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d6d24a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d6d24a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d6d24a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d6d24a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a193c0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a193c0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a193c0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a193c0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a193c0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a193c0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d6d24a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d6d24a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e57e7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e57e7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81349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81349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a193c0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a193c0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ba193c0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ba193c0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a193c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a193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6e68d5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6e68d5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a193c0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a193c0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57915c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57915c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 rot="10800000">
            <a:off x="1004000" y="1022025"/>
            <a:ext cx="27918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004151" y="4121500"/>
            <a:ext cx="7136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15" name="Google Shape;15;p2"/>
          <p:cNvSpPr/>
          <p:nvPr/>
        </p:nvSpPr>
        <p:spPr>
          <a:xfrm>
            <a:off x="3986600" y="430325"/>
            <a:ext cx="1171800" cy="117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5349051" y="1022025"/>
            <a:ext cx="27918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2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71" name="Google Shape;71;p11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" name="Google Shape;72;p11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27175" y="1183225"/>
            <a:ext cx="8680500" cy="2290800"/>
          </a:xfrm>
          <a:prstGeom prst="roundRect">
            <a:avLst>
              <a:gd fmla="val 413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199950" y="776175"/>
            <a:ext cx="745200" cy="7452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199950" y="776175"/>
            <a:ext cx="745200" cy="745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→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700"/>
            </a:lvl1pPr>
            <a:lvl2pPr lvl="1">
              <a:buNone/>
              <a:defRPr b="1" sz="700"/>
            </a:lvl2pPr>
            <a:lvl3pPr lvl="2">
              <a:buNone/>
              <a:defRPr b="1" sz="700"/>
            </a:lvl3pPr>
            <a:lvl4pPr lvl="3">
              <a:buNone/>
              <a:defRPr b="1" sz="700"/>
            </a:lvl4pPr>
            <a:lvl5pPr lvl="4">
              <a:buNone/>
              <a:defRPr b="1" sz="700"/>
            </a:lvl5pPr>
            <a:lvl6pPr lvl="5">
              <a:buNone/>
              <a:defRPr b="1" sz="700"/>
            </a:lvl6pPr>
            <a:lvl7pPr lvl="6">
              <a:buNone/>
              <a:defRPr b="1" sz="700"/>
            </a:lvl7pPr>
            <a:lvl8pPr lvl="7">
              <a:buNone/>
              <a:defRPr b="1" sz="700"/>
            </a:lvl8pPr>
            <a:lvl9pPr lvl="8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UX LAB 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" name="Google Shape;33;p4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40" name="Google Shape;40;p5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700">
                <a:solidFill>
                  <a:schemeClr val="lt1"/>
                </a:solidFill>
              </a:defRPr>
            </a:lvl1pPr>
            <a:lvl2pPr lvl="1">
              <a:buNone/>
              <a:defRPr b="1" sz="700">
                <a:solidFill>
                  <a:schemeClr val="lt1"/>
                </a:solidFill>
              </a:defRPr>
            </a:lvl2pPr>
            <a:lvl3pPr lvl="2">
              <a:buNone/>
              <a:defRPr b="1" sz="700">
                <a:solidFill>
                  <a:schemeClr val="lt1"/>
                </a:solidFill>
              </a:defRPr>
            </a:lvl3pPr>
            <a:lvl4pPr lvl="3">
              <a:buNone/>
              <a:defRPr b="1" sz="700">
                <a:solidFill>
                  <a:schemeClr val="lt1"/>
                </a:solidFill>
              </a:defRPr>
            </a:lvl4pPr>
            <a:lvl5pPr lvl="4">
              <a:buNone/>
              <a:defRPr b="1" sz="700">
                <a:solidFill>
                  <a:schemeClr val="lt1"/>
                </a:solidFill>
              </a:defRPr>
            </a:lvl5pPr>
            <a:lvl6pPr lvl="5">
              <a:buNone/>
              <a:defRPr b="1" sz="700">
                <a:solidFill>
                  <a:schemeClr val="lt1"/>
                </a:solidFill>
              </a:defRPr>
            </a:lvl6pPr>
            <a:lvl7pPr lvl="6">
              <a:buNone/>
              <a:defRPr b="1" sz="700">
                <a:solidFill>
                  <a:schemeClr val="lt1"/>
                </a:solidFill>
              </a:defRPr>
            </a:lvl7pPr>
            <a:lvl8pPr lvl="7">
              <a:buNone/>
              <a:defRPr b="1" sz="700">
                <a:solidFill>
                  <a:schemeClr val="lt1"/>
                </a:solidFill>
              </a:defRPr>
            </a:lvl8pPr>
            <a:lvl9pPr lvl="8">
              <a:buNone/>
              <a:defRPr b="1" sz="7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65" name="Google Shape;65;p10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10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UX Lab</a:t>
            </a:r>
            <a:endParaRPr sz="600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Monica Perrero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AA. 2021-2022</a:t>
            </a:r>
            <a:endParaRPr sz="1800"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0" y="526325"/>
            <a:ext cx="1173149" cy="94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5423922" y="341368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3490444" y="3395044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Varianti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Varianti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proprietà di un componente può avere diversi comportamenti, chiamati varianti.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Ad esempio un bottone può avere diverse visualizzazioni a seconda dell’azione che si fa su di esso.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11725" l="0" r="0" t="29678"/>
          <a:stretch/>
        </p:blipFill>
        <p:spPr>
          <a:xfrm>
            <a:off x="1129775" y="2934900"/>
            <a:ext cx="6571225" cy="19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librerie in Figma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66325"/>
            <a:ext cx="492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componenti sono i mattoni del nostro design.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librerie sono </a:t>
            </a:r>
            <a:r>
              <a:rPr b="1" lang="it"/>
              <a:t>collezioni di componenti e stili</a:t>
            </a:r>
            <a:r>
              <a:rPr lang="it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Figma si possono usare le librerie per condividere i componenti tra progetti.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250" y="1266325"/>
            <a:ext cx="3509151" cy="31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Pubblicare librerie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pubblicare le librerie di componenti è necessario avere un account educational o professional.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 va su assets e poi si clicca sull’icona della libreria.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 questo punto si può pubblicare la libreria del </a:t>
            </a:r>
            <a:br>
              <a:rPr lang="it"/>
            </a:br>
            <a:r>
              <a:rPr lang="it"/>
              <a:t>progetto corrente all’interno del proprio team.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Tutti i nuovi progetti potranno quindi accedere alle </a:t>
            </a:r>
            <a:br>
              <a:rPr lang="it"/>
            </a:br>
            <a:r>
              <a:rPr lang="it"/>
              <a:t>librerie pubblicate.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00" y="2088275"/>
            <a:ext cx="2782751" cy="24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Scaricare librerie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66325"/>
            <a:ext cx="777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u="sng"/>
              <a:t>figma.com/community</a:t>
            </a:r>
            <a:endParaRPr u="sng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 può accedere alla community di Figma per cercare librerie già realizzate dai membri della community.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Una volta individuata la libreria, si duplica e la si può spostare all’interno del progetto (nome file → move to project), oppure pubblicare e renderla accessibile a tutto il team.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studenti fuori sede: architettura informativa</a:t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informativa gruppo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75" y="1152425"/>
            <a:ext cx="607364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informativa gruppo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75" y="1152425"/>
            <a:ext cx="517120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informativa finale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02875" y="4464750"/>
            <a:ext cx="84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Interessante e utile dare la possibilità di navigare per “momento temporale”: prima di partire / durante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363" y="1032152"/>
            <a:ext cx="6662226" cy="3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Testare</a:t>
            </a:r>
            <a:r>
              <a:rPr lang="it"/>
              <a:t> l’architettura informativa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934050"/>
            <a:ext cx="548700" cy="4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Card sorting chiuso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Durante il card sorting chiuso, viene chiesto ai partecipanti di collocare tutte le card in categorie predeterminate che fungono da contenitori.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questo modo si verifica se l’architettura progettata coincide con le aspettative degli utenti.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Inoltre può essere utile per individuare e correggere eventuali etichette di categoria poco chiare o fuorvianti o di ridurre il numero di categorie, considerando quelle che vengono maggiormente ignorate dai partecipanti.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31706" r="1345" t="0"/>
          <a:stretch/>
        </p:blipFill>
        <p:spPr>
          <a:xfrm>
            <a:off x="5945125" y="390275"/>
            <a:ext cx="3051950" cy="417875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Tree testing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tree testing (o test dell’alberatura), noto anche come card sorting invertito è una tecnica che consente di testare con gli utenti la reperibilità degli oggetti in un progetto.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Viene solitamente effettuato online (es. treejack.com), con strumenti che consentono di riprodurre la struttura gerarchica testuale della navigazione e si chiede ai partecipanti di trovare una determinata voce di menu navigando all’interno dell’architettura informativa.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28616" r="25736" t="0"/>
          <a:stretch/>
        </p:blipFill>
        <p:spPr>
          <a:xfrm>
            <a:off x="5945125" y="390275"/>
            <a:ext cx="3051952" cy="417875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Figma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934050"/>
            <a:ext cx="548700" cy="4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