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3575" cy="6858000"/>
  <p:notesSz cx="12193575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6531784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 bwMode="auto">
          <a:xfrm>
            <a:off x="740879" y="627480"/>
            <a:ext cx="860760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/>
          <p:nvPr>
            <p:ph type="body" idx="1"/>
          </p:nvPr>
        </p:nvSpPr>
        <p:spPr bwMode="auto">
          <a:xfrm>
            <a:off x="740879" y="2101680"/>
            <a:ext cx="8607600" cy="4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 bwMode="auto">
          <a:xfrm>
            <a:off x="740879" y="627480"/>
            <a:ext cx="860760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1"/>
          <p:cNvSpPr txBox="1"/>
          <p:nvPr>
            <p:ph type="body" idx="1"/>
          </p:nvPr>
        </p:nvSpPr>
        <p:spPr bwMode="auto">
          <a:xfrm>
            <a:off x="740879" y="2101680"/>
            <a:ext cx="860760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1"/>
          <p:cNvSpPr txBox="1"/>
          <p:nvPr>
            <p:ph type="body" idx="2"/>
          </p:nvPr>
        </p:nvSpPr>
        <p:spPr bwMode="auto">
          <a:xfrm>
            <a:off x="740879" y="4589640"/>
            <a:ext cx="860760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 bwMode="auto">
          <a:xfrm>
            <a:off x="740879" y="627480"/>
            <a:ext cx="860760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2"/>
          <p:cNvSpPr txBox="1"/>
          <p:nvPr>
            <p:ph type="body" idx="1"/>
          </p:nvPr>
        </p:nvSpPr>
        <p:spPr bwMode="auto">
          <a:xfrm>
            <a:off x="740879" y="2101680"/>
            <a:ext cx="42004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2"/>
          <p:cNvSpPr txBox="1"/>
          <p:nvPr>
            <p:ph type="body" idx="2"/>
          </p:nvPr>
        </p:nvSpPr>
        <p:spPr bwMode="auto">
          <a:xfrm>
            <a:off x="5151600" y="2101680"/>
            <a:ext cx="42004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12"/>
          <p:cNvSpPr txBox="1"/>
          <p:nvPr>
            <p:ph type="body" idx="3"/>
          </p:nvPr>
        </p:nvSpPr>
        <p:spPr bwMode="auto">
          <a:xfrm>
            <a:off x="740879" y="4589640"/>
            <a:ext cx="42004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2"/>
          <p:cNvSpPr txBox="1"/>
          <p:nvPr>
            <p:ph type="body" idx="4"/>
          </p:nvPr>
        </p:nvSpPr>
        <p:spPr bwMode="auto">
          <a:xfrm>
            <a:off x="5151600" y="4589640"/>
            <a:ext cx="42004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 bwMode="auto">
          <a:xfrm>
            <a:off x="740879" y="627480"/>
            <a:ext cx="860760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13"/>
          <p:cNvSpPr txBox="1"/>
          <p:nvPr>
            <p:ph type="body" idx="1"/>
          </p:nvPr>
        </p:nvSpPr>
        <p:spPr bwMode="auto">
          <a:xfrm>
            <a:off x="740879" y="2101680"/>
            <a:ext cx="27712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13"/>
          <p:cNvSpPr txBox="1"/>
          <p:nvPr>
            <p:ph type="body" idx="2"/>
          </p:nvPr>
        </p:nvSpPr>
        <p:spPr bwMode="auto">
          <a:xfrm>
            <a:off x="3651120" y="2101680"/>
            <a:ext cx="27712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3"/>
          <p:cNvSpPr txBox="1"/>
          <p:nvPr>
            <p:ph type="body" idx="3"/>
          </p:nvPr>
        </p:nvSpPr>
        <p:spPr bwMode="auto">
          <a:xfrm>
            <a:off x="6561360" y="2101680"/>
            <a:ext cx="27712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3"/>
          <p:cNvSpPr txBox="1"/>
          <p:nvPr>
            <p:ph type="body" idx="4"/>
          </p:nvPr>
        </p:nvSpPr>
        <p:spPr bwMode="auto">
          <a:xfrm>
            <a:off x="740879" y="4589640"/>
            <a:ext cx="27712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13"/>
          <p:cNvSpPr txBox="1"/>
          <p:nvPr>
            <p:ph type="body" idx="5"/>
          </p:nvPr>
        </p:nvSpPr>
        <p:spPr bwMode="auto">
          <a:xfrm>
            <a:off x="3651120" y="4589640"/>
            <a:ext cx="27712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/>
          <p:cNvSpPr txBox="1"/>
          <p:nvPr>
            <p:ph type="body" idx="6"/>
          </p:nvPr>
        </p:nvSpPr>
        <p:spPr bwMode="auto">
          <a:xfrm>
            <a:off x="6561360" y="4589640"/>
            <a:ext cx="27712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 bwMode="auto">
          <a:xfrm>
            <a:off x="740879" y="627480"/>
            <a:ext cx="860760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4"/>
          <p:cNvSpPr txBox="1"/>
          <p:nvPr>
            <p:ph type="subTitle" idx="1"/>
          </p:nvPr>
        </p:nvSpPr>
        <p:spPr bwMode="auto">
          <a:xfrm>
            <a:off x="740879" y="2101680"/>
            <a:ext cx="8607600" cy="4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 bwMode="auto">
          <a:xfrm>
            <a:off x="740879" y="627480"/>
            <a:ext cx="860760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5"/>
          <p:cNvSpPr txBox="1"/>
          <p:nvPr>
            <p:ph type="body" idx="1"/>
          </p:nvPr>
        </p:nvSpPr>
        <p:spPr bwMode="auto">
          <a:xfrm>
            <a:off x="740879" y="2101680"/>
            <a:ext cx="4200480" cy="4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5"/>
          <p:cNvSpPr txBox="1"/>
          <p:nvPr>
            <p:ph type="body" idx="2"/>
          </p:nvPr>
        </p:nvSpPr>
        <p:spPr bwMode="auto">
          <a:xfrm>
            <a:off x="5151600" y="2101680"/>
            <a:ext cx="4200480" cy="4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 bwMode="auto">
          <a:xfrm>
            <a:off x="740879" y="627480"/>
            <a:ext cx="860760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subTitle" idx="1"/>
          </p:nvPr>
        </p:nvSpPr>
        <p:spPr bwMode="auto">
          <a:xfrm>
            <a:off x="740879" y="627480"/>
            <a:ext cx="8607600" cy="5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 bwMode="auto">
          <a:xfrm>
            <a:off x="740879" y="627480"/>
            <a:ext cx="860760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8"/>
          <p:cNvSpPr txBox="1"/>
          <p:nvPr>
            <p:ph type="body" idx="1"/>
          </p:nvPr>
        </p:nvSpPr>
        <p:spPr bwMode="auto">
          <a:xfrm>
            <a:off x="740879" y="2101680"/>
            <a:ext cx="42004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8"/>
          <p:cNvSpPr txBox="1"/>
          <p:nvPr>
            <p:ph type="body" idx="2"/>
          </p:nvPr>
        </p:nvSpPr>
        <p:spPr bwMode="auto">
          <a:xfrm>
            <a:off x="5151600" y="2101680"/>
            <a:ext cx="4200480" cy="4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8"/>
          <p:cNvSpPr txBox="1"/>
          <p:nvPr>
            <p:ph type="body" idx="3"/>
          </p:nvPr>
        </p:nvSpPr>
        <p:spPr bwMode="auto">
          <a:xfrm>
            <a:off x="740879" y="4589640"/>
            <a:ext cx="42004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 bwMode="auto">
          <a:xfrm>
            <a:off x="740879" y="627480"/>
            <a:ext cx="860760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9"/>
          <p:cNvSpPr txBox="1"/>
          <p:nvPr>
            <p:ph type="body" idx="1"/>
          </p:nvPr>
        </p:nvSpPr>
        <p:spPr bwMode="auto">
          <a:xfrm>
            <a:off x="740879" y="2101680"/>
            <a:ext cx="4200480" cy="4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9"/>
          <p:cNvSpPr txBox="1"/>
          <p:nvPr>
            <p:ph type="body" idx="2"/>
          </p:nvPr>
        </p:nvSpPr>
        <p:spPr bwMode="auto">
          <a:xfrm>
            <a:off x="5151600" y="2101680"/>
            <a:ext cx="42004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9"/>
          <p:cNvSpPr txBox="1"/>
          <p:nvPr>
            <p:ph type="body" idx="3"/>
          </p:nvPr>
        </p:nvSpPr>
        <p:spPr bwMode="auto">
          <a:xfrm>
            <a:off x="5151600" y="4589640"/>
            <a:ext cx="42004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 bwMode="auto">
          <a:xfrm>
            <a:off x="740879" y="627480"/>
            <a:ext cx="860760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10"/>
          <p:cNvSpPr txBox="1"/>
          <p:nvPr>
            <p:ph type="body" idx="1"/>
          </p:nvPr>
        </p:nvSpPr>
        <p:spPr bwMode="auto">
          <a:xfrm>
            <a:off x="740879" y="2101680"/>
            <a:ext cx="42004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10"/>
          <p:cNvSpPr txBox="1"/>
          <p:nvPr>
            <p:ph type="body" idx="2"/>
          </p:nvPr>
        </p:nvSpPr>
        <p:spPr bwMode="auto">
          <a:xfrm>
            <a:off x="5151600" y="2101680"/>
            <a:ext cx="420048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10"/>
          <p:cNvSpPr txBox="1"/>
          <p:nvPr>
            <p:ph type="body" idx="3"/>
          </p:nvPr>
        </p:nvSpPr>
        <p:spPr bwMode="auto">
          <a:xfrm>
            <a:off x="740879" y="4589640"/>
            <a:ext cx="860760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40879" y="627480"/>
            <a:ext cx="860760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740879" y="2101680"/>
            <a:ext cx="8607600" cy="4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 bwMode="auto">
          <a:xfrm>
            <a:off x="1491840" y="46044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Registrato(IdUser)  referenzia  Utente(IdUser)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Vincolo unique su Registrato(IdUser)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1" name="Google Shape;61;p14"/>
          <p:cNvSpPr txBox="1"/>
          <p:nvPr/>
        </p:nvSpPr>
        <p:spPr bwMode="auto">
          <a:xfrm>
            <a:off x="1523880" y="2546640"/>
            <a:ext cx="9144000" cy="1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Utente(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IdUser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IdUser, Password, Nome, Cognome, Data_di_nascita, Email, Cellulare, Minuti_Trasmessi, Media_Spettatori_Simultanei,   Portafoglio_di_Bit)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2" name="Google Shape;62;p14"/>
          <p:cNvSpPr txBox="1"/>
          <p:nvPr/>
        </p:nvSpPr>
        <p:spPr bwMode="auto">
          <a:xfrm>
            <a:off x="149184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Utente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3" name="Google Shape;63;p14"/>
          <p:cNvSpPr/>
          <p:nvPr/>
        </p:nvSpPr>
        <p:spPr bwMode="auto">
          <a:xfrm>
            <a:off x="5022000" y="614520"/>
            <a:ext cx="215028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Account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4" name="Google Shape;64;p14"/>
          <p:cNvSpPr txBox="1"/>
          <p:nvPr/>
        </p:nvSpPr>
        <p:spPr bwMode="auto">
          <a:xfrm>
            <a:off x="849600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5" name="Google Shape;65;p14"/>
          <p:cNvSpPr/>
          <p:nvPr/>
        </p:nvSpPr>
        <p:spPr bwMode="auto">
          <a:xfrm>
            <a:off x="3580920" y="1228680"/>
            <a:ext cx="1439640" cy="360"/>
          </a:xfrm>
          <a:custGeom>
            <a:avLst/>
            <a:gdLst/>
            <a:ahLst/>
            <a:cxnLst/>
            <a:rect l="l" t="t" r="r" b="b"/>
            <a:pathLst>
              <a:path w="1439549" h="359" fill="norm" stroke="1" extrusionOk="0">
                <a:moveTo>
                  <a:pt x="0" y="0"/>
                </a:moveTo>
                <a:lnTo>
                  <a:pt x="1439549" y="36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4"/>
          <p:cNvSpPr/>
          <p:nvPr/>
        </p:nvSpPr>
        <p:spPr bwMode="auto">
          <a:xfrm>
            <a:off x="7171200" y="1228680"/>
            <a:ext cx="1325160" cy="360"/>
          </a:xfrm>
          <a:custGeom>
            <a:avLst/>
            <a:gdLst/>
            <a:ahLst/>
            <a:cxnLst/>
            <a:rect l="l" t="t" r="r" b="b"/>
            <a:pathLst>
              <a:path w="1325076" h="359" fill="norm" stroke="1" extrusionOk="0">
                <a:moveTo>
                  <a:pt x="1325076" y="0"/>
                </a:moveTo>
                <a:lnTo>
                  <a:pt x="0" y="36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764894" name=""/>
          <p:cNvSpPr txBox="1"/>
          <p:nvPr/>
        </p:nvSpPr>
        <p:spPr bwMode="auto">
          <a:xfrm flipH="0" flipV="0">
            <a:off x="3534831" y="923519"/>
            <a:ext cx="73957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(0,1)</a:t>
            </a:r>
            <a:endParaRPr/>
          </a:p>
        </p:txBody>
      </p:sp>
      <p:sp>
        <p:nvSpPr>
          <p:cNvPr id="38093307" name=""/>
          <p:cNvSpPr txBox="1"/>
          <p:nvPr/>
        </p:nvSpPr>
        <p:spPr bwMode="auto">
          <a:xfrm flipH="0" flipV="0">
            <a:off x="7926851" y="923519"/>
            <a:ext cx="7420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grpSp>
        <p:nvGrpSpPr>
          <p:cNvPr id="1985734209" name=""/>
          <p:cNvGrpSpPr/>
          <p:nvPr/>
        </p:nvGrpSpPr>
        <p:grpSpPr bwMode="auto">
          <a:xfrm>
            <a:off x="1640925" y="333893"/>
            <a:ext cx="1524041" cy="502596"/>
            <a:chOff x="0" y="0"/>
            <a:chExt cx="1524041" cy="502596"/>
          </a:xfrm>
        </p:grpSpPr>
        <p:grpSp>
          <p:nvGrpSpPr>
            <p:cNvPr id="739973558" name=""/>
            <p:cNvGrpSpPr/>
            <p:nvPr/>
          </p:nvGrpSpPr>
          <p:grpSpPr bwMode="auto">
            <a:xfrm>
              <a:off x="198273" y="312779"/>
              <a:ext cx="62278" cy="189816"/>
              <a:chOff x="0" y="0"/>
              <a:chExt cx="62278" cy="189816"/>
            </a:xfrm>
          </p:grpSpPr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flipH="0" flipV="1">
                <a:off x="31139" y="49383"/>
                <a:ext cx="0" cy="140432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6732594" name=""/>
              <p:cNvSpPr/>
              <p:nvPr/>
            </p:nvSpPr>
            <p:spPr bwMode="auto">
              <a:xfrm flipH="0" flipV="0">
                <a:off x="0" y="0"/>
                <a:ext cx="62278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375721854" name=""/>
            <p:cNvSpPr txBox="1"/>
            <p:nvPr/>
          </p:nvSpPr>
          <p:spPr bwMode="auto">
            <a:xfrm flipH="0" flipV="0">
              <a:off x="0" y="0"/>
              <a:ext cx="1524041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IdUser</a:t>
              </a:r>
              <a:endParaRPr sz="1600"/>
            </a:p>
          </p:txBody>
        </p:sp>
      </p:grpSp>
      <p:grpSp>
        <p:nvGrpSpPr>
          <p:cNvPr id="1886551323" name=""/>
          <p:cNvGrpSpPr/>
          <p:nvPr/>
        </p:nvGrpSpPr>
        <p:grpSpPr bwMode="auto">
          <a:xfrm>
            <a:off x="8556075" y="349314"/>
            <a:ext cx="1529800" cy="502593"/>
            <a:chOff x="0" y="0"/>
            <a:chExt cx="1529800" cy="502593"/>
          </a:xfrm>
        </p:grpSpPr>
        <p:grpSp>
          <p:nvGrpSpPr>
            <p:cNvPr id="876466695" name=""/>
            <p:cNvGrpSpPr/>
            <p:nvPr/>
          </p:nvGrpSpPr>
          <p:grpSpPr bwMode="auto">
            <a:xfrm>
              <a:off x="198272" y="312778"/>
              <a:ext cx="62277" cy="189814"/>
              <a:chOff x="0" y="0"/>
              <a:chExt cx="62277" cy="189814"/>
            </a:xfrm>
          </p:grpSpPr>
          <p:cxnSp>
            <p:nvCxnSpPr>
              <p:cNvPr id="518993297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9435004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6358793" name=""/>
            <p:cNvSpPr txBox="1"/>
            <p:nvPr/>
          </p:nvSpPr>
          <p:spPr bwMode="auto">
            <a:xfrm flipH="0" flipV="0">
              <a:off x="0" y="0"/>
              <a:ext cx="1529800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Username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 bwMode="auto">
          <a:xfrm>
            <a:off x="1523880" y="3399624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Registrato(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Password, Nome, Cognome, Data_di_nascita, Email, Cellulare, Minuti_Trasmessi, Media_Spettatori_Simultanei, Portafoglio_di_Bit)</a:t>
            </a:r>
            <a:endParaRPr sz="2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Messaggio_Privato(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Mittente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Data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Ora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Messaggio, </a:t>
            </a:r>
            <a:r>
              <a:rPr lang="it-IT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Destinatario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65" name="Google Shape;165;p23"/>
          <p:cNvSpPr txBox="1"/>
          <p:nvPr/>
        </p:nvSpPr>
        <p:spPr bwMode="auto">
          <a:xfrm>
            <a:off x="1582560" y="5570892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Messaggio_Privato</a:t>
            </a:r>
            <a:r>
              <a:rPr lang="it-IT" sz="16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(Mittente) referenzia Registrato(Username)</a:t>
            </a:r>
            <a:endParaRPr sz="16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Messaggio_Privato</a:t>
            </a:r>
            <a:r>
              <a:rPr lang="it-IT" sz="16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(Destinatario) referenzia Registrato(Username)</a:t>
            </a:r>
            <a:endParaRPr sz="16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435519067" name=""/>
          <p:cNvCxnSpPr>
            <a:cxnSpLocks/>
          </p:cNvCxnSpPr>
          <p:nvPr/>
        </p:nvCxnSpPr>
        <p:spPr bwMode="auto">
          <a:xfrm rot="0" flipH="1" flipV="0">
            <a:off x="6297636" y="1031680"/>
            <a:ext cx="1128102" cy="0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630719" name="Google Shape;314;p37"/>
          <p:cNvSpPr txBox="1"/>
          <p:nvPr/>
        </p:nvSpPr>
        <p:spPr bwMode="auto">
          <a:xfrm>
            <a:off x="648194" y="1079943"/>
            <a:ext cx="2089080" cy="767878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Registrato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39405133" name="Google Shape;315;p37"/>
          <p:cNvSpPr/>
          <p:nvPr/>
        </p:nvSpPr>
        <p:spPr bwMode="auto">
          <a:xfrm flipH="0" flipV="0">
            <a:off x="3334050" y="964563"/>
            <a:ext cx="2450377" cy="9982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Mittente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14313367" name="Google Shape;316;p37"/>
          <p:cNvSpPr txBox="1"/>
          <p:nvPr/>
        </p:nvSpPr>
        <p:spPr bwMode="auto">
          <a:xfrm>
            <a:off x="6381199" y="1102803"/>
            <a:ext cx="2089080" cy="767878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Messaggio</a:t>
            </a:r>
            <a:r>
              <a: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Privato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448936" name="Google Shape;317;p37"/>
          <p:cNvSpPr/>
          <p:nvPr/>
        </p:nvSpPr>
        <p:spPr bwMode="auto">
          <a:xfrm flipH="0" flipV="0">
            <a:off x="2737275" y="1463703"/>
            <a:ext cx="596772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23325393" name="Google Shape;317;p37"/>
          <p:cNvSpPr/>
          <p:nvPr/>
        </p:nvSpPr>
        <p:spPr bwMode="auto">
          <a:xfrm flipH="0" flipV="0">
            <a:off x="5784427" y="1463883"/>
            <a:ext cx="596772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56928972" name="Google Shape;315;p37"/>
          <p:cNvSpPr/>
          <p:nvPr/>
        </p:nvSpPr>
        <p:spPr bwMode="auto">
          <a:xfrm flipH="0" flipV="0">
            <a:off x="6096358" y="2185032"/>
            <a:ext cx="2852340" cy="9982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Destinatario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6118819" name="Google Shape;316;p37"/>
          <p:cNvSpPr txBox="1"/>
          <p:nvPr/>
        </p:nvSpPr>
        <p:spPr bwMode="auto">
          <a:xfrm>
            <a:off x="9462684" y="2323272"/>
            <a:ext cx="2089080" cy="767877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Registrato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46924411" name="Google Shape;317;p37"/>
          <p:cNvSpPr/>
          <p:nvPr/>
        </p:nvSpPr>
        <p:spPr bwMode="auto">
          <a:xfrm rot="5399943" flipH="0" flipV="0">
            <a:off x="7345659" y="2012144"/>
            <a:ext cx="305802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01056275" name="Google Shape;317;p37"/>
          <p:cNvSpPr/>
          <p:nvPr/>
        </p:nvSpPr>
        <p:spPr bwMode="auto">
          <a:xfrm flipH="0" flipV="0">
            <a:off x="8948700" y="2684352"/>
            <a:ext cx="513984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61326852" name=""/>
          <p:cNvSpPr txBox="1"/>
          <p:nvPr/>
        </p:nvSpPr>
        <p:spPr bwMode="auto">
          <a:xfrm flipH="0" flipV="0">
            <a:off x="2758783" y="1181583"/>
            <a:ext cx="74533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(0,N)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45644014" name=""/>
          <p:cNvSpPr txBox="1"/>
          <p:nvPr/>
        </p:nvSpPr>
        <p:spPr bwMode="auto">
          <a:xfrm flipH="0" flipV="0">
            <a:off x="5722609" y="1158543"/>
            <a:ext cx="74785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(1,1)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160316022" name=""/>
          <p:cNvGrpSpPr/>
          <p:nvPr/>
        </p:nvGrpSpPr>
        <p:grpSpPr bwMode="auto">
          <a:xfrm>
            <a:off x="769707" y="568656"/>
            <a:ext cx="1540235" cy="502591"/>
            <a:chOff x="0" y="0"/>
            <a:chExt cx="1540235" cy="502591"/>
          </a:xfrm>
        </p:grpSpPr>
        <p:grpSp>
          <p:nvGrpSpPr>
            <p:cNvPr id="933828685" name=""/>
            <p:cNvGrpSpPr/>
            <p:nvPr/>
          </p:nvGrpSpPr>
          <p:grpSpPr bwMode="auto">
            <a:xfrm>
              <a:off x="198270" y="312777"/>
              <a:ext cx="62276" cy="189813"/>
              <a:chOff x="0" y="0"/>
              <a:chExt cx="62276" cy="189813"/>
            </a:xfrm>
          </p:grpSpPr>
          <p:cxnSp>
            <p:nvCxnSpPr>
              <p:cNvPr id="1380886066" name=""/>
              <p:cNvCxnSpPr>
                <a:cxnSpLocks/>
              </p:cNvCxnSpPr>
              <p:nvPr/>
            </p:nvCxnSpPr>
            <p:spPr bwMode="auto">
              <a:xfrm flipH="0" flipV="1">
                <a:off x="31137" y="49383"/>
                <a:ext cx="0" cy="140430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4928945" name=""/>
              <p:cNvSpPr/>
              <p:nvPr/>
            </p:nvSpPr>
            <p:spPr bwMode="auto">
              <a:xfrm flipH="0" flipV="0">
                <a:off x="0" y="0"/>
                <a:ext cx="62276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8750893" name=""/>
            <p:cNvSpPr txBox="1"/>
            <p:nvPr/>
          </p:nvSpPr>
          <p:spPr bwMode="auto">
            <a:xfrm flipH="0" flipV="0">
              <a:off x="0" y="0"/>
              <a:ext cx="1540235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>
                  <a:solidFill>
                    <a:schemeClr val="tx1"/>
                  </a:solidFill>
                </a:rPr>
                <a:t>Username</a:t>
              </a:r>
              <a:endParaRPr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994034322" name=""/>
          <p:cNvGrpSpPr/>
          <p:nvPr/>
        </p:nvGrpSpPr>
        <p:grpSpPr bwMode="auto">
          <a:xfrm>
            <a:off x="9607600" y="1840563"/>
            <a:ext cx="1544554" cy="502591"/>
            <a:chOff x="0" y="0"/>
            <a:chExt cx="1544554" cy="502591"/>
          </a:xfrm>
        </p:grpSpPr>
        <p:grpSp>
          <p:nvGrpSpPr>
            <p:cNvPr id="1830691365" name=""/>
            <p:cNvGrpSpPr/>
            <p:nvPr/>
          </p:nvGrpSpPr>
          <p:grpSpPr bwMode="auto">
            <a:xfrm>
              <a:off x="198270" y="312777"/>
              <a:ext cx="62276" cy="189813"/>
              <a:chOff x="0" y="0"/>
              <a:chExt cx="62276" cy="189813"/>
            </a:xfrm>
          </p:grpSpPr>
          <p:cxnSp>
            <p:nvCxnSpPr>
              <p:cNvPr id="417935939" name=""/>
              <p:cNvCxnSpPr>
                <a:cxnSpLocks/>
              </p:cNvCxnSpPr>
              <p:nvPr/>
            </p:nvCxnSpPr>
            <p:spPr bwMode="auto">
              <a:xfrm flipH="0" flipV="1">
                <a:off x="31137" y="49383"/>
                <a:ext cx="0" cy="140430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8399424" name=""/>
              <p:cNvSpPr/>
              <p:nvPr/>
            </p:nvSpPr>
            <p:spPr bwMode="auto">
              <a:xfrm flipH="0" flipV="0">
                <a:off x="0" y="0"/>
                <a:ext cx="62276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2715863" name=""/>
            <p:cNvSpPr txBox="1"/>
            <p:nvPr/>
          </p:nvSpPr>
          <p:spPr bwMode="auto">
            <a:xfrm flipH="0" flipV="0">
              <a:off x="0" y="0"/>
              <a:ext cx="1544554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en-US" sz="1600" b="0" i="0" u="sng" strike="noStrike" cap="none" spc="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Username</a:t>
              </a:r>
              <a:endParaRPr sz="1600">
                <a:solidFill>
                  <a:schemeClr val="tx1"/>
                </a:solidFill>
              </a:endParaRPr>
            </a:p>
          </p:txBody>
        </p:sp>
      </p:grpSp>
      <p:sp>
        <p:nvSpPr>
          <p:cNvPr id="1908419753" name=""/>
          <p:cNvSpPr txBox="1"/>
          <p:nvPr/>
        </p:nvSpPr>
        <p:spPr bwMode="auto">
          <a:xfrm flipH="0" flipV="0">
            <a:off x="7521419" y="1847822"/>
            <a:ext cx="74821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(1,1)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60773765" name=""/>
          <p:cNvSpPr txBox="1"/>
          <p:nvPr/>
        </p:nvSpPr>
        <p:spPr bwMode="auto">
          <a:xfrm flipH="0" flipV="0">
            <a:off x="8948700" y="2360158"/>
            <a:ext cx="74965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(0,N)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11717230" name=""/>
          <p:cNvCxnSpPr>
            <a:cxnSpLocks/>
          </p:cNvCxnSpPr>
          <p:nvPr/>
        </p:nvCxnSpPr>
        <p:spPr bwMode="auto">
          <a:xfrm rot="0" flipH="0" flipV="1">
            <a:off x="6640516" y="960197"/>
            <a:ext cx="0" cy="140430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0956079" name=""/>
          <p:cNvSpPr/>
          <p:nvPr/>
        </p:nvSpPr>
        <p:spPr bwMode="auto">
          <a:xfrm rot="0" flipH="0" flipV="0">
            <a:off x="6609377" y="910814"/>
            <a:ext cx="62276" cy="45720"/>
          </a:xfrm>
          <a:prstGeom prst="ellips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088558208" name=""/>
          <p:cNvSpPr txBox="1"/>
          <p:nvPr/>
        </p:nvSpPr>
        <p:spPr bwMode="auto">
          <a:xfrm rot="0" flipH="0" flipV="0">
            <a:off x="6411105" y="598034"/>
            <a:ext cx="154563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u="sng">
                <a:solidFill>
                  <a:schemeClr val="tx1"/>
                </a:solidFill>
              </a:rPr>
              <a:t>Data</a:t>
            </a:r>
            <a:endParaRPr sz="1600">
              <a:solidFill>
                <a:schemeClr val="tx1"/>
              </a:solidFill>
            </a:endParaRPr>
          </a:p>
        </p:txBody>
      </p:sp>
      <p:cxnSp>
        <p:nvCxnSpPr>
          <p:cNvPr id="1698226634" name=""/>
          <p:cNvCxnSpPr>
            <a:cxnSpLocks/>
          </p:cNvCxnSpPr>
          <p:nvPr/>
        </p:nvCxnSpPr>
        <p:spPr bwMode="auto">
          <a:xfrm rot="0" flipH="0" flipV="1">
            <a:off x="6297636" y="1025330"/>
            <a:ext cx="0" cy="545890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0880249" name=""/>
          <p:cNvSpPr/>
          <p:nvPr/>
        </p:nvSpPr>
        <p:spPr bwMode="auto">
          <a:xfrm rot="0" flipH="0" flipV="0">
            <a:off x="6266497" y="1571222"/>
            <a:ext cx="62276" cy="45720"/>
          </a:xfrm>
          <a:prstGeom prst="ellipse">
            <a:avLst/>
          </a:prstGeom>
          <a:solidFill>
            <a:schemeClr val="tx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780596300" name=""/>
          <p:cNvCxnSpPr>
            <a:cxnSpLocks/>
          </p:cNvCxnSpPr>
          <p:nvPr/>
        </p:nvCxnSpPr>
        <p:spPr bwMode="auto">
          <a:xfrm rot="0" flipH="0" flipV="1">
            <a:off x="7214881" y="962372"/>
            <a:ext cx="0" cy="140430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352894" name=""/>
          <p:cNvSpPr/>
          <p:nvPr/>
        </p:nvSpPr>
        <p:spPr bwMode="auto">
          <a:xfrm rot="0" flipH="0" flipV="0">
            <a:off x="7183742" y="912989"/>
            <a:ext cx="62276" cy="45720"/>
          </a:xfrm>
          <a:prstGeom prst="ellips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20663783" name=""/>
          <p:cNvSpPr txBox="1"/>
          <p:nvPr/>
        </p:nvSpPr>
        <p:spPr bwMode="auto">
          <a:xfrm rot="0" flipH="0" flipV="0">
            <a:off x="6985470" y="600209"/>
            <a:ext cx="154707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u="sng">
                <a:solidFill>
                  <a:schemeClr val="tx1"/>
                </a:solidFill>
              </a:rPr>
              <a:t>Ora</a:t>
            </a:r>
            <a:endParaRPr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 bwMode="auto">
          <a:xfrm>
            <a:off x="1523880" y="25466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Canale(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URL_Trailer, Descizione, Numero_di_Live, Numero_di_Video, Numero_di_Clip, URL_Img_di_Copertina, URL_Img_Profilo, URL_Ultima_Live)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Social(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URL_Account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Nome, Canale)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1" name="Google Shape;171;p24"/>
          <p:cNvSpPr txBox="1"/>
          <p:nvPr/>
        </p:nvSpPr>
        <p:spPr bwMode="auto">
          <a:xfrm>
            <a:off x="149184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Canale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2" name="Google Shape;172;p24"/>
          <p:cNvSpPr/>
          <p:nvPr/>
        </p:nvSpPr>
        <p:spPr bwMode="auto">
          <a:xfrm>
            <a:off x="4762800" y="61452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Collegamenti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3" name="Google Shape;173;p24"/>
          <p:cNvSpPr txBox="1"/>
          <p:nvPr/>
        </p:nvSpPr>
        <p:spPr bwMode="auto">
          <a:xfrm>
            <a:off x="849600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Social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4" name="Google Shape;174;p24"/>
          <p:cNvSpPr/>
          <p:nvPr/>
        </p:nvSpPr>
        <p:spPr bwMode="auto">
          <a:xfrm>
            <a:off x="3580920" y="122868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24"/>
          <p:cNvSpPr/>
          <p:nvPr/>
        </p:nvSpPr>
        <p:spPr bwMode="auto">
          <a:xfrm>
            <a:off x="7545600" y="122868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4"/>
          <p:cNvSpPr txBox="1"/>
          <p:nvPr/>
        </p:nvSpPr>
        <p:spPr bwMode="auto">
          <a:xfrm>
            <a:off x="1582560" y="51444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Social(Canale) referenzia Canale(URL)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68145214" name=""/>
          <p:cNvSpPr txBox="1"/>
          <p:nvPr/>
        </p:nvSpPr>
        <p:spPr bwMode="auto">
          <a:xfrm flipH="0" flipV="0">
            <a:off x="3534831" y="923519"/>
            <a:ext cx="7402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sp>
        <p:nvSpPr>
          <p:cNvPr id="110780798" name=""/>
          <p:cNvSpPr txBox="1"/>
          <p:nvPr/>
        </p:nvSpPr>
        <p:spPr bwMode="auto">
          <a:xfrm flipH="0" flipV="0">
            <a:off x="7926851" y="923519"/>
            <a:ext cx="7420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grpSp>
        <p:nvGrpSpPr>
          <p:cNvPr id="1332147025" name=""/>
          <p:cNvGrpSpPr/>
          <p:nvPr/>
        </p:nvGrpSpPr>
        <p:grpSpPr bwMode="auto">
          <a:xfrm>
            <a:off x="1640924" y="333893"/>
            <a:ext cx="1528719" cy="502593"/>
            <a:chOff x="0" y="0"/>
            <a:chExt cx="1528719" cy="502593"/>
          </a:xfrm>
        </p:grpSpPr>
        <p:grpSp>
          <p:nvGrpSpPr>
            <p:cNvPr id="178755577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466793584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061257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45216936" name=""/>
            <p:cNvSpPr txBox="1"/>
            <p:nvPr/>
          </p:nvSpPr>
          <p:spPr bwMode="auto">
            <a:xfrm flipH="0" flipV="0">
              <a:off x="0" y="0"/>
              <a:ext cx="152871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  <p:grpSp>
        <p:nvGrpSpPr>
          <p:cNvPr id="700241458" name=""/>
          <p:cNvGrpSpPr/>
          <p:nvPr/>
        </p:nvGrpSpPr>
        <p:grpSpPr bwMode="auto">
          <a:xfrm>
            <a:off x="8556073" y="349312"/>
            <a:ext cx="1534479" cy="502593"/>
            <a:chOff x="0" y="0"/>
            <a:chExt cx="1534479" cy="502593"/>
          </a:xfrm>
        </p:grpSpPr>
        <p:grpSp>
          <p:nvGrpSpPr>
            <p:cNvPr id="1855944866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617651999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5298699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890477457" name=""/>
            <p:cNvSpPr txBox="1"/>
            <p:nvPr/>
          </p:nvSpPr>
          <p:spPr bwMode="auto">
            <a:xfrm flipH="0" flipV="0">
              <a:off x="0" y="0"/>
              <a:ext cx="153447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URL_Account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/>
        </p:nvSpPr>
        <p:spPr bwMode="auto">
          <a:xfrm>
            <a:off x="1194120" y="212256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Canale(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URL_Trailer, Descizione, Numero_di_Live, Numero_di_Video, Numero_di_Clip, URL_Img_di_Copertina, URL_Img_Profilo, URL_Ultima_Live)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Live_Programmate(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Canale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Ora_Inizio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Ora_Fine, Titolo)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2" name="Google Shape;182;p25"/>
          <p:cNvSpPr txBox="1"/>
          <p:nvPr/>
        </p:nvSpPr>
        <p:spPr bwMode="auto">
          <a:xfrm>
            <a:off x="176184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Canale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3" name="Google Shape;183;p25"/>
          <p:cNvSpPr/>
          <p:nvPr/>
        </p:nvSpPr>
        <p:spPr bwMode="auto">
          <a:xfrm>
            <a:off x="4377600" y="61452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Programmazione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4" name="Google Shape;184;p25"/>
          <p:cNvSpPr txBox="1"/>
          <p:nvPr/>
        </p:nvSpPr>
        <p:spPr bwMode="auto">
          <a:xfrm>
            <a:off x="768240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Live_Programate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5" name="Google Shape;185;p25"/>
          <p:cNvSpPr/>
          <p:nvPr/>
        </p:nvSpPr>
        <p:spPr bwMode="auto">
          <a:xfrm>
            <a:off x="7156800" y="1228680"/>
            <a:ext cx="524880" cy="360"/>
          </a:xfrm>
          <a:custGeom>
            <a:avLst/>
            <a:gdLst/>
            <a:ahLst/>
            <a:cxnLst/>
            <a:rect l="l" t="t" r="r" b="b"/>
            <a:pathLst>
              <a:path w="524846" h="359" fill="norm" stroke="1" extrusionOk="0">
                <a:moveTo>
                  <a:pt x="0" y="360"/>
                </a:moveTo>
                <a:lnTo>
                  <a:pt x="524847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5"/>
          <p:cNvSpPr/>
          <p:nvPr/>
        </p:nvSpPr>
        <p:spPr bwMode="auto">
          <a:xfrm>
            <a:off x="3852000" y="1228680"/>
            <a:ext cx="525240" cy="360"/>
          </a:xfrm>
          <a:custGeom>
            <a:avLst/>
            <a:gdLst/>
            <a:ahLst/>
            <a:cxnLst/>
            <a:rect l="l" t="t" r="r" b="b"/>
            <a:pathLst>
              <a:path w="525206" h="359" fill="norm" stroke="1" extrusionOk="0">
                <a:moveTo>
                  <a:pt x="0" y="0"/>
                </a:moveTo>
                <a:lnTo>
                  <a:pt x="525207" y="36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5"/>
          <p:cNvSpPr txBox="1"/>
          <p:nvPr/>
        </p:nvSpPr>
        <p:spPr bwMode="auto">
          <a:xfrm>
            <a:off x="1582560" y="51444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Live_Programmate(Canale) referenzia Canale(URL)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23113182" name=""/>
          <p:cNvSpPr txBox="1"/>
          <p:nvPr/>
        </p:nvSpPr>
        <p:spPr bwMode="auto">
          <a:xfrm flipH="0" flipV="0">
            <a:off x="3772955" y="923519"/>
            <a:ext cx="7402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sp>
        <p:nvSpPr>
          <p:cNvPr id="640902405" name=""/>
          <p:cNvSpPr txBox="1"/>
          <p:nvPr/>
        </p:nvSpPr>
        <p:spPr bwMode="auto">
          <a:xfrm flipH="0" flipV="0">
            <a:off x="7101351" y="923519"/>
            <a:ext cx="7420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grpSp>
        <p:nvGrpSpPr>
          <p:cNvPr id="2136037167" name=""/>
          <p:cNvGrpSpPr/>
          <p:nvPr/>
        </p:nvGrpSpPr>
        <p:grpSpPr bwMode="auto">
          <a:xfrm>
            <a:off x="1640924" y="333893"/>
            <a:ext cx="1528719" cy="502593"/>
            <a:chOff x="0" y="0"/>
            <a:chExt cx="1528719" cy="502593"/>
          </a:xfrm>
        </p:grpSpPr>
        <p:grpSp>
          <p:nvGrpSpPr>
            <p:cNvPr id="921398232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31407255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0716469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760560998" name=""/>
            <p:cNvSpPr txBox="1"/>
            <p:nvPr/>
          </p:nvSpPr>
          <p:spPr bwMode="auto">
            <a:xfrm flipH="0" flipV="0">
              <a:off x="0" y="0"/>
              <a:ext cx="152871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  <p:cxnSp>
        <p:nvCxnSpPr>
          <p:cNvPr id="250336845" name=""/>
          <p:cNvCxnSpPr>
            <a:cxnSpLocks/>
          </p:cNvCxnSpPr>
          <p:nvPr/>
        </p:nvCxnSpPr>
        <p:spPr bwMode="auto">
          <a:xfrm rot="0" flipH="0" flipV="1">
            <a:off x="7832984" y="711474"/>
            <a:ext cx="0" cy="140431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2688186" name=""/>
          <p:cNvSpPr/>
          <p:nvPr/>
        </p:nvSpPr>
        <p:spPr bwMode="auto">
          <a:xfrm rot="0" flipH="0" flipV="0">
            <a:off x="7801845" y="662091"/>
            <a:ext cx="62277" cy="45720"/>
          </a:xfrm>
          <a:prstGeom prst="ellips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021536" name=""/>
          <p:cNvSpPr txBox="1"/>
          <p:nvPr/>
        </p:nvSpPr>
        <p:spPr bwMode="auto">
          <a:xfrm rot="0" flipH="0" flipV="0">
            <a:off x="7603572" y="333892"/>
            <a:ext cx="1535559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u="sng"/>
              <a:t>Data</a:t>
            </a:r>
            <a:endParaRPr sz="1600"/>
          </a:p>
        </p:txBody>
      </p:sp>
      <p:cxnSp>
        <p:nvCxnSpPr>
          <p:cNvPr id="313060766" name=""/>
          <p:cNvCxnSpPr>
            <a:cxnSpLocks/>
          </p:cNvCxnSpPr>
          <p:nvPr/>
        </p:nvCxnSpPr>
        <p:spPr bwMode="auto">
          <a:xfrm rot="0" flipH="0" flipV="1">
            <a:off x="8620383" y="705123"/>
            <a:ext cx="0" cy="140431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0898717" name=""/>
          <p:cNvSpPr/>
          <p:nvPr/>
        </p:nvSpPr>
        <p:spPr bwMode="auto">
          <a:xfrm rot="0" flipH="0" flipV="0">
            <a:off x="8589244" y="655741"/>
            <a:ext cx="62277" cy="45720"/>
          </a:xfrm>
          <a:prstGeom prst="ellips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102717" name=""/>
          <p:cNvSpPr txBox="1"/>
          <p:nvPr/>
        </p:nvSpPr>
        <p:spPr bwMode="auto">
          <a:xfrm rot="0" flipH="0" flipV="0">
            <a:off x="8390972" y="342962"/>
            <a:ext cx="1536638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u="sng"/>
              <a:t>Ora_inizio</a:t>
            </a:r>
            <a:endParaRPr sz="1600"/>
          </a:p>
        </p:txBody>
      </p:sp>
      <p:cxnSp>
        <p:nvCxnSpPr>
          <p:cNvPr id="1930329171" name=""/>
          <p:cNvCxnSpPr>
            <a:cxnSpLocks/>
          </p:cNvCxnSpPr>
          <p:nvPr/>
        </p:nvCxnSpPr>
        <p:spPr bwMode="auto">
          <a:xfrm rot="0" flipH="1" flipV="0">
            <a:off x="7621433" y="781690"/>
            <a:ext cx="1320226" cy="0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958222" name=""/>
          <p:cNvCxnSpPr>
            <a:cxnSpLocks/>
          </p:cNvCxnSpPr>
          <p:nvPr/>
        </p:nvCxnSpPr>
        <p:spPr bwMode="auto">
          <a:xfrm rot="0" flipH="0" flipV="1">
            <a:off x="7621433" y="775341"/>
            <a:ext cx="0" cy="545892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973286" name=""/>
          <p:cNvSpPr/>
          <p:nvPr/>
        </p:nvSpPr>
        <p:spPr bwMode="auto">
          <a:xfrm rot="0" flipH="0" flipV="0">
            <a:off x="7590294" y="1321233"/>
            <a:ext cx="62277" cy="45720"/>
          </a:xfrm>
          <a:prstGeom prst="ellipse">
            <a:avLst/>
          </a:prstGeom>
          <a:solidFill>
            <a:schemeClr val="tx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 bwMode="auto">
          <a:xfrm>
            <a:off x="1417680" y="316440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Live_Programmate(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Canale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Ora_Inizio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Ora_Fine, Titolo, Categoria)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Categoria(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Nome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URL_img)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93" name="Google Shape;193;p26"/>
          <p:cNvSpPr txBox="1"/>
          <p:nvPr/>
        </p:nvSpPr>
        <p:spPr bwMode="auto">
          <a:xfrm>
            <a:off x="1836360" y="136584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Live_Programate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94" name="Google Shape;194;p26"/>
          <p:cNvSpPr/>
          <p:nvPr/>
        </p:nvSpPr>
        <p:spPr bwMode="auto">
          <a:xfrm>
            <a:off x="4449600" y="113544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Categoria_Live_Programmate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95" name="Google Shape;195;p26"/>
          <p:cNvSpPr txBox="1"/>
          <p:nvPr/>
        </p:nvSpPr>
        <p:spPr bwMode="auto">
          <a:xfrm>
            <a:off x="7754400" y="136584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Categoria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96" name="Google Shape;196;p26"/>
          <p:cNvSpPr/>
          <p:nvPr/>
        </p:nvSpPr>
        <p:spPr bwMode="auto">
          <a:xfrm>
            <a:off x="7228800" y="1749600"/>
            <a:ext cx="524880" cy="360"/>
          </a:xfrm>
          <a:custGeom>
            <a:avLst/>
            <a:gdLst/>
            <a:ahLst/>
            <a:cxnLst/>
            <a:rect l="l" t="t" r="r" b="b"/>
            <a:pathLst>
              <a:path w="524846" h="359" fill="norm" stroke="1" extrusionOk="0">
                <a:moveTo>
                  <a:pt x="0" y="360"/>
                </a:moveTo>
                <a:lnTo>
                  <a:pt x="524847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6"/>
          <p:cNvSpPr/>
          <p:nvPr/>
        </p:nvSpPr>
        <p:spPr bwMode="auto">
          <a:xfrm>
            <a:off x="3924000" y="1749600"/>
            <a:ext cx="525240" cy="360"/>
          </a:xfrm>
          <a:custGeom>
            <a:avLst/>
            <a:gdLst/>
            <a:ahLst/>
            <a:cxnLst/>
            <a:rect l="l" t="t" r="r" b="b"/>
            <a:pathLst>
              <a:path w="525206" h="359" fill="norm" stroke="1" extrusionOk="0">
                <a:moveTo>
                  <a:pt x="0" y="0"/>
                </a:moveTo>
                <a:lnTo>
                  <a:pt x="525207" y="36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26"/>
          <p:cNvSpPr txBox="1"/>
          <p:nvPr/>
        </p:nvSpPr>
        <p:spPr bwMode="auto">
          <a:xfrm>
            <a:off x="1417680" y="51444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Live_Programmate(Categoria) referenzia Categoria(Nome)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71905560" name=""/>
          <p:cNvSpPr txBox="1"/>
          <p:nvPr/>
        </p:nvSpPr>
        <p:spPr bwMode="auto">
          <a:xfrm flipH="0" flipV="0">
            <a:off x="3924000" y="1444439"/>
            <a:ext cx="7402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sp>
        <p:nvSpPr>
          <p:cNvPr id="1511170981" name=""/>
          <p:cNvSpPr txBox="1"/>
          <p:nvPr/>
        </p:nvSpPr>
        <p:spPr bwMode="auto">
          <a:xfrm flipH="0" flipV="0">
            <a:off x="7186192" y="1444439"/>
            <a:ext cx="74065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grpSp>
        <p:nvGrpSpPr>
          <p:cNvPr id="1626445394" name=""/>
          <p:cNvGrpSpPr/>
          <p:nvPr/>
        </p:nvGrpSpPr>
        <p:grpSpPr bwMode="auto">
          <a:xfrm>
            <a:off x="1734306" y="869907"/>
            <a:ext cx="1531238" cy="502593"/>
            <a:chOff x="0" y="0"/>
            <a:chExt cx="1531238" cy="502593"/>
          </a:xfrm>
        </p:grpSpPr>
        <p:grpSp>
          <p:nvGrpSpPr>
            <p:cNvPr id="1493119784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687841771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451727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477368010" name=""/>
            <p:cNvSpPr txBox="1"/>
            <p:nvPr/>
          </p:nvSpPr>
          <p:spPr bwMode="auto">
            <a:xfrm flipH="0" flipV="0">
              <a:off x="0" y="0"/>
              <a:ext cx="1531238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Canale</a:t>
              </a:r>
              <a:endParaRPr sz="1600"/>
            </a:p>
          </p:txBody>
        </p:sp>
      </p:grpSp>
      <p:grpSp>
        <p:nvGrpSpPr>
          <p:cNvPr id="1960112412" name=""/>
          <p:cNvGrpSpPr/>
          <p:nvPr/>
        </p:nvGrpSpPr>
        <p:grpSpPr bwMode="auto">
          <a:xfrm>
            <a:off x="8000447" y="857313"/>
            <a:ext cx="1536278" cy="502593"/>
            <a:chOff x="0" y="0"/>
            <a:chExt cx="1536278" cy="502593"/>
          </a:xfrm>
        </p:grpSpPr>
        <p:grpSp>
          <p:nvGrpSpPr>
            <p:cNvPr id="290994401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2074171789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8985034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994006609" name=""/>
            <p:cNvSpPr txBox="1"/>
            <p:nvPr/>
          </p:nvSpPr>
          <p:spPr bwMode="auto">
            <a:xfrm flipH="0" flipV="0">
              <a:off x="0" y="0"/>
              <a:ext cx="1536278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Nome</a:t>
              </a:r>
              <a:endParaRPr sz="1600"/>
            </a:p>
          </p:txBody>
        </p:sp>
      </p:grpSp>
      <p:grpSp>
        <p:nvGrpSpPr>
          <p:cNvPr id="1530469520" name=""/>
          <p:cNvGrpSpPr/>
          <p:nvPr/>
        </p:nvGrpSpPr>
        <p:grpSpPr bwMode="auto">
          <a:xfrm>
            <a:off x="2508632" y="854667"/>
            <a:ext cx="1530877" cy="502593"/>
            <a:chOff x="0" y="0"/>
            <a:chExt cx="1530877" cy="502593"/>
          </a:xfrm>
        </p:grpSpPr>
        <p:grpSp>
          <p:nvGrpSpPr>
            <p:cNvPr id="47739960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421314601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1530696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078753640" name=""/>
            <p:cNvSpPr txBox="1"/>
            <p:nvPr/>
          </p:nvSpPr>
          <p:spPr bwMode="auto">
            <a:xfrm flipH="0" flipV="0">
              <a:off x="0" y="0"/>
              <a:ext cx="1530877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Data</a:t>
              </a:r>
              <a:endParaRPr sz="1600"/>
            </a:p>
          </p:txBody>
        </p:sp>
      </p:grpSp>
      <p:grpSp>
        <p:nvGrpSpPr>
          <p:cNvPr id="1129383922" name=""/>
          <p:cNvGrpSpPr/>
          <p:nvPr/>
        </p:nvGrpSpPr>
        <p:grpSpPr bwMode="auto">
          <a:xfrm>
            <a:off x="3188915" y="854667"/>
            <a:ext cx="1533037" cy="502593"/>
            <a:chOff x="0" y="0"/>
            <a:chExt cx="1533037" cy="502593"/>
          </a:xfrm>
        </p:grpSpPr>
        <p:grpSp>
          <p:nvGrpSpPr>
            <p:cNvPr id="1035411897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665867479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3956104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588303672" name=""/>
            <p:cNvSpPr txBox="1"/>
            <p:nvPr/>
          </p:nvSpPr>
          <p:spPr bwMode="auto">
            <a:xfrm flipH="0" flipV="0">
              <a:off x="0" y="0"/>
              <a:ext cx="1533037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Ora_inizio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 bwMode="auto">
          <a:xfrm>
            <a:off x="1290600" y="390240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Categoria(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Nome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URL_Img)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URL_Img_Copertina, Categoria)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4" name="Google Shape;204;p27"/>
          <p:cNvSpPr txBox="1"/>
          <p:nvPr/>
        </p:nvSpPr>
        <p:spPr bwMode="auto">
          <a:xfrm>
            <a:off x="149184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Categoria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5" name="Google Shape;205;p27"/>
          <p:cNvSpPr/>
          <p:nvPr/>
        </p:nvSpPr>
        <p:spPr bwMode="auto">
          <a:xfrm>
            <a:off x="4762800" y="166428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Categoria_Multimedia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6" name="Google Shape;206;p27"/>
          <p:cNvSpPr txBox="1"/>
          <p:nvPr/>
        </p:nvSpPr>
        <p:spPr bwMode="auto">
          <a:xfrm>
            <a:off x="849600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7" name="Google Shape;207;p27"/>
          <p:cNvSpPr/>
          <p:nvPr/>
        </p:nvSpPr>
        <p:spPr bwMode="auto">
          <a:xfrm>
            <a:off x="3580920" y="227844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27"/>
          <p:cNvSpPr/>
          <p:nvPr/>
        </p:nvSpPr>
        <p:spPr bwMode="auto">
          <a:xfrm>
            <a:off x="7545600" y="227844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7"/>
          <p:cNvSpPr txBox="1"/>
          <p:nvPr/>
        </p:nvSpPr>
        <p:spPr bwMode="auto">
          <a:xfrm>
            <a:off x="1290600" y="51444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Multimedia(Categoria) referenzia Categoria(Nome)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22563835" name=""/>
          <p:cNvSpPr txBox="1"/>
          <p:nvPr/>
        </p:nvSpPr>
        <p:spPr bwMode="auto">
          <a:xfrm flipH="0" flipV="0">
            <a:off x="3534831" y="1973279"/>
            <a:ext cx="7402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sp>
        <p:nvSpPr>
          <p:cNvPr id="1424981857" name=""/>
          <p:cNvSpPr txBox="1"/>
          <p:nvPr/>
        </p:nvSpPr>
        <p:spPr bwMode="auto">
          <a:xfrm flipH="0" flipV="0">
            <a:off x="7926851" y="1973279"/>
            <a:ext cx="7420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grpSp>
        <p:nvGrpSpPr>
          <p:cNvPr id="870620610" name=""/>
          <p:cNvGrpSpPr/>
          <p:nvPr/>
        </p:nvGrpSpPr>
        <p:grpSpPr bwMode="auto">
          <a:xfrm>
            <a:off x="1817460" y="1399073"/>
            <a:ext cx="1534477" cy="502593"/>
            <a:chOff x="0" y="0"/>
            <a:chExt cx="1534477" cy="502593"/>
          </a:xfrm>
        </p:grpSpPr>
        <p:grpSp>
          <p:nvGrpSpPr>
            <p:cNvPr id="590283480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778925042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690143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890851385" name=""/>
            <p:cNvSpPr txBox="1"/>
            <p:nvPr/>
          </p:nvSpPr>
          <p:spPr bwMode="auto">
            <a:xfrm flipH="0" flipV="0">
              <a:off x="0" y="0"/>
              <a:ext cx="1534477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Nome</a:t>
              </a:r>
              <a:endParaRPr sz="1600"/>
            </a:p>
          </p:txBody>
        </p:sp>
      </p:grpSp>
      <p:grpSp>
        <p:nvGrpSpPr>
          <p:cNvPr id="784496901" name=""/>
          <p:cNvGrpSpPr/>
          <p:nvPr/>
        </p:nvGrpSpPr>
        <p:grpSpPr bwMode="auto">
          <a:xfrm>
            <a:off x="8559852" y="1386478"/>
            <a:ext cx="1540597" cy="502593"/>
            <a:chOff x="0" y="0"/>
            <a:chExt cx="1540597" cy="502593"/>
          </a:xfrm>
        </p:grpSpPr>
        <p:grpSp>
          <p:nvGrpSpPr>
            <p:cNvPr id="1957136502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926818005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7216767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1979195011" name=""/>
            <p:cNvSpPr txBox="1"/>
            <p:nvPr/>
          </p:nvSpPr>
          <p:spPr bwMode="auto">
            <a:xfrm flipH="0" flipV="0">
              <a:off x="0" y="0"/>
              <a:ext cx="1540597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/>
        </p:nvSpPr>
        <p:spPr bwMode="auto">
          <a:xfrm>
            <a:off x="1290600" y="35132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Canale(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URL_Trailer, Descizione, Numero_di_Live, Numero_di_Video, Numero_di_Clip, URL_Img_di_Copertina, URL_Img_Profilo, URL_Ultima_Live)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URL_Img_Copertina, Canale)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15" name="Google Shape;215;p28"/>
          <p:cNvSpPr txBox="1"/>
          <p:nvPr/>
        </p:nvSpPr>
        <p:spPr bwMode="auto">
          <a:xfrm>
            <a:off x="149184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Canale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16" name="Google Shape;216;p28"/>
          <p:cNvSpPr/>
          <p:nvPr/>
        </p:nvSpPr>
        <p:spPr bwMode="auto">
          <a:xfrm>
            <a:off x="4762800" y="166428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Contenuti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17" name="Google Shape;217;p28"/>
          <p:cNvSpPr txBox="1"/>
          <p:nvPr/>
        </p:nvSpPr>
        <p:spPr bwMode="auto">
          <a:xfrm>
            <a:off x="849600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18" name="Google Shape;218;p28"/>
          <p:cNvSpPr/>
          <p:nvPr/>
        </p:nvSpPr>
        <p:spPr bwMode="auto">
          <a:xfrm>
            <a:off x="3580920" y="227844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28"/>
          <p:cNvSpPr/>
          <p:nvPr/>
        </p:nvSpPr>
        <p:spPr bwMode="auto">
          <a:xfrm>
            <a:off x="7545600" y="227844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8"/>
          <p:cNvSpPr txBox="1"/>
          <p:nvPr/>
        </p:nvSpPr>
        <p:spPr bwMode="auto">
          <a:xfrm>
            <a:off x="1290600" y="52776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Multimedia(Canale) referenzia Canale(URL)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20982171" name=""/>
          <p:cNvSpPr txBox="1"/>
          <p:nvPr/>
        </p:nvSpPr>
        <p:spPr bwMode="auto">
          <a:xfrm flipH="0" flipV="0">
            <a:off x="3534831" y="1955394"/>
            <a:ext cx="7402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sp>
        <p:nvSpPr>
          <p:cNvPr id="951191073" name=""/>
          <p:cNvSpPr txBox="1"/>
          <p:nvPr/>
        </p:nvSpPr>
        <p:spPr bwMode="auto">
          <a:xfrm flipH="0" flipV="0">
            <a:off x="7926851" y="1955394"/>
            <a:ext cx="7420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grpSp>
        <p:nvGrpSpPr>
          <p:cNvPr id="1383020314" name=""/>
          <p:cNvGrpSpPr/>
          <p:nvPr/>
        </p:nvGrpSpPr>
        <p:grpSpPr bwMode="auto">
          <a:xfrm>
            <a:off x="1817460" y="1399072"/>
            <a:ext cx="1535916" cy="502593"/>
            <a:chOff x="0" y="0"/>
            <a:chExt cx="1535916" cy="502593"/>
          </a:xfrm>
        </p:grpSpPr>
        <p:grpSp>
          <p:nvGrpSpPr>
            <p:cNvPr id="1734282450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123536685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3297691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1609011910" name=""/>
            <p:cNvSpPr txBox="1"/>
            <p:nvPr/>
          </p:nvSpPr>
          <p:spPr bwMode="auto">
            <a:xfrm flipH="0" flipV="0">
              <a:off x="0" y="0"/>
              <a:ext cx="153591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  <p:grpSp>
        <p:nvGrpSpPr>
          <p:cNvPr id="1795282071" name=""/>
          <p:cNvGrpSpPr/>
          <p:nvPr/>
        </p:nvGrpSpPr>
        <p:grpSpPr bwMode="auto">
          <a:xfrm>
            <a:off x="8559851" y="1386477"/>
            <a:ext cx="1540956" cy="502593"/>
            <a:chOff x="0" y="0"/>
            <a:chExt cx="1540956" cy="502593"/>
          </a:xfrm>
        </p:grpSpPr>
        <p:grpSp>
          <p:nvGrpSpPr>
            <p:cNvPr id="1322028926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24416041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9382695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397747711" name=""/>
            <p:cNvSpPr txBox="1"/>
            <p:nvPr/>
          </p:nvSpPr>
          <p:spPr bwMode="auto">
            <a:xfrm flipH="0" flipV="0">
              <a:off x="0" y="0"/>
              <a:ext cx="154095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/>
        </p:nvSpPr>
        <p:spPr bwMode="auto">
          <a:xfrm>
            <a:off x="1290600" y="35132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URL_Img_Copertina)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Clip(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Titolo, Data, Durata, Numero_Visualizzazioni)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26" name="Google Shape;226;p29"/>
          <p:cNvSpPr txBox="1"/>
          <p:nvPr/>
        </p:nvSpPr>
        <p:spPr bwMode="auto">
          <a:xfrm>
            <a:off x="149184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27" name="Google Shape;227;p29"/>
          <p:cNvSpPr/>
          <p:nvPr/>
        </p:nvSpPr>
        <p:spPr bwMode="auto">
          <a:xfrm>
            <a:off x="4762800" y="166428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Mult_Clip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28" name="Google Shape;228;p29"/>
          <p:cNvSpPr txBox="1"/>
          <p:nvPr/>
        </p:nvSpPr>
        <p:spPr bwMode="auto">
          <a:xfrm>
            <a:off x="849600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Clip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29" name="Google Shape;229;p29"/>
          <p:cNvSpPr/>
          <p:nvPr/>
        </p:nvSpPr>
        <p:spPr bwMode="auto">
          <a:xfrm>
            <a:off x="3580920" y="227844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9"/>
          <p:cNvSpPr/>
          <p:nvPr/>
        </p:nvSpPr>
        <p:spPr bwMode="auto">
          <a:xfrm>
            <a:off x="7545600" y="227844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9"/>
          <p:cNvSpPr txBox="1"/>
          <p:nvPr/>
        </p:nvSpPr>
        <p:spPr bwMode="auto">
          <a:xfrm>
            <a:off x="1290600" y="52776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Clip(URL) referenzia Multimedia(URL)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8003636" name=""/>
          <p:cNvSpPr txBox="1"/>
          <p:nvPr/>
        </p:nvSpPr>
        <p:spPr bwMode="auto">
          <a:xfrm flipH="0" flipV="0">
            <a:off x="3534831" y="1955394"/>
            <a:ext cx="73993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(0,1)</a:t>
            </a:r>
            <a:endParaRPr/>
          </a:p>
        </p:txBody>
      </p:sp>
      <p:sp>
        <p:nvSpPr>
          <p:cNvPr id="1284208404" name=""/>
          <p:cNvSpPr txBox="1"/>
          <p:nvPr/>
        </p:nvSpPr>
        <p:spPr bwMode="auto">
          <a:xfrm flipH="0" flipV="0">
            <a:off x="7926851" y="1955394"/>
            <a:ext cx="74245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grpSp>
        <p:nvGrpSpPr>
          <p:cNvPr id="134981669" name=""/>
          <p:cNvGrpSpPr/>
          <p:nvPr/>
        </p:nvGrpSpPr>
        <p:grpSpPr bwMode="auto">
          <a:xfrm>
            <a:off x="1817460" y="1399072"/>
            <a:ext cx="1535916" cy="502593"/>
            <a:chOff x="0" y="0"/>
            <a:chExt cx="1535916" cy="502593"/>
          </a:xfrm>
        </p:grpSpPr>
        <p:grpSp>
          <p:nvGrpSpPr>
            <p:cNvPr id="1290274509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341509576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8969786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1754962632" name=""/>
            <p:cNvSpPr txBox="1"/>
            <p:nvPr/>
          </p:nvSpPr>
          <p:spPr bwMode="auto">
            <a:xfrm flipH="0" flipV="0">
              <a:off x="0" y="0"/>
              <a:ext cx="153591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  <p:grpSp>
        <p:nvGrpSpPr>
          <p:cNvPr id="1553388543" name=""/>
          <p:cNvGrpSpPr/>
          <p:nvPr/>
        </p:nvGrpSpPr>
        <p:grpSpPr bwMode="auto">
          <a:xfrm rot="0" flipH="0" flipV="0">
            <a:off x="7864572" y="2140956"/>
            <a:ext cx="62277" cy="256137"/>
            <a:chOff x="0" y="0"/>
            <a:chExt cx="62277" cy="256137"/>
          </a:xfrm>
        </p:grpSpPr>
        <p:cxnSp>
          <p:nvCxnSpPr>
            <p:cNvPr id="1538263853" name=""/>
            <p:cNvCxnSpPr>
              <a:cxnSpLocks/>
            </p:cNvCxnSpPr>
            <p:nvPr/>
          </p:nvCxnSpPr>
          <p:spPr bwMode="auto">
            <a:xfrm flipH="0" flipV="1">
              <a:off x="31138" y="66637"/>
              <a:ext cx="0" cy="189500"/>
            </a:xfrm>
            <a:prstGeom prst="line">
              <a:avLst/>
            </a:prstGeom>
            <a:solidFill>
              <a:schemeClr val="tx1"/>
            </a:solidFill>
            <a:ln w="25399" cap="flat" cmpd="sng" algn="ctr">
              <a:solidFill>
                <a:schemeClr val="tx1"/>
              </a:solidFill>
              <a:prstDash val="soli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8316474" name=""/>
            <p:cNvSpPr/>
            <p:nvPr/>
          </p:nvSpPr>
          <p:spPr bwMode="auto">
            <a:xfrm flipH="0" flipV="0">
              <a:off x="0" y="0"/>
              <a:ext cx="62277" cy="61694"/>
            </a:xfrm>
            <a:prstGeom prst="ellipse">
              <a:avLst/>
            </a:prstGeom>
            <a:solidFill>
              <a:schemeClr val="tx1"/>
            </a:solidFill>
            <a:ln w="25399" cap="flat" cmpd="sng" algn="ctr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 bwMode="auto">
          <a:xfrm>
            <a:off x="1290600" y="35132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URL_Img_Copertina)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Video(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Titolo, Data, Durata, Numero_Visualizzazioni)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37" name="Google Shape;237;p30"/>
          <p:cNvSpPr txBox="1"/>
          <p:nvPr/>
        </p:nvSpPr>
        <p:spPr bwMode="auto">
          <a:xfrm>
            <a:off x="149184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38" name="Google Shape;238;p30"/>
          <p:cNvSpPr/>
          <p:nvPr/>
        </p:nvSpPr>
        <p:spPr bwMode="auto">
          <a:xfrm>
            <a:off x="4762800" y="166428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Mult_Video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39" name="Google Shape;239;p30"/>
          <p:cNvSpPr txBox="1"/>
          <p:nvPr/>
        </p:nvSpPr>
        <p:spPr bwMode="auto">
          <a:xfrm>
            <a:off x="849600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Video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40" name="Google Shape;240;p30"/>
          <p:cNvSpPr/>
          <p:nvPr/>
        </p:nvSpPr>
        <p:spPr bwMode="auto">
          <a:xfrm>
            <a:off x="3580920" y="227844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30"/>
          <p:cNvSpPr/>
          <p:nvPr/>
        </p:nvSpPr>
        <p:spPr bwMode="auto">
          <a:xfrm>
            <a:off x="7545600" y="227844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30"/>
          <p:cNvSpPr txBox="1"/>
          <p:nvPr/>
        </p:nvSpPr>
        <p:spPr bwMode="auto">
          <a:xfrm>
            <a:off x="1290600" y="52776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Video(URL) referenzia Multimedia(URL)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81100487" name=""/>
          <p:cNvSpPr txBox="1"/>
          <p:nvPr/>
        </p:nvSpPr>
        <p:spPr bwMode="auto">
          <a:xfrm flipH="0" flipV="0">
            <a:off x="3534831" y="1955394"/>
            <a:ext cx="7402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(0,1)</a:t>
            </a:r>
            <a:endParaRPr/>
          </a:p>
        </p:txBody>
      </p:sp>
      <p:sp>
        <p:nvSpPr>
          <p:cNvPr id="622805344" name=""/>
          <p:cNvSpPr txBox="1"/>
          <p:nvPr/>
        </p:nvSpPr>
        <p:spPr bwMode="auto">
          <a:xfrm flipH="0" flipV="0">
            <a:off x="7926851" y="1955394"/>
            <a:ext cx="74281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grpSp>
        <p:nvGrpSpPr>
          <p:cNvPr id="1816767372" name=""/>
          <p:cNvGrpSpPr/>
          <p:nvPr/>
        </p:nvGrpSpPr>
        <p:grpSpPr bwMode="auto">
          <a:xfrm>
            <a:off x="1817460" y="1399072"/>
            <a:ext cx="1535916" cy="502593"/>
            <a:chOff x="0" y="0"/>
            <a:chExt cx="1535916" cy="502593"/>
          </a:xfrm>
        </p:grpSpPr>
        <p:grpSp>
          <p:nvGrpSpPr>
            <p:cNvPr id="1407312733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370972581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5209158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337177775" name=""/>
            <p:cNvSpPr txBox="1"/>
            <p:nvPr/>
          </p:nvSpPr>
          <p:spPr bwMode="auto">
            <a:xfrm flipH="0" flipV="0">
              <a:off x="0" y="0"/>
              <a:ext cx="153591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  <p:grpSp>
        <p:nvGrpSpPr>
          <p:cNvPr id="296320776" name=""/>
          <p:cNvGrpSpPr/>
          <p:nvPr/>
        </p:nvGrpSpPr>
        <p:grpSpPr bwMode="auto">
          <a:xfrm rot="0" flipH="0" flipV="0">
            <a:off x="7864572" y="2140956"/>
            <a:ext cx="62277" cy="256136"/>
            <a:chOff x="0" y="0"/>
            <a:chExt cx="62277" cy="256136"/>
          </a:xfrm>
        </p:grpSpPr>
        <p:cxnSp>
          <p:nvCxnSpPr>
            <p:cNvPr id="738667306" name=""/>
            <p:cNvCxnSpPr>
              <a:cxnSpLocks/>
            </p:cNvCxnSpPr>
            <p:nvPr/>
          </p:nvCxnSpPr>
          <p:spPr bwMode="auto">
            <a:xfrm flipH="0" flipV="1">
              <a:off x="31138" y="66636"/>
              <a:ext cx="0" cy="189499"/>
            </a:xfrm>
            <a:prstGeom prst="line">
              <a:avLst/>
            </a:prstGeom>
            <a:solidFill>
              <a:schemeClr val="tx1"/>
            </a:solidFill>
            <a:ln w="25399" cap="flat" cmpd="sng" algn="ctr">
              <a:solidFill>
                <a:schemeClr val="tx1"/>
              </a:solidFill>
              <a:prstDash val="soli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53105" name=""/>
            <p:cNvSpPr/>
            <p:nvPr/>
          </p:nvSpPr>
          <p:spPr bwMode="auto">
            <a:xfrm flipH="0" flipV="0">
              <a:off x="0" y="0"/>
              <a:ext cx="62277" cy="61693"/>
            </a:xfrm>
            <a:prstGeom prst="ellipse">
              <a:avLst/>
            </a:prstGeom>
            <a:solidFill>
              <a:schemeClr val="tx1"/>
            </a:solidFill>
            <a:ln w="25399" cap="flat" cmpd="sng" algn="ctr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/>
        </p:nvSpPr>
        <p:spPr bwMode="auto">
          <a:xfrm>
            <a:off x="1290600" y="35132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URL_Img_Copertina)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Live_Passate(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Titolo, Data, Ora_Inizio, Ora_Fine, Durata, Numero_Spettatori, Media_Spettatori)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48" name="Google Shape;248;p31"/>
          <p:cNvSpPr txBox="1"/>
          <p:nvPr/>
        </p:nvSpPr>
        <p:spPr bwMode="auto">
          <a:xfrm>
            <a:off x="149184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49" name="Google Shape;249;p31"/>
          <p:cNvSpPr/>
          <p:nvPr/>
        </p:nvSpPr>
        <p:spPr bwMode="auto">
          <a:xfrm>
            <a:off x="4762800" y="166428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Mult_LiveP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50" name="Google Shape;250;p31"/>
          <p:cNvSpPr txBox="1"/>
          <p:nvPr/>
        </p:nvSpPr>
        <p:spPr bwMode="auto">
          <a:xfrm>
            <a:off x="849600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Live_Passate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51" name="Google Shape;251;p31"/>
          <p:cNvSpPr/>
          <p:nvPr/>
        </p:nvSpPr>
        <p:spPr bwMode="auto">
          <a:xfrm>
            <a:off x="3580920" y="227844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"/>
          <p:cNvSpPr/>
          <p:nvPr/>
        </p:nvSpPr>
        <p:spPr bwMode="auto">
          <a:xfrm>
            <a:off x="7545600" y="227844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31"/>
          <p:cNvSpPr txBox="1"/>
          <p:nvPr/>
        </p:nvSpPr>
        <p:spPr bwMode="auto">
          <a:xfrm>
            <a:off x="1290600" y="52776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Live_Passate(URL) referenzia Multimedia(URL)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14097537" name=""/>
          <p:cNvSpPr txBox="1"/>
          <p:nvPr/>
        </p:nvSpPr>
        <p:spPr bwMode="auto">
          <a:xfrm flipH="0" flipV="0">
            <a:off x="3534831" y="1955394"/>
            <a:ext cx="7402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(0,1)</a:t>
            </a:r>
            <a:endParaRPr/>
          </a:p>
        </p:txBody>
      </p:sp>
      <p:sp>
        <p:nvSpPr>
          <p:cNvPr id="250747336" name=""/>
          <p:cNvSpPr txBox="1"/>
          <p:nvPr/>
        </p:nvSpPr>
        <p:spPr bwMode="auto">
          <a:xfrm flipH="0" flipV="0">
            <a:off x="7926851" y="1955394"/>
            <a:ext cx="74281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grpSp>
        <p:nvGrpSpPr>
          <p:cNvPr id="677273949" name=""/>
          <p:cNvGrpSpPr/>
          <p:nvPr/>
        </p:nvGrpSpPr>
        <p:grpSpPr bwMode="auto">
          <a:xfrm>
            <a:off x="1817460" y="1399072"/>
            <a:ext cx="1535916" cy="502593"/>
            <a:chOff x="0" y="0"/>
            <a:chExt cx="1535916" cy="502593"/>
          </a:xfrm>
        </p:grpSpPr>
        <p:grpSp>
          <p:nvGrpSpPr>
            <p:cNvPr id="226282369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50082726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956793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1315622652" name=""/>
            <p:cNvSpPr txBox="1"/>
            <p:nvPr/>
          </p:nvSpPr>
          <p:spPr bwMode="auto">
            <a:xfrm flipH="0" flipV="0">
              <a:off x="0" y="0"/>
              <a:ext cx="153591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  <p:grpSp>
        <p:nvGrpSpPr>
          <p:cNvPr id="477081782" name=""/>
          <p:cNvGrpSpPr/>
          <p:nvPr/>
        </p:nvGrpSpPr>
        <p:grpSpPr bwMode="auto">
          <a:xfrm rot="0" flipH="0" flipV="0">
            <a:off x="7864572" y="2140956"/>
            <a:ext cx="62277" cy="256136"/>
            <a:chOff x="0" y="0"/>
            <a:chExt cx="62277" cy="256136"/>
          </a:xfrm>
        </p:grpSpPr>
        <p:cxnSp>
          <p:nvCxnSpPr>
            <p:cNvPr id="475221679" name=""/>
            <p:cNvCxnSpPr>
              <a:cxnSpLocks/>
            </p:cNvCxnSpPr>
            <p:nvPr/>
          </p:nvCxnSpPr>
          <p:spPr bwMode="auto">
            <a:xfrm flipH="0" flipV="1">
              <a:off x="31138" y="66636"/>
              <a:ext cx="0" cy="189499"/>
            </a:xfrm>
            <a:prstGeom prst="line">
              <a:avLst/>
            </a:prstGeom>
            <a:solidFill>
              <a:schemeClr val="tx1"/>
            </a:solidFill>
            <a:ln w="25399" cap="flat" cmpd="sng" algn="ctr">
              <a:solidFill>
                <a:schemeClr val="tx1"/>
              </a:solidFill>
              <a:prstDash val="soli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100758" name=""/>
            <p:cNvSpPr/>
            <p:nvPr/>
          </p:nvSpPr>
          <p:spPr bwMode="auto">
            <a:xfrm flipH="0" flipV="0">
              <a:off x="0" y="0"/>
              <a:ext cx="62277" cy="61693"/>
            </a:xfrm>
            <a:prstGeom prst="ellipse">
              <a:avLst/>
            </a:prstGeom>
            <a:solidFill>
              <a:schemeClr val="tx1"/>
            </a:solidFill>
            <a:ln w="25399" cap="flat" cmpd="sng" algn="ctr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/>
        </p:nvSpPr>
        <p:spPr bwMode="auto">
          <a:xfrm>
            <a:off x="1290600" y="35132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URL_Img_Copertina)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Live_In_Diretta(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Titolo, Ora_Inizio, Numero_Spettatori)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59" name="Google Shape;259;p32"/>
          <p:cNvSpPr txBox="1"/>
          <p:nvPr/>
        </p:nvSpPr>
        <p:spPr bwMode="auto">
          <a:xfrm>
            <a:off x="149184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Multimedia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0" name="Google Shape;260;p32"/>
          <p:cNvSpPr/>
          <p:nvPr/>
        </p:nvSpPr>
        <p:spPr bwMode="auto">
          <a:xfrm>
            <a:off x="4762800" y="166428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Mult_LiveD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1" name="Google Shape;261;p32"/>
          <p:cNvSpPr txBox="1"/>
          <p:nvPr/>
        </p:nvSpPr>
        <p:spPr bwMode="auto">
          <a:xfrm>
            <a:off x="849600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Live_In_Diretta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2" name="Google Shape;262;p32"/>
          <p:cNvSpPr/>
          <p:nvPr/>
        </p:nvSpPr>
        <p:spPr bwMode="auto">
          <a:xfrm>
            <a:off x="3580920" y="227844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2"/>
          <p:cNvSpPr/>
          <p:nvPr/>
        </p:nvSpPr>
        <p:spPr bwMode="auto">
          <a:xfrm>
            <a:off x="7545600" y="227844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32"/>
          <p:cNvSpPr txBox="1"/>
          <p:nvPr/>
        </p:nvSpPr>
        <p:spPr bwMode="auto">
          <a:xfrm>
            <a:off x="1290600" y="52776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Live_In_Diretta(URL) referenzia Multimedia(URL)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49702323" name=""/>
          <p:cNvSpPr txBox="1"/>
          <p:nvPr/>
        </p:nvSpPr>
        <p:spPr bwMode="auto">
          <a:xfrm flipH="0" flipV="0">
            <a:off x="3534831" y="1955394"/>
            <a:ext cx="7402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(0,1)</a:t>
            </a:r>
            <a:endParaRPr/>
          </a:p>
        </p:txBody>
      </p:sp>
      <p:sp>
        <p:nvSpPr>
          <p:cNvPr id="1086858229" name=""/>
          <p:cNvSpPr txBox="1"/>
          <p:nvPr/>
        </p:nvSpPr>
        <p:spPr bwMode="auto">
          <a:xfrm flipH="0" flipV="0">
            <a:off x="7926851" y="1955394"/>
            <a:ext cx="74281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grpSp>
        <p:nvGrpSpPr>
          <p:cNvPr id="1286399694" name=""/>
          <p:cNvGrpSpPr/>
          <p:nvPr/>
        </p:nvGrpSpPr>
        <p:grpSpPr bwMode="auto">
          <a:xfrm>
            <a:off x="1817460" y="1399072"/>
            <a:ext cx="1535916" cy="502593"/>
            <a:chOff x="0" y="0"/>
            <a:chExt cx="1535916" cy="502593"/>
          </a:xfrm>
        </p:grpSpPr>
        <p:grpSp>
          <p:nvGrpSpPr>
            <p:cNvPr id="764536922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676935918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3112239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1520603916" name=""/>
            <p:cNvSpPr txBox="1"/>
            <p:nvPr/>
          </p:nvSpPr>
          <p:spPr bwMode="auto">
            <a:xfrm flipH="0" flipV="0">
              <a:off x="0" y="0"/>
              <a:ext cx="153591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  <p:grpSp>
        <p:nvGrpSpPr>
          <p:cNvPr id="1204275212" name=""/>
          <p:cNvGrpSpPr/>
          <p:nvPr/>
        </p:nvGrpSpPr>
        <p:grpSpPr bwMode="auto">
          <a:xfrm rot="0" flipH="0" flipV="0">
            <a:off x="7864572" y="2140956"/>
            <a:ext cx="62277" cy="256136"/>
            <a:chOff x="0" y="0"/>
            <a:chExt cx="62277" cy="256136"/>
          </a:xfrm>
        </p:grpSpPr>
        <p:cxnSp>
          <p:nvCxnSpPr>
            <p:cNvPr id="844354938" name=""/>
            <p:cNvCxnSpPr>
              <a:cxnSpLocks/>
            </p:cNvCxnSpPr>
            <p:nvPr/>
          </p:nvCxnSpPr>
          <p:spPr bwMode="auto">
            <a:xfrm flipH="0" flipV="1">
              <a:off x="31138" y="66636"/>
              <a:ext cx="0" cy="189499"/>
            </a:xfrm>
            <a:prstGeom prst="line">
              <a:avLst/>
            </a:prstGeom>
            <a:solidFill>
              <a:schemeClr val="tx1"/>
            </a:solidFill>
            <a:ln w="25399" cap="flat" cmpd="sng" algn="ctr">
              <a:solidFill>
                <a:schemeClr val="tx1"/>
              </a:solidFill>
              <a:prstDash val="soli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7157210" name=""/>
            <p:cNvSpPr/>
            <p:nvPr/>
          </p:nvSpPr>
          <p:spPr bwMode="auto">
            <a:xfrm flipH="0" flipV="0">
              <a:off x="0" y="0"/>
              <a:ext cx="62277" cy="61693"/>
            </a:xfrm>
            <a:prstGeom prst="ellipse">
              <a:avLst/>
            </a:prstGeom>
            <a:solidFill>
              <a:schemeClr val="tx1"/>
            </a:solidFill>
            <a:ln w="25399" cap="flat" cmpd="sng" algn="ctr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 bwMode="auto">
          <a:xfrm>
            <a:off x="1523880" y="237132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URL_Canale, Password, Nome, Cognome, Data_di_nascita, Email, Cellulare, Minuti_Trasmessi, Media_Spettatori_Simultanei, Portafoglio_di_Bit)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Canale(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URL_Trailer, Descizione, Numero_di_Live, Numero_di_Video, Numero_di_Clip, URL_Img_di_Copertina, URL_Img_Profilo, URL_Ultima_Live)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2" name="Google Shape;72;p15"/>
          <p:cNvSpPr txBox="1"/>
          <p:nvPr/>
        </p:nvSpPr>
        <p:spPr bwMode="auto">
          <a:xfrm>
            <a:off x="149184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3" name="Google Shape;73;p15"/>
          <p:cNvSpPr/>
          <p:nvPr/>
        </p:nvSpPr>
        <p:spPr bwMode="auto">
          <a:xfrm>
            <a:off x="4762800" y="61452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Possiede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4" name="Google Shape;74;p15"/>
          <p:cNvSpPr txBox="1"/>
          <p:nvPr/>
        </p:nvSpPr>
        <p:spPr bwMode="auto">
          <a:xfrm>
            <a:off x="849600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Canale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5" name="Google Shape;75;p15"/>
          <p:cNvSpPr/>
          <p:nvPr/>
        </p:nvSpPr>
        <p:spPr bwMode="auto">
          <a:xfrm>
            <a:off x="3580920" y="1228680"/>
            <a:ext cx="1183680" cy="360"/>
          </a:xfrm>
          <a:custGeom>
            <a:avLst/>
            <a:gdLst/>
            <a:ahLst/>
            <a:cxnLst/>
            <a:rect l="l" t="t" r="r" b="b"/>
            <a:pathLst>
              <a:path w="1183605" h="359" fill="norm" stroke="1" extrusionOk="0">
                <a:moveTo>
                  <a:pt x="0" y="0"/>
                </a:moveTo>
                <a:lnTo>
                  <a:pt x="1183605" y="36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5"/>
          <p:cNvSpPr/>
          <p:nvPr/>
        </p:nvSpPr>
        <p:spPr bwMode="auto">
          <a:xfrm>
            <a:off x="7545600" y="122868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359" fill="norm" stroke="1" extrusionOk="0">
                <a:moveTo>
                  <a:pt x="951780" y="0"/>
                </a:moveTo>
                <a:lnTo>
                  <a:pt x="0" y="36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5"/>
          <p:cNvSpPr txBox="1"/>
          <p:nvPr/>
        </p:nvSpPr>
        <p:spPr bwMode="auto">
          <a:xfrm>
            <a:off x="1582560" y="51444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Registrato(URL_Canale) referenzia Canale(URL)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Vincolo unique su Registrato(URL_Canale)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909663552" name=""/>
          <p:cNvSpPr txBox="1"/>
          <p:nvPr/>
        </p:nvSpPr>
        <p:spPr bwMode="auto">
          <a:xfrm flipH="0" flipV="0">
            <a:off x="3534831" y="923519"/>
            <a:ext cx="7402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sp>
        <p:nvSpPr>
          <p:cNvPr id="287448765" name=""/>
          <p:cNvSpPr txBox="1"/>
          <p:nvPr/>
        </p:nvSpPr>
        <p:spPr bwMode="auto">
          <a:xfrm flipH="0" flipV="0">
            <a:off x="7926851" y="923519"/>
            <a:ext cx="7420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grpSp>
        <p:nvGrpSpPr>
          <p:cNvPr id="1290667806" name=""/>
          <p:cNvGrpSpPr/>
          <p:nvPr/>
        </p:nvGrpSpPr>
        <p:grpSpPr bwMode="auto">
          <a:xfrm>
            <a:off x="1640925" y="333893"/>
            <a:ext cx="1527280" cy="502593"/>
            <a:chOff x="0" y="0"/>
            <a:chExt cx="1527280" cy="502593"/>
          </a:xfrm>
        </p:grpSpPr>
        <p:grpSp>
          <p:nvGrpSpPr>
            <p:cNvPr id="866051338" name=""/>
            <p:cNvGrpSpPr/>
            <p:nvPr/>
          </p:nvGrpSpPr>
          <p:grpSpPr bwMode="auto">
            <a:xfrm>
              <a:off x="198272" y="312778"/>
              <a:ext cx="62277" cy="189814"/>
              <a:chOff x="0" y="0"/>
              <a:chExt cx="62277" cy="189814"/>
            </a:xfrm>
          </p:grpSpPr>
          <p:cxnSp>
            <p:nvCxnSpPr>
              <p:cNvPr id="694913348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5263637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541882088" name=""/>
            <p:cNvSpPr txBox="1"/>
            <p:nvPr/>
          </p:nvSpPr>
          <p:spPr bwMode="auto">
            <a:xfrm flipH="0" flipV="0">
              <a:off x="0" y="0"/>
              <a:ext cx="1527280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Username</a:t>
              </a:r>
              <a:endParaRPr sz="1600"/>
            </a:p>
          </p:txBody>
        </p:sp>
      </p:grpSp>
      <p:grpSp>
        <p:nvGrpSpPr>
          <p:cNvPr id="807270987" name=""/>
          <p:cNvGrpSpPr/>
          <p:nvPr/>
        </p:nvGrpSpPr>
        <p:grpSpPr bwMode="auto">
          <a:xfrm>
            <a:off x="8556074" y="349313"/>
            <a:ext cx="1531239" cy="502593"/>
            <a:chOff x="0" y="0"/>
            <a:chExt cx="1531239" cy="502593"/>
          </a:xfrm>
        </p:grpSpPr>
        <p:grpSp>
          <p:nvGrpSpPr>
            <p:cNvPr id="808229373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211352431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1420207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041752177" name=""/>
            <p:cNvSpPr txBox="1"/>
            <p:nvPr/>
          </p:nvSpPr>
          <p:spPr bwMode="auto">
            <a:xfrm flipH="0" flipV="0">
              <a:off x="0" y="0"/>
              <a:ext cx="153123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/>
        </p:nvSpPr>
        <p:spPr bwMode="auto">
          <a:xfrm>
            <a:off x="1290600" y="35132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Nome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Tag_Live_In_Diretta(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Live_In_Diretta(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Titolo, Ora_Inizio, Numero_Spettatori)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70" name="Google Shape;270;p33"/>
          <p:cNvSpPr txBox="1"/>
          <p:nvPr/>
        </p:nvSpPr>
        <p:spPr bwMode="auto">
          <a:xfrm>
            <a:off x="149184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71" name="Google Shape;271;p33"/>
          <p:cNvSpPr/>
          <p:nvPr/>
        </p:nvSpPr>
        <p:spPr bwMode="auto">
          <a:xfrm>
            <a:off x="4762800" y="166428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Tag_LiveD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72" name="Google Shape;272;p33"/>
          <p:cNvSpPr txBox="1"/>
          <p:nvPr/>
        </p:nvSpPr>
        <p:spPr bwMode="auto">
          <a:xfrm>
            <a:off x="849600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Live_In_Diretta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73" name="Google Shape;273;p33"/>
          <p:cNvSpPr/>
          <p:nvPr/>
        </p:nvSpPr>
        <p:spPr bwMode="auto">
          <a:xfrm>
            <a:off x="3580920" y="227844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3"/>
          <p:cNvSpPr/>
          <p:nvPr/>
        </p:nvSpPr>
        <p:spPr bwMode="auto">
          <a:xfrm>
            <a:off x="7545600" y="227844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33"/>
          <p:cNvSpPr txBox="1"/>
          <p:nvPr/>
        </p:nvSpPr>
        <p:spPr bwMode="auto">
          <a:xfrm>
            <a:off x="1290600" y="52776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Tag_Live_In_Diretta(URL) referenzia Live_In_Diretta(URL)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>
                <a:solidFill>
                  <a:schemeClr val="dk1"/>
                </a:solidFill>
              </a:rPr>
              <a:t>Tag_Live_In_Diretta</a:t>
            </a: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(Tag) referenzia Tag(Nome)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589949561" name=""/>
          <p:cNvSpPr txBox="1"/>
          <p:nvPr/>
        </p:nvSpPr>
        <p:spPr bwMode="auto">
          <a:xfrm flipH="0" flipV="0">
            <a:off x="3534831" y="1955394"/>
            <a:ext cx="74101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sp>
        <p:nvSpPr>
          <p:cNvPr id="326426535" name=""/>
          <p:cNvSpPr txBox="1"/>
          <p:nvPr/>
        </p:nvSpPr>
        <p:spPr bwMode="auto">
          <a:xfrm flipH="0" flipV="0">
            <a:off x="7926851" y="1955394"/>
            <a:ext cx="74425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grpSp>
        <p:nvGrpSpPr>
          <p:cNvPr id="1492410209" name=""/>
          <p:cNvGrpSpPr/>
          <p:nvPr/>
        </p:nvGrpSpPr>
        <p:grpSpPr bwMode="auto">
          <a:xfrm>
            <a:off x="1817460" y="1399072"/>
            <a:ext cx="1534836" cy="502593"/>
            <a:chOff x="0" y="0"/>
            <a:chExt cx="1534836" cy="502593"/>
          </a:xfrm>
        </p:grpSpPr>
        <p:grpSp>
          <p:nvGrpSpPr>
            <p:cNvPr id="911032518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98939724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9678866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1498626590" name=""/>
            <p:cNvSpPr txBox="1"/>
            <p:nvPr/>
          </p:nvSpPr>
          <p:spPr bwMode="auto">
            <a:xfrm flipH="0" flipV="0">
              <a:off x="0" y="0"/>
              <a:ext cx="153483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Nome</a:t>
              </a:r>
              <a:endParaRPr sz="1600"/>
            </a:p>
          </p:txBody>
        </p:sp>
      </p:grpSp>
      <p:grpSp>
        <p:nvGrpSpPr>
          <p:cNvPr id="1046824970" name=""/>
          <p:cNvGrpSpPr/>
          <p:nvPr/>
        </p:nvGrpSpPr>
        <p:grpSpPr bwMode="auto">
          <a:xfrm>
            <a:off x="8559851" y="1386477"/>
            <a:ext cx="1540956" cy="502593"/>
            <a:chOff x="0" y="0"/>
            <a:chExt cx="1540956" cy="502593"/>
          </a:xfrm>
        </p:grpSpPr>
        <p:grpSp>
          <p:nvGrpSpPr>
            <p:cNvPr id="1118194803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91110239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4586028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123659158" name=""/>
            <p:cNvSpPr txBox="1"/>
            <p:nvPr/>
          </p:nvSpPr>
          <p:spPr bwMode="auto">
            <a:xfrm flipH="0" flipV="0">
              <a:off x="0" y="0"/>
              <a:ext cx="154095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/>
        </p:nvSpPr>
        <p:spPr bwMode="auto">
          <a:xfrm>
            <a:off x="1290600" y="35132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Nome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Tag_Live_Passat</a:t>
            </a:r>
            <a:r>
              <a:rPr lang="it-IT" sz="2400"/>
              <a:t>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Live_Passate(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Titolo, Data, Ora_Inizio, Ora_Fine, Durata, Numero_Spettatori, Media_Spettatori)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1" name="Google Shape;281;p34"/>
          <p:cNvSpPr txBox="1"/>
          <p:nvPr/>
        </p:nvSpPr>
        <p:spPr bwMode="auto">
          <a:xfrm>
            <a:off x="149184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2" name="Google Shape;282;p34"/>
          <p:cNvSpPr/>
          <p:nvPr/>
        </p:nvSpPr>
        <p:spPr bwMode="auto">
          <a:xfrm>
            <a:off x="4762800" y="166428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Tag_LiveP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3" name="Google Shape;283;p34"/>
          <p:cNvSpPr txBox="1"/>
          <p:nvPr/>
        </p:nvSpPr>
        <p:spPr bwMode="auto">
          <a:xfrm>
            <a:off x="849600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Live_Passate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4" name="Google Shape;284;p34"/>
          <p:cNvSpPr/>
          <p:nvPr/>
        </p:nvSpPr>
        <p:spPr bwMode="auto">
          <a:xfrm>
            <a:off x="3580920" y="227844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34"/>
          <p:cNvSpPr/>
          <p:nvPr/>
        </p:nvSpPr>
        <p:spPr bwMode="auto">
          <a:xfrm>
            <a:off x="7545600" y="227844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4"/>
          <p:cNvSpPr txBox="1"/>
          <p:nvPr/>
        </p:nvSpPr>
        <p:spPr bwMode="auto">
          <a:xfrm>
            <a:off x="1290600" y="52776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Tag_Live_Pass</a:t>
            </a:r>
            <a:r>
              <a:rPr lang="it-IT" sz="1600"/>
              <a:t>ate</a:t>
            </a: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(URL) referenzia Live_Passate(URL)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>
                <a:solidFill>
                  <a:schemeClr val="dk1"/>
                </a:solidFill>
              </a:rPr>
              <a:t>Tag_Live_Passate</a:t>
            </a: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(Tag) referenzia Tag(Nome)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80286164" name=""/>
          <p:cNvSpPr txBox="1"/>
          <p:nvPr/>
        </p:nvSpPr>
        <p:spPr bwMode="auto">
          <a:xfrm flipH="0" flipV="0">
            <a:off x="3534831" y="1955394"/>
            <a:ext cx="74137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sp>
        <p:nvSpPr>
          <p:cNvPr id="78334841" name=""/>
          <p:cNvSpPr txBox="1"/>
          <p:nvPr/>
        </p:nvSpPr>
        <p:spPr bwMode="auto">
          <a:xfrm flipH="0" flipV="0">
            <a:off x="7926851" y="1955394"/>
            <a:ext cx="74461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grpSp>
        <p:nvGrpSpPr>
          <p:cNvPr id="1425889528" name=""/>
          <p:cNvGrpSpPr/>
          <p:nvPr/>
        </p:nvGrpSpPr>
        <p:grpSpPr bwMode="auto">
          <a:xfrm>
            <a:off x="1817460" y="1399072"/>
            <a:ext cx="1534836" cy="502593"/>
            <a:chOff x="0" y="0"/>
            <a:chExt cx="1534836" cy="502593"/>
          </a:xfrm>
        </p:grpSpPr>
        <p:grpSp>
          <p:nvGrpSpPr>
            <p:cNvPr id="262953744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543069342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8097312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2034226020" name=""/>
            <p:cNvSpPr txBox="1"/>
            <p:nvPr/>
          </p:nvSpPr>
          <p:spPr bwMode="auto">
            <a:xfrm flipH="0" flipV="0">
              <a:off x="0" y="0"/>
              <a:ext cx="153483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Nome</a:t>
              </a:r>
              <a:endParaRPr sz="1600"/>
            </a:p>
          </p:txBody>
        </p:sp>
      </p:grpSp>
      <p:grpSp>
        <p:nvGrpSpPr>
          <p:cNvPr id="1931037263" name=""/>
          <p:cNvGrpSpPr/>
          <p:nvPr/>
        </p:nvGrpSpPr>
        <p:grpSpPr bwMode="auto">
          <a:xfrm>
            <a:off x="8559851" y="1386477"/>
            <a:ext cx="1540956" cy="502593"/>
            <a:chOff x="0" y="0"/>
            <a:chExt cx="1540956" cy="502593"/>
          </a:xfrm>
        </p:grpSpPr>
        <p:grpSp>
          <p:nvGrpSpPr>
            <p:cNvPr id="587662057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422159947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823909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792425273" name=""/>
            <p:cNvSpPr txBox="1"/>
            <p:nvPr/>
          </p:nvSpPr>
          <p:spPr bwMode="auto">
            <a:xfrm flipH="0" flipV="0">
              <a:off x="0" y="0"/>
              <a:ext cx="154095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/>
        </p:nvSpPr>
        <p:spPr bwMode="auto">
          <a:xfrm>
            <a:off x="1290600" y="35132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Nome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Tag_</a:t>
            </a:r>
            <a:r>
              <a:rPr lang="it-IT" sz="2400"/>
              <a:t>Video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Video(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Titolo, Ora_Inizio, Numero_Spettatori)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2" name="Google Shape;292;p35"/>
          <p:cNvSpPr txBox="1"/>
          <p:nvPr/>
        </p:nvSpPr>
        <p:spPr bwMode="auto">
          <a:xfrm>
            <a:off x="149184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3" name="Google Shape;293;p35"/>
          <p:cNvSpPr/>
          <p:nvPr/>
        </p:nvSpPr>
        <p:spPr bwMode="auto">
          <a:xfrm>
            <a:off x="4762800" y="166428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Tag_Video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4" name="Google Shape;294;p35"/>
          <p:cNvSpPr txBox="1"/>
          <p:nvPr/>
        </p:nvSpPr>
        <p:spPr bwMode="auto">
          <a:xfrm>
            <a:off x="849600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Video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5" name="Google Shape;295;p35"/>
          <p:cNvSpPr/>
          <p:nvPr/>
        </p:nvSpPr>
        <p:spPr bwMode="auto">
          <a:xfrm>
            <a:off x="3580920" y="227844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35"/>
          <p:cNvSpPr/>
          <p:nvPr/>
        </p:nvSpPr>
        <p:spPr bwMode="auto">
          <a:xfrm>
            <a:off x="7545600" y="227844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35"/>
          <p:cNvSpPr txBox="1"/>
          <p:nvPr/>
        </p:nvSpPr>
        <p:spPr bwMode="auto">
          <a:xfrm>
            <a:off x="1290600" y="52776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Tag_Video(URL) referenzia Video(URL)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Tag_Video(Tag) referenzia Tag(Nome)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628797060" name=""/>
          <p:cNvSpPr txBox="1"/>
          <p:nvPr/>
        </p:nvSpPr>
        <p:spPr bwMode="auto">
          <a:xfrm flipH="0" flipV="0">
            <a:off x="3534831" y="1955394"/>
            <a:ext cx="74137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sp>
        <p:nvSpPr>
          <p:cNvPr id="1021936416" name=""/>
          <p:cNvSpPr txBox="1"/>
          <p:nvPr/>
        </p:nvSpPr>
        <p:spPr bwMode="auto">
          <a:xfrm flipH="0" flipV="0">
            <a:off x="7926851" y="1955394"/>
            <a:ext cx="74461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grpSp>
        <p:nvGrpSpPr>
          <p:cNvPr id="2003043492" name=""/>
          <p:cNvGrpSpPr/>
          <p:nvPr/>
        </p:nvGrpSpPr>
        <p:grpSpPr bwMode="auto">
          <a:xfrm>
            <a:off x="1817460" y="1399072"/>
            <a:ext cx="1534836" cy="502593"/>
            <a:chOff x="0" y="0"/>
            <a:chExt cx="1534836" cy="502593"/>
          </a:xfrm>
        </p:grpSpPr>
        <p:grpSp>
          <p:nvGrpSpPr>
            <p:cNvPr id="1533587051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727169797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5641187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1687560862" name=""/>
            <p:cNvSpPr txBox="1"/>
            <p:nvPr/>
          </p:nvSpPr>
          <p:spPr bwMode="auto">
            <a:xfrm flipH="0" flipV="0">
              <a:off x="0" y="0"/>
              <a:ext cx="153483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Nome</a:t>
              </a:r>
              <a:endParaRPr sz="1600"/>
            </a:p>
          </p:txBody>
        </p:sp>
      </p:grpSp>
      <p:grpSp>
        <p:nvGrpSpPr>
          <p:cNvPr id="1274784770" name=""/>
          <p:cNvGrpSpPr/>
          <p:nvPr/>
        </p:nvGrpSpPr>
        <p:grpSpPr bwMode="auto">
          <a:xfrm>
            <a:off x="8559851" y="1386477"/>
            <a:ext cx="1540956" cy="502593"/>
            <a:chOff x="0" y="0"/>
            <a:chExt cx="1540956" cy="502593"/>
          </a:xfrm>
        </p:grpSpPr>
        <p:grpSp>
          <p:nvGrpSpPr>
            <p:cNvPr id="1407932958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2001239945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2000153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38750881" name=""/>
            <p:cNvSpPr txBox="1"/>
            <p:nvPr/>
          </p:nvSpPr>
          <p:spPr bwMode="auto">
            <a:xfrm flipH="0" flipV="0">
              <a:off x="0" y="0"/>
              <a:ext cx="154095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/>
        </p:nvSpPr>
        <p:spPr bwMode="auto">
          <a:xfrm>
            <a:off x="1290600" y="35132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Live_Passate(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Titolo, Data, Ora_Inizio, Ora_Fine, Durata, Numero_Spettatori, Media_Spettatori)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Video(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Titolo, Ora_Inizio, Numero_Spettatori, Fonte)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03" name="Google Shape;303;p36"/>
          <p:cNvSpPr txBox="1"/>
          <p:nvPr/>
        </p:nvSpPr>
        <p:spPr bwMode="auto">
          <a:xfrm>
            <a:off x="149184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Live_Passate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04" name="Google Shape;304;p36"/>
          <p:cNvSpPr/>
          <p:nvPr/>
        </p:nvSpPr>
        <p:spPr bwMode="auto">
          <a:xfrm>
            <a:off x="4762800" y="166428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Fonte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05" name="Google Shape;305;p36"/>
          <p:cNvSpPr txBox="1"/>
          <p:nvPr/>
        </p:nvSpPr>
        <p:spPr bwMode="auto">
          <a:xfrm>
            <a:off x="8496000" y="189468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Video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06" name="Google Shape;306;p36"/>
          <p:cNvSpPr/>
          <p:nvPr/>
        </p:nvSpPr>
        <p:spPr bwMode="auto">
          <a:xfrm>
            <a:off x="3580920" y="227844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6"/>
          <p:cNvSpPr/>
          <p:nvPr/>
        </p:nvSpPr>
        <p:spPr bwMode="auto">
          <a:xfrm>
            <a:off x="7545600" y="227844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36"/>
          <p:cNvSpPr txBox="1"/>
          <p:nvPr/>
        </p:nvSpPr>
        <p:spPr bwMode="auto">
          <a:xfrm>
            <a:off x="1290600" y="52776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Video(Fonte) referenzia Live_Passate(URL)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Vincolo unique su Video(Fonte)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05669241" name=""/>
          <p:cNvSpPr txBox="1"/>
          <p:nvPr/>
        </p:nvSpPr>
        <p:spPr bwMode="auto">
          <a:xfrm flipH="0" flipV="0">
            <a:off x="3534831" y="1955394"/>
            <a:ext cx="7420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(0,1)</a:t>
            </a:r>
            <a:endParaRPr/>
          </a:p>
        </p:txBody>
      </p:sp>
      <p:sp>
        <p:nvSpPr>
          <p:cNvPr id="1985247396" name=""/>
          <p:cNvSpPr txBox="1"/>
          <p:nvPr/>
        </p:nvSpPr>
        <p:spPr bwMode="auto">
          <a:xfrm flipH="0" flipV="0">
            <a:off x="7926851" y="1955394"/>
            <a:ext cx="74605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grpSp>
        <p:nvGrpSpPr>
          <p:cNvPr id="340752030" name=""/>
          <p:cNvGrpSpPr/>
          <p:nvPr/>
        </p:nvGrpSpPr>
        <p:grpSpPr bwMode="auto">
          <a:xfrm>
            <a:off x="1817460" y="1399072"/>
            <a:ext cx="1534836" cy="502593"/>
            <a:chOff x="0" y="0"/>
            <a:chExt cx="1534836" cy="502593"/>
          </a:xfrm>
        </p:grpSpPr>
        <p:grpSp>
          <p:nvGrpSpPr>
            <p:cNvPr id="625240080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592880902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4225151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596902598" name=""/>
            <p:cNvSpPr txBox="1"/>
            <p:nvPr/>
          </p:nvSpPr>
          <p:spPr bwMode="auto">
            <a:xfrm flipH="0" flipV="0">
              <a:off x="0" y="0"/>
              <a:ext cx="153483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Nome</a:t>
              </a:r>
              <a:endParaRPr sz="1600"/>
            </a:p>
          </p:txBody>
        </p:sp>
      </p:grpSp>
      <p:grpSp>
        <p:nvGrpSpPr>
          <p:cNvPr id="1328694143" name=""/>
          <p:cNvGrpSpPr/>
          <p:nvPr/>
        </p:nvGrpSpPr>
        <p:grpSpPr bwMode="auto">
          <a:xfrm>
            <a:off x="8559851" y="1386477"/>
            <a:ext cx="1540956" cy="502593"/>
            <a:chOff x="0" y="0"/>
            <a:chExt cx="1540956" cy="502593"/>
          </a:xfrm>
        </p:grpSpPr>
        <p:grpSp>
          <p:nvGrpSpPr>
            <p:cNvPr id="1113968452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805504157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707852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sp>
          <p:nvSpPr>
            <p:cNvPr id="856482966" name=""/>
            <p:cNvSpPr txBox="1"/>
            <p:nvPr/>
          </p:nvSpPr>
          <p:spPr bwMode="auto">
            <a:xfrm flipH="0" flipV="0">
              <a:off x="0" y="0"/>
              <a:ext cx="154095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175392950" name=""/>
          <p:cNvCxnSpPr>
            <a:cxnSpLocks/>
          </p:cNvCxnSpPr>
          <p:nvPr/>
        </p:nvCxnSpPr>
        <p:spPr bwMode="auto">
          <a:xfrm rot="0" flipH="1" flipV="0">
            <a:off x="6297637" y="463024"/>
            <a:ext cx="527040" cy="0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Google Shape;313;p37"/>
          <p:cNvSpPr txBox="1"/>
          <p:nvPr/>
        </p:nvSpPr>
        <p:spPr bwMode="auto">
          <a:xfrm>
            <a:off x="1290600" y="303480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Live_In_Diretta(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Titolo, Ora_Inizio, Numero_Spettatori)</a:t>
            </a:r>
            <a:endParaRPr sz="2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Messaggio(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Orario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Testo, Live)</a:t>
            </a:r>
            <a:endParaRPr sz="2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Registrato(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Password, Nome, Cognome, Data_di_nascita, Email, Cellulare, Minuti_Trasmessi, Media_Spettatori_Simultanei, Portafoglio_di_Bit)</a:t>
            </a:r>
            <a:endParaRPr sz="2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endParaRPr sz="2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4" name="Google Shape;314;p37"/>
          <p:cNvSpPr txBox="1"/>
          <p:nvPr/>
        </p:nvSpPr>
        <p:spPr bwMode="auto">
          <a:xfrm>
            <a:off x="648195" y="511287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Registrato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5" name="Google Shape;315;p37"/>
          <p:cNvSpPr/>
          <p:nvPr/>
        </p:nvSpPr>
        <p:spPr bwMode="auto">
          <a:xfrm flipH="0" flipV="0">
            <a:off x="3334050" y="395907"/>
            <a:ext cx="2450378" cy="9982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Invio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6" name="Google Shape;316;p37"/>
          <p:cNvSpPr txBox="1"/>
          <p:nvPr/>
        </p:nvSpPr>
        <p:spPr bwMode="auto">
          <a:xfrm>
            <a:off x="6381200" y="534147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Messaggio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7" name="Google Shape;317;p37"/>
          <p:cNvSpPr/>
          <p:nvPr/>
        </p:nvSpPr>
        <p:spPr bwMode="auto">
          <a:xfrm flipH="0" flipV="0">
            <a:off x="2737276" y="895047"/>
            <a:ext cx="596772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19" name="Google Shape;319;p37"/>
          <p:cNvSpPr txBox="1"/>
          <p:nvPr/>
        </p:nvSpPr>
        <p:spPr bwMode="auto">
          <a:xfrm>
            <a:off x="1290600" y="52776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Messaggio(Live) referenzia Live_In_Diretta(URL)</a:t>
            </a:r>
            <a:endParaRPr sz="16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Messaggio(Username) referenzia Registrato(Username)</a:t>
            </a:r>
            <a:endParaRPr sz="16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43600806" name="Google Shape;317;p37"/>
          <p:cNvSpPr/>
          <p:nvPr/>
        </p:nvSpPr>
        <p:spPr bwMode="auto">
          <a:xfrm flipH="0" flipV="0">
            <a:off x="5784428" y="895227"/>
            <a:ext cx="596772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17703248" name="Google Shape;315;p37"/>
          <p:cNvSpPr/>
          <p:nvPr/>
        </p:nvSpPr>
        <p:spPr bwMode="auto">
          <a:xfrm flipH="0" flipV="0">
            <a:off x="6415535" y="1616376"/>
            <a:ext cx="2450377" cy="9982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Chat_Live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54016978" name="Google Shape;316;p37"/>
          <p:cNvSpPr txBox="1"/>
          <p:nvPr/>
        </p:nvSpPr>
        <p:spPr bwMode="auto">
          <a:xfrm>
            <a:off x="9462685" y="1754616"/>
            <a:ext cx="2089080" cy="767878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Live_in_Diretta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0780101" name="Google Shape;317;p37"/>
          <p:cNvSpPr/>
          <p:nvPr/>
        </p:nvSpPr>
        <p:spPr bwMode="auto">
          <a:xfrm rot="5399977" flipH="0" flipV="0">
            <a:off x="7464963" y="1443488"/>
            <a:ext cx="305802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854951161" name="Google Shape;317;p37"/>
          <p:cNvSpPr/>
          <p:nvPr/>
        </p:nvSpPr>
        <p:spPr bwMode="auto">
          <a:xfrm flipH="0" flipV="0">
            <a:off x="8865913" y="2115696"/>
            <a:ext cx="596772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82807128" name=""/>
          <p:cNvSpPr txBox="1"/>
          <p:nvPr/>
        </p:nvSpPr>
        <p:spPr bwMode="auto">
          <a:xfrm flipH="0" flipV="0">
            <a:off x="2758784" y="612927"/>
            <a:ext cx="74461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(0,N)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91002206" name=""/>
          <p:cNvSpPr txBox="1"/>
          <p:nvPr/>
        </p:nvSpPr>
        <p:spPr bwMode="auto">
          <a:xfrm flipH="0" flipV="0">
            <a:off x="5722610" y="589887"/>
            <a:ext cx="74713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(1,1)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1850525559" name=""/>
          <p:cNvGrpSpPr/>
          <p:nvPr/>
        </p:nvGrpSpPr>
        <p:grpSpPr bwMode="auto">
          <a:xfrm>
            <a:off x="769708" y="0"/>
            <a:ext cx="1539156" cy="502593"/>
            <a:chOff x="0" y="0"/>
            <a:chExt cx="1539156" cy="502593"/>
          </a:xfrm>
        </p:grpSpPr>
        <p:grpSp>
          <p:nvGrpSpPr>
            <p:cNvPr id="957470942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4878121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140181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6163158" name=""/>
            <p:cNvSpPr txBox="1"/>
            <p:nvPr/>
          </p:nvSpPr>
          <p:spPr bwMode="auto">
            <a:xfrm flipH="0" flipV="0">
              <a:off x="0" y="0"/>
              <a:ext cx="1539156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>
                  <a:solidFill>
                    <a:schemeClr val="tx1"/>
                  </a:solidFill>
                </a:rPr>
                <a:t>Username</a:t>
              </a:r>
              <a:endParaRPr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35196034" name=""/>
          <p:cNvGrpSpPr/>
          <p:nvPr/>
        </p:nvGrpSpPr>
        <p:grpSpPr bwMode="auto">
          <a:xfrm>
            <a:off x="9607601" y="1271907"/>
            <a:ext cx="1542395" cy="502593"/>
            <a:chOff x="0" y="0"/>
            <a:chExt cx="1542395" cy="502593"/>
          </a:xfrm>
        </p:grpSpPr>
        <p:grpSp>
          <p:nvGrpSpPr>
            <p:cNvPr id="35402604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486169467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4399016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12774765" name=""/>
            <p:cNvSpPr txBox="1"/>
            <p:nvPr/>
          </p:nvSpPr>
          <p:spPr bwMode="auto">
            <a:xfrm flipH="0" flipV="0">
              <a:off x="0" y="0"/>
              <a:ext cx="1542395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>
                  <a:solidFill>
                    <a:schemeClr val="tx1"/>
                  </a:solidFill>
                </a:rPr>
                <a:t>URL</a:t>
              </a:r>
              <a:endParaRPr sz="1600">
                <a:solidFill>
                  <a:schemeClr val="tx1"/>
                </a:solidFill>
              </a:endParaRPr>
            </a:p>
          </p:txBody>
        </p:sp>
      </p:grpSp>
      <p:sp>
        <p:nvSpPr>
          <p:cNvPr id="26412258" name=""/>
          <p:cNvSpPr txBox="1"/>
          <p:nvPr/>
        </p:nvSpPr>
        <p:spPr bwMode="auto">
          <a:xfrm flipH="0" flipV="0">
            <a:off x="7640724" y="1302027"/>
            <a:ext cx="7474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(1,1)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25097852" name=""/>
          <p:cNvSpPr txBox="1"/>
          <p:nvPr/>
        </p:nvSpPr>
        <p:spPr bwMode="auto">
          <a:xfrm flipH="0" flipV="0">
            <a:off x="8948700" y="1791502"/>
            <a:ext cx="74893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(0,N)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806933338" name=""/>
          <p:cNvCxnSpPr>
            <a:cxnSpLocks/>
          </p:cNvCxnSpPr>
          <p:nvPr/>
        </p:nvCxnSpPr>
        <p:spPr bwMode="auto">
          <a:xfrm rot="0" flipH="0" flipV="1">
            <a:off x="6640517" y="391541"/>
            <a:ext cx="0" cy="140431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988441" name=""/>
          <p:cNvSpPr/>
          <p:nvPr/>
        </p:nvSpPr>
        <p:spPr bwMode="auto">
          <a:xfrm rot="0" flipH="0" flipV="0">
            <a:off x="6609378" y="342158"/>
            <a:ext cx="62277" cy="45720"/>
          </a:xfrm>
          <a:prstGeom prst="ellips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534820187" name=""/>
          <p:cNvSpPr txBox="1"/>
          <p:nvPr/>
        </p:nvSpPr>
        <p:spPr bwMode="auto">
          <a:xfrm rot="0" flipH="0" flipV="0">
            <a:off x="6411106" y="29378"/>
            <a:ext cx="15434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u="sng">
                <a:solidFill>
                  <a:schemeClr val="tx1"/>
                </a:solidFill>
              </a:rPr>
              <a:t>Orario</a:t>
            </a:r>
            <a:endParaRPr sz="1600">
              <a:solidFill>
                <a:schemeClr val="tx1"/>
              </a:solidFill>
            </a:endParaRPr>
          </a:p>
        </p:txBody>
      </p:sp>
      <p:cxnSp>
        <p:nvCxnSpPr>
          <p:cNvPr id="526054622" name=""/>
          <p:cNvCxnSpPr>
            <a:cxnSpLocks/>
          </p:cNvCxnSpPr>
          <p:nvPr/>
        </p:nvCxnSpPr>
        <p:spPr bwMode="auto">
          <a:xfrm rot="0" flipH="0" flipV="1">
            <a:off x="6297637" y="456674"/>
            <a:ext cx="0" cy="545891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93642" name=""/>
          <p:cNvSpPr/>
          <p:nvPr/>
        </p:nvSpPr>
        <p:spPr bwMode="auto">
          <a:xfrm rot="0" flipH="0" flipV="0">
            <a:off x="6266498" y="1002566"/>
            <a:ext cx="62277" cy="45720"/>
          </a:xfrm>
          <a:prstGeom prst="ellipse">
            <a:avLst/>
          </a:prstGeom>
          <a:solidFill>
            <a:schemeClr val="tx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 bwMode="auto">
          <a:xfrm>
            <a:off x="149184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3" name="Google Shape;83;p16"/>
          <p:cNvSpPr/>
          <p:nvPr/>
        </p:nvSpPr>
        <p:spPr bwMode="auto">
          <a:xfrm>
            <a:off x="4762800" y="61452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Follow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4" name="Google Shape;84;p16"/>
          <p:cNvSpPr txBox="1"/>
          <p:nvPr/>
        </p:nvSpPr>
        <p:spPr bwMode="auto">
          <a:xfrm>
            <a:off x="849600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Canale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5" name="Google Shape;85;p16"/>
          <p:cNvSpPr/>
          <p:nvPr/>
        </p:nvSpPr>
        <p:spPr bwMode="auto">
          <a:xfrm>
            <a:off x="3580920" y="1228680"/>
            <a:ext cx="1183680" cy="360"/>
          </a:xfrm>
          <a:custGeom>
            <a:avLst/>
            <a:gdLst/>
            <a:ahLst/>
            <a:cxnLst/>
            <a:rect l="l" t="t" r="r" b="b"/>
            <a:pathLst>
              <a:path w="1183605" h="359" fill="norm" stroke="1" extrusionOk="0">
                <a:moveTo>
                  <a:pt x="0" y="0"/>
                </a:moveTo>
                <a:lnTo>
                  <a:pt x="1183605" y="36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6"/>
          <p:cNvSpPr/>
          <p:nvPr/>
        </p:nvSpPr>
        <p:spPr bwMode="auto">
          <a:xfrm>
            <a:off x="7545600" y="122868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359" fill="norm" stroke="1" extrusionOk="0">
                <a:moveTo>
                  <a:pt x="951780" y="0"/>
                </a:moveTo>
                <a:lnTo>
                  <a:pt x="0" y="36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6"/>
          <p:cNvSpPr txBox="1"/>
          <p:nvPr/>
        </p:nvSpPr>
        <p:spPr bwMode="auto">
          <a:xfrm>
            <a:off x="1523880" y="237132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Password, Nome, Cognome, Data_di_nascita, Email, Cellulare, Minuti_Trasmessi, Media_Spettatori_Simultanei, Portafoglio_di_Bit)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latin typeface="Arial"/>
                <a:ea typeface="Arial"/>
                <a:cs typeface="Arial"/>
              </a:rPr>
              <a:t>Follow(</a:t>
            </a:r>
            <a:r>
              <a:rPr lang="it-IT" sz="2400" b="0" i="0" u="sng" strike="noStrike" cap="none">
                <a:latin typeface="Arial"/>
                <a:ea typeface="Arial"/>
                <a:cs typeface="Arial"/>
              </a:rPr>
              <a:t>Registrato</a:t>
            </a:r>
            <a:r>
              <a:rPr lang="it-IT" sz="2400" b="0" i="0" u="none" strike="noStrike" cap="none"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latin typeface="Arial"/>
                <a:ea typeface="Arial"/>
                <a:cs typeface="Arial"/>
              </a:rPr>
              <a:t>Canale</a:t>
            </a:r>
            <a:r>
              <a:rPr lang="it-IT" sz="2400" b="0" i="0" u="none" strike="noStrike" cap="none"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Canale(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URL_Trailer, Descizione, Numero_di_Live, Numero_di_Video, Numero_di_Clip, URL_Img_di_Copertina, URL_Img_Profilo, URL_Ultima_Live)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8" name="Google Shape;88;p16"/>
          <p:cNvSpPr txBox="1"/>
          <p:nvPr/>
        </p:nvSpPr>
        <p:spPr bwMode="auto">
          <a:xfrm>
            <a:off x="1582560" y="51444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Follow(Registrato) referenzia Registrato(Username)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Follow(Canale) referenzia Canale(URL)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25137079" name=""/>
          <p:cNvSpPr txBox="1"/>
          <p:nvPr/>
        </p:nvSpPr>
        <p:spPr bwMode="auto">
          <a:xfrm flipH="0" flipV="0">
            <a:off x="3534831" y="923519"/>
            <a:ext cx="7402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sp>
        <p:nvSpPr>
          <p:cNvPr id="98677545" name=""/>
          <p:cNvSpPr txBox="1"/>
          <p:nvPr/>
        </p:nvSpPr>
        <p:spPr bwMode="auto">
          <a:xfrm flipH="0" flipV="0">
            <a:off x="7926851" y="923519"/>
            <a:ext cx="74065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grpSp>
        <p:nvGrpSpPr>
          <p:cNvPr id="1610894918" name=""/>
          <p:cNvGrpSpPr/>
          <p:nvPr/>
        </p:nvGrpSpPr>
        <p:grpSpPr bwMode="auto">
          <a:xfrm>
            <a:off x="1640925" y="333893"/>
            <a:ext cx="1527280" cy="502593"/>
            <a:chOff x="0" y="0"/>
            <a:chExt cx="1527280" cy="502593"/>
          </a:xfrm>
        </p:grpSpPr>
        <p:grpSp>
          <p:nvGrpSpPr>
            <p:cNvPr id="1655790221" name=""/>
            <p:cNvGrpSpPr/>
            <p:nvPr/>
          </p:nvGrpSpPr>
          <p:grpSpPr bwMode="auto">
            <a:xfrm>
              <a:off x="198272" y="312778"/>
              <a:ext cx="62277" cy="189814"/>
              <a:chOff x="0" y="0"/>
              <a:chExt cx="62277" cy="189814"/>
            </a:xfrm>
          </p:grpSpPr>
          <p:cxnSp>
            <p:nvCxnSpPr>
              <p:cNvPr id="1802613780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941442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938645583" name=""/>
            <p:cNvSpPr txBox="1"/>
            <p:nvPr/>
          </p:nvSpPr>
          <p:spPr bwMode="auto">
            <a:xfrm flipH="0" flipV="0">
              <a:off x="0" y="0"/>
              <a:ext cx="1527280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Username</a:t>
              </a:r>
              <a:endParaRPr sz="1600"/>
            </a:p>
          </p:txBody>
        </p:sp>
      </p:grpSp>
      <p:grpSp>
        <p:nvGrpSpPr>
          <p:cNvPr id="1636432523" name=""/>
          <p:cNvGrpSpPr/>
          <p:nvPr/>
        </p:nvGrpSpPr>
        <p:grpSpPr bwMode="auto">
          <a:xfrm>
            <a:off x="8556073" y="349312"/>
            <a:ext cx="1532318" cy="502591"/>
            <a:chOff x="0" y="0"/>
            <a:chExt cx="1532318" cy="502591"/>
          </a:xfrm>
        </p:grpSpPr>
        <p:grpSp>
          <p:nvGrpSpPr>
            <p:cNvPr id="778737694" name=""/>
            <p:cNvGrpSpPr/>
            <p:nvPr/>
          </p:nvGrpSpPr>
          <p:grpSpPr bwMode="auto">
            <a:xfrm>
              <a:off x="198270" y="312777"/>
              <a:ext cx="62276" cy="189813"/>
              <a:chOff x="0" y="0"/>
              <a:chExt cx="62276" cy="189813"/>
            </a:xfrm>
          </p:grpSpPr>
          <p:cxnSp>
            <p:nvCxnSpPr>
              <p:cNvPr id="1987719402" name=""/>
              <p:cNvCxnSpPr>
                <a:cxnSpLocks/>
              </p:cNvCxnSpPr>
              <p:nvPr/>
            </p:nvCxnSpPr>
            <p:spPr bwMode="auto">
              <a:xfrm flipH="0" flipV="1">
                <a:off x="31137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2992545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305248812" name=""/>
            <p:cNvSpPr txBox="1"/>
            <p:nvPr/>
          </p:nvSpPr>
          <p:spPr bwMode="auto">
            <a:xfrm flipH="0" flipV="0">
              <a:off x="0" y="0"/>
              <a:ext cx="1532318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 bwMode="auto">
          <a:xfrm>
            <a:off x="1523880" y="2546640"/>
            <a:ext cx="9144000" cy="178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Password, Nome, Cognome, Data_di_nascita, Email, Cellulare, Minuti_Trasmessi, Media_Spettatori_Simultanei, Portafoglio_di_Bit)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Affiliate(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Sottoscrizione, Bit_Ricevuti)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4" name="Google Shape;94;p17"/>
          <p:cNvSpPr txBox="1"/>
          <p:nvPr/>
        </p:nvSpPr>
        <p:spPr bwMode="auto">
          <a:xfrm>
            <a:off x="149184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5" name="Google Shape;95;p17"/>
          <p:cNvSpPr/>
          <p:nvPr/>
        </p:nvSpPr>
        <p:spPr bwMode="auto">
          <a:xfrm>
            <a:off x="4615200" y="614520"/>
            <a:ext cx="315540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Performance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6" name="Google Shape;96;p17"/>
          <p:cNvSpPr txBox="1"/>
          <p:nvPr/>
        </p:nvSpPr>
        <p:spPr bwMode="auto">
          <a:xfrm>
            <a:off x="849600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Affiliate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7" name="Google Shape;97;p17"/>
          <p:cNvSpPr/>
          <p:nvPr/>
        </p:nvSpPr>
        <p:spPr bwMode="auto">
          <a:xfrm flipH="0" flipV="0">
            <a:off x="3580920" y="1228680"/>
            <a:ext cx="1034279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7"/>
          <p:cNvSpPr/>
          <p:nvPr/>
        </p:nvSpPr>
        <p:spPr bwMode="auto">
          <a:xfrm flipH="0" flipV="0">
            <a:off x="7770600" y="1228680"/>
            <a:ext cx="726840" cy="4572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7"/>
          <p:cNvSpPr txBox="1"/>
          <p:nvPr/>
        </p:nvSpPr>
        <p:spPr bwMode="auto">
          <a:xfrm>
            <a:off x="1582560" y="51444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Affiliate(Username) referenzia Registrato(Username)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Vincolo unique su Affiliate(Username)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342392439" name=""/>
          <p:cNvSpPr txBox="1"/>
          <p:nvPr/>
        </p:nvSpPr>
        <p:spPr bwMode="auto">
          <a:xfrm flipH="0" flipV="0">
            <a:off x="3534831" y="923519"/>
            <a:ext cx="73957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(0,1)</a:t>
            </a:r>
            <a:endParaRPr/>
          </a:p>
        </p:txBody>
      </p:sp>
      <p:sp>
        <p:nvSpPr>
          <p:cNvPr id="1601626245" name=""/>
          <p:cNvSpPr txBox="1"/>
          <p:nvPr/>
        </p:nvSpPr>
        <p:spPr bwMode="auto">
          <a:xfrm flipH="0" flipV="0">
            <a:off x="7753901" y="923518"/>
            <a:ext cx="7420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grpSp>
        <p:nvGrpSpPr>
          <p:cNvPr id="1632113188" name=""/>
          <p:cNvGrpSpPr/>
          <p:nvPr/>
        </p:nvGrpSpPr>
        <p:grpSpPr bwMode="auto">
          <a:xfrm>
            <a:off x="1640925" y="333893"/>
            <a:ext cx="1527280" cy="502593"/>
            <a:chOff x="0" y="0"/>
            <a:chExt cx="1527280" cy="502593"/>
          </a:xfrm>
        </p:grpSpPr>
        <p:grpSp>
          <p:nvGrpSpPr>
            <p:cNvPr id="2142060543" name=""/>
            <p:cNvGrpSpPr/>
            <p:nvPr/>
          </p:nvGrpSpPr>
          <p:grpSpPr bwMode="auto">
            <a:xfrm>
              <a:off x="198272" y="312778"/>
              <a:ext cx="62277" cy="189814"/>
              <a:chOff x="0" y="0"/>
              <a:chExt cx="62277" cy="189814"/>
            </a:xfrm>
          </p:grpSpPr>
          <p:cxnSp>
            <p:nvCxnSpPr>
              <p:cNvPr id="172709755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9909722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68469647" name=""/>
            <p:cNvSpPr txBox="1"/>
            <p:nvPr/>
          </p:nvSpPr>
          <p:spPr bwMode="auto">
            <a:xfrm flipH="0" flipV="0">
              <a:off x="0" y="0"/>
              <a:ext cx="1527280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Username</a:t>
              </a:r>
              <a:endParaRPr sz="1600"/>
            </a:p>
          </p:txBody>
        </p:sp>
      </p:grpSp>
      <p:grpSp>
        <p:nvGrpSpPr>
          <p:cNvPr id="716498438" name=""/>
          <p:cNvGrpSpPr/>
          <p:nvPr/>
        </p:nvGrpSpPr>
        <p:grpSpPr bwMode="auto">
          <a:xfrm rot="0" flipH="0" flipV="0">
            <a:off x="8272785" y="1052384"/>
            <a:ext cx="62276" cy="256135"/>
            <a:chOff x="0" y="0"/>
            <a:chExt cx="62276" cy="256135"/>
          </a:xfrm>
        </p:grpSpPr>
        <p:cxnSp>
          <p:nvCxnSpPr>
            <p:cNvPr id="1466073126" name=""/>
            <p:cNvCxnSpPr>
              <a:cxnSpLocks/>
            </p:cNvCxnSpPr>
            <p:nvPr/>
          </p:nvCxnSpPr>
          <p:spPr bwMode="auto">
            <a:xfrm flipH="0" flipV="1">
              <a:off x="31137" y="66636"/>
              <a:ext cx="0" cy="189498"/>
            </a:xfrm>
            <a:prstGeom prst="line">
              <a:avLst/>
            </a:prstGeom>
            <a:solidFill>
              <a:schemeClr val="tx1"/>
            </a:solidFill>
            <a:ln w="25399" cap="flat" cmpd="sng" algn="ctr">
              <a:solidFill>
                <a:schemeClr val="tx1"/>
              </a:solidFill>
              <a:prstDash val="soli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973441" name=""/>
            <p:cNvSpPr/>
            <p:nvPr/>
          </p:nvSpPr>
          <p:spPr bwMode="auto">
            <a:xfrm flipH="0" flipV="0">
              <a:off x="0" y="0"/>
              <a:ext cx="62276" cy="61692"/>
            </a:xfrm>
            <a:prstGeom prst="ellipse">
              <a:avLst/>
            </a:prstGeom>
            <a:solidFill>
              <a:schemeClr val="tx1"/>
            </a:solidFill>
            <a:ln w="25399" cap="flat" cmpd="sng" algn="ctr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 bwMode="auto">
          <a:xfrm>
            <a:off x="1523880" y="3403889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Registrato(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Password, Nome, Cognome, Data_di_nascita, Email, Cellulare, Minuti_Trasmessi, Media_Spettatori_Simultanei, Portafoglio_di_Bit)</a:t>
            </a:r>
            <a:endParaRPr sz="2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Donazione(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Registrato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Affiliate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Data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Ora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Valore)</a:t>
            </a:r>
            <a:endParaRPr sz="2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Affiliate(</a:t>
            </a:r>
            <a:r>
              <a:rPr lang="it-IT" sz="2400" b="0" i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, Sottoscrizione, Bit_Ricevuti)</a:t>
            </a:r>
            <a:endParaRPr sz="2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0" name="Google Shape;110;p18"/>
          <p:cNvSpPr txBox="1"/>
          <p:nvPr/>
        </p:nvSpPr>
        <p:spPr bwMode="auto">
          <a:xfrm>
            <a:off x="1582560" y="5620649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Donazione(Registrato) referenzia Registrato(Username)</a:t>
            </a:r>
            <a:endParaRPr sz="16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Donazione(Affiliate) referenzia Affiliate(Username)</a:t>
            </a:r>
            <a:endParaRPr sz="16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35633308" name=""/>
          <p:cNvCxnSpPr>
            <a:cxnSpLocks/>
          </p:cNvCxnSpPr>
          <p:nvPr/>
        </p:nvCxnSpPr>
        <p:spPr bwMode="auto">
          <a:xfrm rot="0" flipH="1" flipV="0">
            <a:off x="6297636" y="1031679"/>
            <a:ext cx="1128102" cy="0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557379" name="Google Shape;314;p37"/>
          <p:cNvSpPr txBox="1"/>
          <p:nvPr/>
        </p:nvSpPr>
        <p:spPr bwMode="auto">
          <a:xfrm>
            <a:off x="648194" y="1079942"/>
            <a:ext cx="2089080" cy="767878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Registrato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2407968" name="Google Shape;315;p37"/>
          <p:cNvSpPr/>
          <p:nvPr/>
        </p:nvSpPr>
        <p:spPr bwMode="auto">
          <a:xfrm flipH="0" flipV="0">
            <a:off x="3334050" y="964562"/>
            <a:ext cx="2450377" cy="9982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Effettua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684094712" name="Google Shape;316;p37"/>
          <p:cNvSpPr txBox="1"/>
          <p:nvPr/>
        </p:nvSpPr>
        <p:spPr bwMode="auto">
          <a:xfrm>
            <a:off x="6381199" y="1102802"/>
            <a:ext cx="2089080" cy="767878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Donazione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18856991" name="Google Shape;317;p37"/>
          <p:cNvSpPr/>
          <p:nvPr/>
        </p:nvSpPr>
        <p:spPr bwMode="auto">
          <a:xfrm flipH="0" flipV="0">
            <a:off x="2737275" y="1463702"/>
            <a:ext cx="596772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9988343" name="Google Shape;317;p37"/>
          <p:cNvSpPr/>
          <p:nvPr/>
        </p:nvSpPr>
        <p:spPr bwMode="auto">
          <a:xfrm flipH="0" flipV="0">
            <a:off x="5784427" y="1463882"/>
            <a:ext cx="596772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19891390" name="Google Shape;315;p37"/>
          <p:cNvSpPr/>
          <p:nvPr/>
        </p:nvSpPr>
        <p:spPr bwMode="auto">
          <a:xfrm flipH="0" flipV="0">
            <a:off x="6096358" y="2185031"/>
            <a:ext cx="2852340" cy="9982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Riceve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60297798" name="Google Shape;316;p37"/>
          <p:cNvSpPr txBox="1"/>
          <p:nvPr/>
        </p:nvSpPr>
        <p:spPr bwMode="auto">
          <a:xfrm>
            <a:off x="9462684" y="2323271"/>
            <a:ext cx="2089080" cy="767877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Affiliate</a:t>
            </a:r>
            <a:endParaRPr sz="1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0546588" name="Google Shape;317;p37"/>
          <p:cNvSpPr/>
          <p:nvPr/>
        </p:nvSpPr>
        <p:spPr bwMode="auto">
          <a:xfrm rot="5399943" flipH="0" flipV="0">
            <a:off x="7345658" y="2012143"/>
            <a:ext cx="305802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91541993" name="Google Shape;317;p37"/>
          <p:cNvSpPr/>
          <p:nvPr/>
        </p:nvSpPr>
        <p:spPr bwMode="auto">
          <a:xfrm flipH="0" flipV="0">
            <a:off x="8948700" y="2684351"/>
            <a:ext cx="513983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40792329" name=""/>
          <p:cNvSpPr txBox="1"/>
          <p:nvPr/>
        </p:nvSpPr>
        <p:spPr bwMode="auto">
          <a:xfrm flipH="0" flipV="0">
            <a:off x="2758783" y="1181583"/>
            <a:ext cx="74605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(0,N)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74880188" name=""/>
          <p:cNvSpPr txBox="1"/>
          <p:nvPr/>
        </p:nvSpPr>
        <p:spPr bwMode="auto">
          <a:xfrm flipH="0" flipV="0">
            <a:off x="5722609" y="1158543"/>
            <a:ext cx="74857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(1,1)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1128709627" name=""/>
          <p:cNvGrpSpPr/>
          <p:nvPr/>
        </p:nvGrpSpPr>
        <p:grpSpPr bwMode="auto">
          <a:xfrm>
            <a:off x="769706" y="568656"/>
            <a:ext cx="1541314" cy="502591"/>
            <a:chOff x="0" y="0"/>
            <a:chExt cx="1541314" cy="502591"/>
          </a:xfrm>
        </p:grpSpPr>
        <p:grpSp>
          <p:nvGrpSpPr>
            <p:cNvPr id="1845261431" name=""/>
            <p:cNvGrpSpPr/>
            <p:nvPr/>
          </p:nvGrpSpPr>
          <p:grpSpPr bwMode="auto">
            <a:xfrm>
              <a:off x="198270" y="312777"/>
              <a:ext cx="62276" cy="189813"/>
              <a:chOff x="0" y="0"/>
              <a:chExt cx="62276" cy="189813"/>
            </a:xfrm>
          </p:grpSpPr>
          <p:cxnSp>
            <p:nvCxnSpPr>
              <p:cNvPr id="412392280" name=""/>
              <p:cNvCxnSpPr>
                <a:cxnSpLocks/>
              </p:cNvCxnSpPr>
              <p:nvPr/>
            </p:nvCxnSpPr>
            <p:spPr bwMode="auto">
              <a:xfrm flipH="0" flipV="1">
                <a:off x="31137" y="49383"/>
                <a:ext cx="0" cy="140430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601915" name=""/>
              <p:cNvSpPr/>
              <p:nvPr/>
            </p:nvSpPr>
            <p:spPr bwMode="auto">
              <a:xfrm flipH="0" flipV="0">
                <a:off x="0" y="0"/>
                <a:ext cx="62276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9691558" name=""/>
            <p:cNvSpPr txBox="1"/>
            <p:nvPr/>
          </p:nvSpPr>
          <p:spPr bwMode="auto">
            <a:xfrm flipH="0" flipV="0">
              <a:off x="0" y="0"/>
              <a:ext cx="1541314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>
                  <a:solidFill>
                    <a:schemeClr val="tx1"/>
                  </a:solidFill>
                </a:rPr>
                <a:t>Username</a:t>
              </a:r>
              <a:endParaRPr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1891326355" name=""/>
          <p:cNvGrpSpPr/>
          <p:nvPr/>
        </p:nvGrpSpPr>
        <p:grpSpPr bwMode="auto">
          <a:xfrm>
            <a:off x="9607600" y="1840563"/>
            <a:ext cx="1545633" cy="502591"/>
            <a:chOff x="0" y="0"/>
            <a:chExt cx="1545633" cy="502591"/>
          </a:xfrm>
        </p:grpSpPr>
        <p:grpSp>
          <p:nvGrpSpPr>
            <p:cNvPr id="897934018" name=""/>
            <p:cNvGrpSpPr/>
            <p:nvPr/>
          </p:nvGrpSpPr>
          <p:grpSpPr bwMode="auto">
            <a:xfrm>
              <a:off x="198270" y="312777"/>
              <a:ext cx="62276" cy="189813"/>
              <a:chOff x="0" y="0"/>
              <a:chExt cx="62276" cy="189813"/>
            </a:xfrm>
          </p:grpSpPr>
          <p:cxnSp>
            <p:nvCxnSpPr>
              <p:cNvPr id="549281002" name=""/>
              <p:cNvCxnSpPr>
                <a:cxnSpLocks/>
              </p:cNvCxnSpPr>
              <p:nvPr/>
            </p:nvCxnSpPr>
            <p:spPr bwMode="auto">
              <a:xfrm flipH="0" flipV="1">
                <a:off x="31137" y="49383"/>
                <a:ext cx="0" cy="140430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3173562" name=""/>
              <p:cNvSpPr/>
              <p:nvPr/>
            </p:nvSpPr>
            <p:spPr bwMode="auto">
              <a:xfrm flipH="0" flipV="0">
                <a:off x="0" y="0"/>
                <a:ext cx="62276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9442260" name=""/>
            <p:cNvSpPr txBox="1"/>
            <p:nvPr/>
          </p:nvSpPr>
          <p:spPr bwMode="auto">
            <a:xfrm flipH="0" flipV="0">
              <a:off x="0" y="0"/>
              <a:ext cx="1545633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en-US" sz="1600" b="0" i="0" u="sng" strike="noStrike" cap="none" spc="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Username</a:t>
              </a:r>
              <a:endParaRPr sz="1600">
                <a:solidFill>
                  <a:schemeClr val="tx1"/>
                </a:solidFill>
              </a:endParaRPr>
            </a:p>
          </p:txBody>
        </p:sp>
      </p:grpSp>
      <p:sp>
        <p:nvSpPr>
          <p:cNvPr id="678269388" name=""/>
          <p:cNvSpPr txBox="1"/>
          <p:nvPr/>
        </p:nvSpPr>
        <p:spPr bwMode="auto">
          <a:xfrm flipH="0" flipV="0">
            <a:off x="7521418" y="1847821"/>
            <a:ext cx="74893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(1,1)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8376840" name=""/>
          <p:cNvSpPr txBox="1"/>
          <p:nvPr/>
        </p:nvSpPr>
        <p:spPr bwMode="auto">
          <a:xfrm flipH="0" flipV="0">
            <a:off x="8948700" y="2360157"/>
            <a:ext cx="75037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(0,N)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028693666" name=""/>
          <p:cNvCxnSpPr>
            <a:cxnSpLocks/>
          </p:cNvCxnSpPr>
          <p:nvPr/>
        </p:nvCxnSpPr>
        <p:spPr bwMode="auto">
          <a:xfrm rot="0" flipH="0" flipV="1">
            <a:off x="6640516" y="960196"/>
            <a:ext cx="0" cy="140430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9961317" name=""/>
          <p:cNvSpPr/>
          <p:nvPr/>
        </p:nvSpPr>
        <p:spPr bwMode="auto">
          <a:xfrm rot="0" flipH="0" flipV="0">
            <a:off x="6609377" y="910813"/>
            <a:ext cx="62276" cy="45720"/>
          </a:xfrm>
          <a:prstGeom prst="ellips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84269303" name=""/>
          <p:cNvSpPr txBox="1"/>
          <p:nvPr/>
        </p:nvSpPr>
        <p:spPr bwMode="auto">
          <a:xfrm rot="0" flipH="0" flipV="0">
            <a:off x="6411105" y="598033"/>
            <a:ext cx="1546351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u="sng">
                <a:solidFill>
                  <a:schemeClr val="tx1"/>
                </a:solidFill>
              </a:rPr>
              <a:t>Data</a:t>
            </a:r>
            <a:endParaRPr sz="1600">
              <a:solidFill>
                <a:schemeClr val="tx1"/>
              </a:solidFill>
            </a:endParaRPr>
          </a:p>
        </p:txBody>
      </p:sp>
      <p:cxnSp>
        <p:nvCxnSpPr>
          <p:cNvPr id="587900391" name=""/>
          <p:cNvCxnSpPr>
            <a:cxnSpLocks/>
          </p:cNvCxnSpPr>
          <p:nvPr/>
        </p:nvCxnSpPr>
        <p:spPr bwMode="auto">
          <a:xfrm rot="0" flipH="0" flipV="1">
            <a:off x="6297636" y="1025329"/>
            <a:ext cx="0" cy="545890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917341" name=""/>
          <p:cNvSpPr/>
          <p:nvPr/>
        </p:nvSpPr>
        <p:spPr bwMode="auto">
          <a:xfrm rot="0" flipH="0" flipV="0">
            <a:off x="6266497" y="1571221"/>
            <a:ext cx="62276" cy="45720"/>
          </a:xfrm>
          <a:prstGeom prst="ellipse">
            <a:avLst/>
          </a:prstGeom>
          <a:solidFill>
            <a:schemeClr val="tx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604795231" name=""/>
          <p:cNvCxnSpPr>
            <a:cxnSpLocks/>
          </p:cNvCxnSpPr>
          <p:nvPr/>
        </p:nvCxnSpPr>
        <p:spPr bwMode="auto">
          <a:xfrm rot="0" flipH="0" flipV="1">
            <a:off x="7214880" y="962371"/>
            <a:ext cx="0" cy="140430"/>
          </a:xfrm>
          <a:prstGeom prst="lin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791220" name=""/>
          <p:cNvSpPr/>
          <p:nvPr/>
        </p:nvSpPr>
        <p:spPr bwMode="auto">
          <a:xfrm rot="0" flipH="0" flipV="0">
            <a:off x="7183741" y="912988"/>
            <a:ext cx="62276" cy="45720"/>
          </a:xfrm>
          <a:prstGeom prst="ellipse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84827746" name=""/>
          <p:cNvSpPr txBox="1"/>
          <p:nvPr/>
        </p:nvSpPr>
        <p:spPr bwMode="auto">
          <a:xfrm rot="0" flipH="0" flipV="0">
            <a:off x="6985469" y="600208"/>
            <a:ext cx="1547791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u="sng">
                <a:solidFill>
                  <a:schemeClr val="tx1"/>
                </a:solidFill>
              </a:rPr>
              <a:t>Ora</a:t>
            </a:r>
            <a:endParaRPr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 bwMode="auto">
          <a:xfrm>
            <a:off x="1523880" y="25466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Password, Nome, Cognome, Data_di_nascita, Email, Cellulare, Minuti_Trasmessi, Media_Spettatori_Simultanei, Portafoglio_di_Bit)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Subscription(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Affiliate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Affiliate(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Sottoscrizione, Bit_Ricevuti)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6" name="Google Shape;116;p19"/>
          <p:cNvSpPr txBox="1"/>
          <p:nvPr/>
        </p:nvSpPr>
        <p:spPr bwMode="auto">
          <a:xfrm>
            <a:off x="149184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7" name="Google Shape;117;p19"/>
          <p:cNvSpPr/>
          <p:nvPr/>
        </p:nvSpPr>
        <p:spPr bwMode="auto">
          <a:xfrm>
            <a:off x="4705200" y="614520"/>
            <a:ext cx="297684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Subscription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8" name="Google Shape;118;p19"/>
          <p:cNvSpPr txBox="1"/>
          <p:nvPr/>
        </p:nvSpPr>
        <p:spPr bwMode="auto">
          <a:xfrm>
            <a:off x="849600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Affiliate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9" name="Google Shape;119;p19"/>
          <p:cNvSpPr/>
          <p:nvPr/>
        </p:nvSpPr>
        <p:spPr bwMode="auto">
          <a:xfrm flipH="0" flipV="0">
            <a:off x="3580920" y="1228680"/>
            <a:ext cx="1124279" cy="4572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9"/>
          <p:cNvSpPr/>
          <p:nvPr/>
        </p:nvSpPr>
        <p:spPr bwMode="auto">
          <a:xfrm flipH="0" flipV="0">
            <a:off x="7682039" y="1228680"/>
            <a:ext cx="815400" cy="4572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9"/>
          <p:cNvSpPr txBox="1"/>
          <p:nvPr/>
        </p:nvSpPr>
        <p:spPr bwMode="auto">
          <a:xfrm>
            <a:off x="1582560" y="51444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Subscription(Registrato) referenzia Registrato(Username)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Subscription(Affiliate) referenzia Affiliate(Username)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36388629" name=""/>
          <p:cNvSpPr txBox="1"/>
          <p:nvPr/>
        </p:nvSpPr>
        <p:spPr bwMode="auto">
          <a:xfrm flipH="0" flipV="0">
            <a:off x="3534831" y="923519"/>
            <a:ext cx="7402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sp>
        <p:nvSpPr>
          <p:cNvPr id="596995102" name=""/>
          <p:cNvSpPr txBox="1"/>
          <p:nvPr/>
        </p:nvSpPr>
        <p:spPr bwMode="auto">
          <a:xfrm flipH="0" flipV="0">
            <a:off x="7926851" y="923519"/>
            <a:ext cx="74065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grpSp>
        <p:nvGrpSpPr>
          <p:cNvPr id="2070899268" name=""/>
          <p:cNvGrpSpPr/>
          <p:nvPr/>
        </p:nvGrpSpPr>
        <p:grpSpPr bwMode="auto">
          <a:xfrm>
            <a:off x="1640925" y="333893"/>
            <a:ext cx="1527280" cy="502593"/>
            <a:chOff x="0" y="0"/>
            <a:chExt cx="1527280" cy="502593"/>
          </a:xfrm>
        </p:grpSpPr>
        <p:grpSp>
          <p:nvGrpSpPr>
            <p:cNvPr id="53755207" name=""/>
            <p:cNvGrpSpPr/>
            <p:nvPr/>
          </p:nvGrpSpPr>
          <p:grpSpPr bwMode="auto">
            <a:xfrm>
              <a:off x="198272" y="312778"/>
              <a:ext cx="62277" cy="189814"/>
              <a:chOff x="0" y="0"/>
              <a:chExt cx="62277" cy="189814"/>
            </a:xfrm>
          </p:grpSpPr>
          <p:cxnSp>
            <p:nvCxnSpPr>
              <p:cNvPr id="1931558472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4551024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285877797" name=""/>
            <p:cNvSpPr txBox="1"/>
            <p:nvPr/>
          </p:nvSpPr>
          <p:spPr bwMode="auto">
            <a:xfrm flipH="0" flipV="0">
              <a:off x="0" y="0"/>
              <a:ext cx="1527280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Username</a:t>
              </a:r>
              <a:endParaRPr sz="1600"/>
            </a:p>
          </p:txBody>
        </p:sp>
      </p:grpSp>
      <p:grpSp>
        <p:nvGrpSpPr>
          <p:cNvPr id="881146514" name=""/>
          <p:cNvGrpSpPr/>
          <p:nvPr/>
        </p:nvGrpSpPr>
        <p:grpSpPr bwMode="auto">
          <a:xfrm>
            <a:off x="8556074" y="349313"/>
            <a:ext cx="1530159" cy="502593"/>
            <a:chOff x="0" y="0"/>
            <a:chExt cx="1530159" cy="502593"/>
          </a:xfrm>
        </p:grpSpPr>
        <p:grpSp>
          <p:nvGrpSpPr>
            <p:cNvPr id="862032902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041538226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19561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121028920" name=""/>
            <p:cNvSpPr txBox="1"/>
            <p:nvPr/>
          </p:nvSpPr>
          <p:spPr bwMode="auto">
            <a:xfrm flipH="0" flipV="0">
              <a:off x="0" y="0"/>
              <a:ext cx="153015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Username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 bwMode="auto">
          <a:xfrm>
            <a:off x="1523880" y="25466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Affiliate(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Sottoscrizione, Bit_Ricevuti)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Offerta(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Affiliate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Tipo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Privilegi(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Tipo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7" name="Google Shape;127;p20"/>
          <p:cNvSpPr txBox="1"/>
          <p:nvPr/>
        </p:nvSpPr>
        <p:spPr bwMode="auto">
          <a:xfrm>
            <a:off x="149184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Affiliate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8" name="Google Shape;128;p20"/>
          <p:cNvSpPr/>
          <p:nvPr/>
        </p:nvSpPr>
        <p:spPr bwMode="auto">
          <a:xfrm>
            <a:off x="4762800" y="61452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Offerta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9" name="Google Shape;129;p20"/>
          <p:cNvSpPr txBox="1"/>
          <p:nvPr/>
        </p:nvSpPr>
        <p:spPr bwMode="auto">
          <a:xfrm>
            <a:off x="849600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Privilegi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30" name="Google Shape;130;p20"/>
          <p:cNvSpPr/>
          <p:nvPr/>
        </p:nvSpPr>
        <p:spPr bwMode="auto">
          <a:xfrm>
            <a:off x="3580920" y="122868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0"/>
          <p:cNvSpPr/>
          <p:nvPr/>
        </p:nvSpPr>
        <p:spPr bwMode="auto">
          <a:xfrm>
            <a:off x="7545600" y="122868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0"/>
          <p:cNvSpPr txBox="1"/>
          <p:nvPr/>
        </p:nvSpPr>
        <p:spPr bwMode="auto">
          <a:xfrm>
            <a:off x="1582560" y="51444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Offerta(Affiliate) referenzia Affiliate(Username)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Offerta(Tipo) referenzia Privilegi(Tipo)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67693092" name=""/>
          <p:cNvSpPr txBox="1"/>
          <p:nvPr/>
        </p:nvSpPr>
        <p:spPr bwMode="auto">
          <a:xfrm flipH="0" flipV="0">
            <a:off x="3534831" y="923519"/>
            <a:ext cx="74101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sp>
        <p:nvSpPr>
          <p:cNvPr id="1277595420" name=""/>
          <p:cNvSpPr txBox="1"/>
          <p:nvPr/>
        </p:nvSpPr>
        <p:spPr bwMode="auto">
          <a:xfrm flipH="0" flipV="0">
            <a:off x="7926851" y="923519"/>
            <a:ext cx="74065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grpSp>
        <p:nvGrpSpPr>
          <p:cNvPr id="1452948455" name=""/>
          <p:cNvGrpSpPr/>
          <p:nvPr/>
        </p:nvGrpSpPr>
        <p:grpSpPr bwMode="auto">
          <a:xfrm>
            <a:off x="1640925" y="333893"/>
            <a:ext cx="1527639" cy="502593"/>
            <a:chOff x="0" y="0"/>
            <a:chExt cx="1527639" cy="502593"/>
          </a:xfrm>
        </p:grpSpPr>
        <p:grpSp>
          <p:nvGrpSpPr>
            <p:cNvPr id="1543705903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272122206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8082865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423788220" name=""/>
            <p:cNvSpPr txBox="1"/>
            <p:nvPr/>
          </p:nvSpPr>
          <p:spPr bwMode="auto">
            <a:xfrm flipH="0" flipV="0">
              <a:off x="0" y="0"/>
              <a:ext cx="152763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Username</a:t>
              </a:r>
              <a:endParaRPr sz="1600"/>
            </a:p>
          </p:txBody>
        </p:sp>
      </p:grpSp>
      <p:grpSp>
        <p:nvGrpSpPr>
          <p:cNvPr id="1206792562" name=""/>
          <p:cNvGrpSpPr/>
          <p:nvPr/>
        </p:nvGrpSpPr>
        <p:grpSpPr bwMode="auto">
          <a:xfrm>
            <a:off x="8556073" y="349312"/>
            <a:ext cx="1531959" cy="502593"/>
            <a:chOff x="0" y="0"/>
            <a:chExt cx="1531959" cy="502593"/>
          </a:xfrm>
        </p:grpSpPr>
        <p:grpSp>
          <p:nvGrpSpPr>
            <p:cNvPr id="769223854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823363603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9757896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633791828" name=""/>
            <p:cNvSpPr txBox="1"/>
            <p:nvPr/>
          </p:nvSpPr>
          <p:spPr bwMode="auto">
            <a:xfrm flipH="0" flipV="0">
              <a:off x="0" y="0"/>
              <a:ext cx="153195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Tipo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 bwMode="auto">
          <a:xfrm>
            <a:off x="1523880" y="25466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Utente(</a:t>
            </a:r>
            <a:r>
              <a:rPr lang="it-IT" sz="24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IdUser</a:t>
            </a:r>
            <a:r>
              <a:rPr lang="it-IT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lang="it-IT" sz="2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Spettatore(</a:t>
            </a:r>
            <a:r>
              <a:rPr lang="it-IT" sz="24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IdUser</a:t>
            </a:r>
            <a:r>
              <a:rPr lang="it-IT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Live_In_Diretta)</a:t>
            </a:r>
            <a:endParaRPr lang="it-IT"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Live_In_Diretta(</a:t>
            </a:r>
            <a:r>
              <a:rPr lang="it-IT" sz="24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Numero_Spettatori, Ora_Inizio, URL_Img_Copertina)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8" name="Google Shape;138;p21"/>
          <p:cNvSpPr txBox="1"/>
          <p:nvPr/>
        </p:nvSpPr>
        <p:spPr bwMode="auto">
          <a:xfrm>
            <a:off x="149184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Utente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39" name="Google Shape;139;p21"/>
          <p:cNvSpPr/>
          <p:nvPr/>
        </p:nvSpPr>
        <p:spPr bwMode="auto">
          <a:xfrm>
            <a:off x="4762800" y="61452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Spettatore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40" name="Google Shape;140;p21"/>
          <p:cNvSpPr txBox="1"/>
          <p:nvPr/>
        </p:nvSpPr>
        <p:spPr bwMode="auto">
          <a:xfrm>
            <a:off x="849600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Live_In_Diretta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41" name="Google Shape;141;p21"/>
          <p:cNvSpPr/>
          <p:nvPr/>
        </p:nvSpPr>
        <p:spPr bwMode="auto">
          <a:xfrm>
            <a:off x="3580920" y="122868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1"/>
          <p:cNvSpPr/>
          <p:nvPr/>
        </p:nvSpPr>
        <p:spPr bwMode="auto">
          <a:xfrm>
            <a:off x="7545600" y="122868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1"/>
          <p:cNvSpPr txBox="1"/>
          <p:nvPr/>
        </p:nvSpPr>
        <p:spPr bwMode="auto">
          <a:xfrm>
            <a:off x="1582560" y="51444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Spettatore(IdUser) referenzia Utente</a:t>
            </a:r>
            <a:r>
              <a:rPr lang="it-IT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(IdUser)</a:t>
            </a:r>
            <a:endParaRPr lang="it-IT"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Spettatore(Live_In_Diretta) referenzia Live_In_Diretta(URL)</a:t>
            </a:r>
            <a:endParaRPr lang="it-IT"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99324448" name=""/>
          <p:cNvSpPr txBox="1"/>
          <p:nvPr/>
        </p:nvSpPr>
        <p:spPr bwMode="auto">
          <a:xfrm flipH="0" flipV="0">
            <a:off x="3534831" y="923519"/>
            <a:ext cx="73921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(0,1)</a:t>
            </a:r>
            <a:endParaRPr/>
          </a:p>
        </p:txBody>
      </p:sp>
      <p:sp>
        <p:nvSpPr>
          <p:cNvPr id="2097088214" name=""/>
          <p:cNvSpPr txBox="1"/>
          <p:nvPr/>
        </p:nvSpPr>
        <p:spPr bwMode="auto">
          <a:xfrm flipH="0" flipV="0">
            <a:off x="7926852" y="923519"/>
            <a:ext cx="7402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(0,N)</a:t>
            </a:r>
            <a:endParaRPr/>
          </a:p>
        </p:txBody>
      </p:sp>
      <p:grpSp>
        <p:nvGrpSpPr>
          <p:cNvPr id="171256032" name=""/>
          <p:cNvGrpSpPr/>
          <p:nvPr/>
        </p:nvGrpSpPr>
        <p:grpSpPr bwMode="auto">
          <a:xfrm>
            <a:off x="1640924" y="333893"/>
            <a:ext cx="1530519" cy="502593"/>
            <a:chOff x="0" y="0"/>
            <a:chExt cx="1530519" cy="502593"/>
          </a:xfrm>
        </p:grpSpPr>
        <p:grpSp>
          <p:nvGrpSpPr>
            <p:cNvPr id="932926078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1817085944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3276702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303393918" name=""/>
            <p:cNvSpPr txBox="1"/>
            <p:nvPr/>
          </p:nvSpPr>
          <p:spPr bwMode="auto">
            <a:xfrm flipH="0" flipV="0">
              <a:off x="0" y="0"/>
              <a:ext cx="153051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IdUser</a:t>
              </a:r>
              <a:endParaRPr sz="1600"/>
            </a:p>
          </p:txBody>
        </p:sp>
      </p:grpSp>
      <p:grpSp>
        <p:nvGrpSpPr>
          <p:cNvPr id="485177779" name=""/>
          <p:cNvGrpSpPr/>
          <p:nvPr/>
        </p:nvGrpSpPr>
        <p:grpSpPr bwMode="auto">
          <a:xfrm>
            <a:off x="8556073" y="349312"/>
            <a:ext cx="1531598" cy="502593"/>
            <a:chOff x="0" y="0"/>
            <a:chExt cx="1531598" cy="502593"/>
          </a:xfrm>
        </p:grpSpPr>
        <p:grpSp>
          <p:nvGrpSpPr>
            <p:cNvPr id="641114445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596034428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379927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82983272" name=""/>
            <p:cNvSpPr txBox="1"/>
            <p:nvPr/>
          </p:nvSpPr>
          <p:spPr bwMode="auto">
            <a:xfrm flipH="0" flipV="0">
              <a:off x="0" y="0"/>
              <a:ext cx="1531598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 bwMode="auto">
          <a:xfrm>
            <a:off x="1523880" y="2546640"/>
            <a:ext cx="9144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Password, Nome, Cognome, Data_di_nascita, Email, Cellulare, Minuti_Trasmessi, Media_Spettatori_Simultanei, Portafoglio_di_Bit)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Live_In_Diretta(</a:t>
            </a:r>
            <a:r>
              <a:rPr lang="it-IT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URL</a:t>
            </a:r>
            <a:r>
              <a:rPr lang="it-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Streamer, Numero_Spettatori, Ora_Inizio, URL_Img_Copertina)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49" name="Google Shape;149;p22"/>
          <p:cNvSpPr txBox="1"/>
          <p:nvPr/>
        </p:nvSpPr>
        <p:spPr bwMode="auto">
          <a:xfrm>
            <a:off x="149184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Registrato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50" name="Google Shape;150;p22"/>
          <p:cNvSpPr/>
          <p:nvPr/>
        </p:nvSpPr>
        <p:spPr bwMode="auto">
          <a:xfrm>
            <a:off x="4762800" y="614520"/>
            <a:ext cx="2779560" cy="1228680"/>
          </a:xfrm>
          <a:prstGeom prst="diamond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Streamer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51" name="Google Shape;151;p22"/>
          <p:cNvSpPr txBox="1"/>
          <p:nvPr/>
        </p:nvSpPr>
        <p:spPr bwMode="auto">
          <a:xfrm>
            <a:off x="8496000" y="844920"/>
            <a:ext cx="2089080" cy="76787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Live_In_Diretta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52" name="Google Shape;152;p22"/>
          <p:cNvSpPr/>
          <p:nvPr/>
        </p:nvSpPr>
        <p:spPr bwMode="auto">
          <a:xfrm>
            <a:off x="3580920" y="1228680"/>
            <a:ext cx="1183320" cy="360"/>
          </a:xfrm>
          <a:custGeom>
            <a:avLst/>
            <a:gdLst/>
            <a:ahLst/>
            <a:cxnLst/>
            <a:rect l="l" t="t" r="r" b="b"/>
            <a:pathLst>
              <a:path w="1183245" h="1024" fill="norm" stroke="1" extrusionOk="0">
                <a:moveTo>
                  <a:pt x="0" y="0"/>
                </a:moveTo>
                <a:lnTo>
                  <a:pt x="1183245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22"/>
          <p:cNvSpPr/>
          <p:nvPr/>
        </p:nvSpPr>
        <p:spPr bwMode="auto">
          <a:xfrm>
            <a:off x="7545600" y="1228680"/>
            <a:ext cx="951840" cy="360"/>
          </a:xfrm>
          <a:custGeom>
            <a:avLst/>
            <a:gdLst/>
            <a:ahLst/>
            <a:cxnLst/>
            <a:rect l="l" t="t" r="r" b="b"/>
            <a:pathLst>
              <a:path w="951780" h="1024" fill="norm" stroke="1" extrusionOk="0">
                <a:moveTo>
                  <a:pt x="951780" y="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2"/>
          <p:cNvSpPr txBox="1"/>
          <p:nvPr/>
        </p:nvSpPr>
        <p:spPr bwMode="auto">
          <a:xfrm>
            <a:off x="1582560" y="5144400"/>
            <a:ext cx="914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Live_In_Diretta(Streamer) referenzia Registrato(Username)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r>
              <a:rPr lang="it-I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Vincolo unique su Live_In_Diretta(Streamer)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36926739" name=""/>
          <p:cNvSpPr txBox="1"/>
          <p:nvPr/>
        </p:nvSpPr>
        <p:spPr bwMode="auto">
          <a:xfrm flipH="0" flipV="0">
            <a:off x="3534831" y="923519"/>
            <a:ext cx="73957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(0,1)</a:t>
            </a:r>
            <a:endParaRPr/>
          </a:p>
        </p:txBody>
      </p:sp>
      <p:sp>
        <p:nvSpPr>
          <p:cNvPr id="1713613045" name=""/>
          <p:cNvSpPr txBox="1"/>
          <p:nvPr/>
        </p:nvSpPr>
        <p:spPr bwMode="auto">
          <a:xfrm flipH="0" flipV="0">
            <a:off x="7926851" y="923519"/>
            <a:ext cx="7420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(1,1)</a:t>
            </a:r>
            <a:endParaRPr/>
          </a:p>
        </p:txBody>
      </p:sp>
      <p:grpSp>
        <p:nvGrpSpPr>
          <p:cNvPr id="880059198" name=""/>
          <p:cNvGrpSpPr/>
          <p:nvPr/>
        </p:nvGrpSpPr>
        <p:grpSpPr bwMode="auto">
          <a:xfrm>
            <a:off x="1640925" y="333893"/>
            <a:ext cx="1527639" cy="502593"/>
            <a:chOff x="0" y="0"/>
            <a:chExt cx="1527639" cy="502593"/>
          </a:xfrm>
        </p:grpSpPr>
        <p:grpSp>
          <p:nvGrpSpPr>
            <p:cNvPr id="896572420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608323962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3624711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288028906" name=""/>
            <p:cNvSpPr txBox="1"/>
            <p:nvPr/>
          </p:nvSpPr>
          <p:spPr bwMode="auto">
            <a:xfrm flipH="0" flipV="0">
              <a:off x="0" y="0"/>
              <a:ext cx="152763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Username</a:t>
              </a:r>
              <a:endParaRPr sz="1600"/>
            </a:p>
          </p:txBody>
        </p:sp>
      </p:grpSp>
      <p:grpSp>
        <p:nvGrpSpPr>
          <p:cNvPr id="2128146702" name=""/>
          <p:cNvGrpSpPr/>
          <p:nvPr/>
        </p:nvGrpSpPr>
        <p:grpSpPr bwMode="auto">
          <a:xfrm>
            <a:off x="8556073" y="349312"/>
            <a:ext cx="1531598" cy="502593"/>
            <a:chOff x="0" y="0"/>
            <a:chExt cx="1531598" cy="502593"/>
          </a:xfrm>
        </p:grpSpPr>
        <p:grpSp>
          <p:nvGrpSpPr>
            <p:cNvPr id="1470171788" name=""/>
            <p:cNvGrpSpPr/>
            <p:nvPr/>
          </p:nvGrpSpPr>
          <p:grpSpPr bwMode="auto">
            <a:xfrm>
              <a:off x="198271" y="312778"/>
              <a:ext cx="62277" cy="189814"/>
              <a:chOff x="0" y="0"/>
              <a:chExt cx="62277" cy="189814"/>
            </a:xfrm>
          </p:grpSpPr>
          <p:cxnSp>
            <p:nvCxnSpPr>
              <p:cNvPr id="773992382" name=""/>
              <p:cNvCxnSpPr>
                <a:cxnSpLocks/>
              </p:cNvCxnSpPr>
              <p:nvPr/>
            </p:nvCxnSpPr>
            <p:spPr bwMode="auto">
              <a:xfrm flipH="0" flipV="1">
                <a:off x="31138" y="49383"/>
                <a:ext cx="0" cy="140431"/>
              </a:xfrm>
              <a:prstGeom prst="lin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918577" name=""/>
              <p:cNvSpPr/>
              <p:nvPr/>
            </p:nvSpPr>
            <p:spPr bwMode="auto">
              <a:xfrm flipH="0" flipV="0">
                <a:off x="0" y="0"/>
                <a:ext cx="62277" cy="45720"/>
              </a:xfrm>
              <a:prstGeom prst="ellipse">
                <a:avLst/>
              </a:prstGeom>
              <a:solidFill>
                <a:schemeClr val="tx1"/>
              </a:solidFill>
              <a:ln w="25399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964907071" name=""/>
            <p:cNvSpPr txBox="1"/>
            <p:nvPr/>
          </p:nvSpPr>
          <p:spPr bwMode="auto">
            <a:xfrm flipH="0" flipV="0">
              <a:off x="0" y="0"/>
              <a:ext cx="1531598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u="sng"/>
                <a:t>URL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On-screen Show (4:3)</PresentationFormat>
  <Paragraphs>0</Paragraphs>
  <Slides>24</Slides>
  <Notes>24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2023-05-23T11:04:05Z</dcterms:modified>
  <cp:category/>
  <cp:contentStatus/>
  <cp:version/>
</cp:coreProperties>
</file>