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9" r:id="rId5"/>
    <p:sldId id="259" r:id="rId6"/>
    <p:sldId id="260" r:id="rId7"/>
    <p:sldId id="262" r:id="rId8"/>
    <p:sldId id="264" r:id="rId9"/>
    <p:sldId id="268" r:id="rId10"/>
    <p:sldId id="26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lij\Documents\neural%20network%20proj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lij\Documents\neural%20network%20proj%20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lij\Documents\neural%20network%20proj%202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lij\Documents\neural%20network%20proj%202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lij\Documents\neural%20network%20proj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lij\Documents\neural%20network%20proj%2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lij\Documents\neural%20network%20proj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lij\Documents\neural%20network%20proj%20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lij\Documents\neural%20network%20proj%20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lij\Documents\neural%20network%20proj%20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lij\Documents\neural%20network%20proj%20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lij\Documents\neural%20network%20proj%20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Classification error vs number of neurons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Sheet1!$C$5</c:f>
              <c:strCache>
                <c:ptCount val="1"/>
                <c:pt idx="0">
                  <c:v>Trial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Sheet1!$B$6:$B$15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xVal>
          <c:yVal>
            <c:numRef>
              <c:f>Sheet1!$C$6:$C$15</c:f>
              <c:numCache>
                <c:formatCode>General</c:formatCode>
                <c:ptCount val="10"/>
                <c:pt idx="0">
                  <c:v>1.0833000000000001E-2</c:v>
                </c:pt>
                <c:pt idx="1">
                  <c:v>1.2083E-2</c:v>
                </c:pt>
                <c:pt idx="2">
                  <c:v>1.1667E-2</c:v>
                </c:pt>
                <c:pt idx="3">
                  <c:v>1.1667E-2</c:v>
                </c:pt>
                <c:pt idx="4">
                  <c:v>1.1667E-2</c:v>
                </c:pt>
                <c:pt idx="5">
                  <c:v>1.125E-2</c:v>
                </c:pt>
                <c:pt idx="6">
                  <c:v>1.2083E-2</c:v>
                </c:pt>
                <c:pt idx="7">
                  <c:v>1.2083E-2</c:v>
                </c:pt>
                <c:pt idx="8">
                  <c:v>1.2083E-2</c:v>
                </c:pt>
                <c:pt idx="9">
                  <c:v>1.2917E-2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C2-4BB1-9065-5AFE37362A97}"/>
            </c:ext>
          </c:extLst>
        </c:ser>
        <c:ser>
          <c:idx val="1"/>
          <c:order val="1"/>
          <c:tx>
            <c:strRef>
              <c:f>Sheet1!$D$5</c:f>
              <c:strCache>
                <c:ptCount val="1"/>
                <c:pt idx="0">
                  <c:v>Trial 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Sheet1!$B$6:$B$15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xVal>
          <c:yVal>
            <c:numRef>
              <c:f>Sheet1!$D$6:$D$15</c:f>
              <c:numCache>
                <c:formatCode>General</c:formatCode>
                <c:ptCount val="10"/>
                <c:pt idx="0">
                  <c:v>1.375E-2</c:v>
                </c:pt>
                <c:pt idx="1">
                  <c:v>0.01</c:v>
                </c:pt>
                <c:pt idx="2">
                  <c:v>1.125E-2</c:v>
                </c:pt>
                <c:pt idx="3">
                  <c:v>1.0416999999999999E-2</c:v>
                </c:pt>
                <c:pt idx="4">
                  <c:v>9.5832999999999995E-3</c:v>
                </c:pt>
                <c:pt idx="5">
                  <c:v>1.0416999999999999E-2</c:v>
                </c:pt>
                <c:pt idx="6">
                  <c:v>0.01</c:v>
                </c:pt>
                <c:pt idx="7">
                  <c:v>9.1666999999999998E-3</c:v>
                </c:pt>
                <c:pt idx="8">
                  <c:v>9.5832999999999995E-3</c:v>
                </c:pt>
                <c:pt idx="9">
                  <c:v>1.2500000000000001E-2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C2-4BB1-9065-5AFE37362A97}"/>
            </c:ext>
          </c:extLst>
        </c:ser>
        <c:ser>
          <c:idx val="2"/>
          <c:order val="2"/>
          <c:tx>
            <c:strRef>
              <c:f>Sheet1!$E$5</c:f>
              <c:strCache>
                <c:ptCount val="1"/>
                <c:pt idx="0">
                  <c:v>Trial 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Sheet1!$B$6:$B$15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xVal>
          <c:yVal>
            <c:numRef>
              <c:f>Sheet1!$E$6:$E$15</c:f>
              <c:numCache>
                <c:formatCode>General</c:formatCode>
                <c:ptCount val="10"/>
                <c:pt idx="0">
                  <c:v>6.6667000000000002E-3</c:v>
                </c:pt>
                <c:pt idx="1">
                  <c:v>7.0832999999999998E-3</c:v>
                </c:pt>
                <c:pt idx="2">
                  <c:v>8.7500000000000008E-3</c:v>
                </c:pt>
                <c:pt idx="3">
                  <c:v>7.0832999999999998E-3</c:v>
                </c:pt>
                <c:pt idx="4">
                  <c:v>6.6667000000000002E-3</c:v>
                </c:pt>
                <c:pt idx="5">
                  <c:v>9.1666999999999998E-3</c:v>
                </c:pt>
                <c:pt idx="6">
                  <c:v>8.3333000000000001E-3</c:v>
                </c:pt>
                <c:pt idx="7">
                  <c:v>7.4999999999999997E-3</c:v>
                </c:pt>
                <c:pt idx="8">
                  <c:v>7.0832999999999998E-3</c:v>
                </c:pt>
                <c:pt idx="9">
                  <c:v>8.3333000000000001E-3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BC2-4BB1-9065-5AFE37362A97}"/>
            </c:ext>
          </c:extLst>
        </c:ser>
        <c:ser>
          <c:idx val="3"/>
          <c:order val="3"/>
          <c:tx>
            <c:strRef>
              <c:f>Sheet1!$F$5</c:f>
              <c:strCache>
                <c:ptCount val="1"/>
                <c:pt idx="0">
                  <c:v>Trial 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Sheet1!$B$6:$B$15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xVal>
          <c:yVal>
            <c:numRef>
              <c:f>Sheet1!$F$6:$F$15</c:f>
              <c:numCache>
                <c:formatCode>General</c:formatCode>
                <c:ptCount val="10"/>
                <c:pt idx="0">
                  <c:v>1.125E-2</c:v>
                </c:pt>
                <c:pt idx="1">
                  <c:v>0.01</c:v>
                </c:pt>
                <c:pt idx="2">
                  <c:v>1.2917E-2</c:v>
                </c:pt>
                <c:pt idx="3">
                  <c:v>9.5832999999999995E-3</c:v>
                </c:pt>
                <c:pt idx="4">
                  <c:v>1.125E-2</c:v>
                </c:pt>
                <c:pt idx="5">
                  <c:v>0.01</c:v>
                </c:pt>
                <c:pt idx="6">
                  <c:v>9.5832999999999995E-3</c:v>
                </c:pt>
                <c:pt idx="7">
                  <c:v>0.01</c:v>
                </c:pt>
                <c:pt idx="8">
                  <c:v>1.2500000000000001E-2</c:v>
                </c:pt>
                <c:pt idx="9">
                  <c:v>9.5832999999999995E-3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BC2-4BB1-9065-5AFE37362A97}"/>
            </c:ext>
          </c:extLst>
        </c:ser>
        <c:ser>
          <c:idx val="4"/>
          <c:order val="4"/>
          <c:tx>
            <c:strRef>
              <c:f>Sheet1!$G$5</c:f>
              <c:strCache>
                <c:ptCount val="1"/>
                <c:pt idx="0">
                  <c:v>Trial 5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Sheet1!$B$6:$B$15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xVal>
          <c:yVal>
            <c:numRef>
              <c:f>Sheet1!$G$6:$G$15</c:f>
              <c:numCache>
                <c:formatCode>General</c:formatCode>
                <c:ptCount val="10"/>
                <c:pt idx="0">
                  <c:v>9.5832999999999995E-3</c:v>
                </c:pt>
                <c:pt idx="1">
                  <c:v>0.01</c:v>
                </c:pt>
                <c:pt idx="2">
                  <c:v>1.0833000000000001E-2</c:v>
                </c:pt>
                <c:pt idx="3">
                  <c:v>0.01</c:v>
                </c:pt>
                <c:pt idx="4">
                  <c:v>9.1666999999999998E-3</c:v>
                </c:pt>
                <c:pt idx="5">
                  <c:v>1.0833000000000001E-2</c:v>
                </c:pt>
                <c:pt idx="6">
                  <c:v>9.5832999999999995E-3</c:v>
                </c:pt>
                <c:pt idx="7">
                  <c:v>1.125E-2</c:v>
                </c:pt>
                <c:pt idx="8">
                  <c:v>1.125E-2</c:v>
                </c:pt>
                <c:pt idx="9">
                  <c:v>1.0833000000000001E-2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BC2-4BB1-9065-5AFE37362A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5044296"/>
        <c:axId val="1105050528"/>
      </c:scatterChart>
      <c:valAx>
        <c:axId val="1105044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neurons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5050528"/>
        <c:crosses val="autoZero"/>
        <c:crossBetween val="midCat"/>
      </c:valAx>
      <c:valAx>
        <c:axId val="110505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Classification error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5044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Average performance vs Learning rate</a:t>
            </a:r>
            <a:endParaRPr lang="en-US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Sheet1!$H$115</c:f>
              <c:strCache>
                <c:ptCount val="1"/>
                <c:pt idx="0">
                  <c:v>Average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Sheet1!$B$116:$B$165</c:f>
              <c:numCache>
                <c:formatCode>General</c:formatCode>
                <c:ptCount val="5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</c:numCache>
            </c:numRef>
          </c:xVal>
          <c:yVal>
            <c:numRef>
              <c:f>Sheet1!$H$116:$H$165</c:f>
              <c:numCache>
                <c:formatCode>General</c:formatCode>
                <c:ptCount val="50"/>
                <c:pt idx="0">
                  <c:v>1.6853200000000002E-2</c:v>
                </c:pt>
                <c:pt idx="1">
                  <c:v>1.6542599999999998E-2</c:v>
                </c:pt>
                <c:pt idx="2">
                  <c:v>2.67884E-2</c:v>
                </c:pt>
                <c:pt idx="3">
                  <c:v>1.5126400000000002E-2</c:v>
                </c:pt>
                <c:pt idx="4">
                  <c:v>1.71024E-2</c:v>
                </c:pt>
                <c:pt idx="5">
                  <c:v>2.4221399999999997E-2</c:v>
                </c:pt>
                <c:pt idx="6">
                  <c:v>4.5965400000000003E-2</c:v>
                </c:pt>
                <c:pt idx="7">
                  <c:v>1.7635600000000001E-2</c:v>
                </c:pt>
                <c:pt idx="8">
                  <c:v>1.757475E-2</c:v>
                </c:pt>
                <c:pt idx="9">
                  <c:v>1.6786199999999998E-2</c:v>
                </c:pt>
                <c:pt idx="10">
                  <c:v>2.5949199999999999E-2</c:v>
                </c:pt>
                <c:pt idx="11">
                  <c:v>1.6542400000000002E-2</c:v>
                </c:pt>
                <c:pt idx="12">
                  <c:v>1.7449599999999999E-2</c:v>
                </c:pt>
                <c:pt idx="13">
                  <c:v>2.3662199999999998E-2</c:v>
                </c:pt>
                <c:pt idx="14">
                  <c:v>1.6375799999999999E-2</c:v>
                </c:pt>
                <c:pt idx="15">
                  <c:v>2.1307599999999999E-2</c:v>
                </c:pt>
                <c:pt idx="16">
                  <c:v>1.60386E-2</c:v>
                </c:pt>
                <c:pt idx="17">
                  <c:v>1.86716E-2</c:v>
                </c:pt>
                <c:pt idx="18">
                  <c:v>3.02832E-2</c:v>
                </c:pt>
                <c:pt idx="19">
                  <c:v>1.6699600000000002E-2</c:v>
                </c:pt>
                <c:pt idx="20">
                  <c:v>2.81456E-2</c:v>
                </c:pt>
                <c:pt idx="21">
                  <c:v>1.8165599999999997E-2</c:v>
                </c:pt>
                <c:pt idx="22">
                  <c:v>1.6050000000000002E-2</c:v>
                </c:pt>
                <c:pt idx="23">
                  <c:v>1.81434E-2</c:v>
                </c:pt>
                <c:pt idx="24">
                  <c:v>1.9976799999999999E-2</c:v>
                </c:pt>
                <c:pt idx="25">
                  <c:v>1.94894E-2</c:v>
                </c:pt>
                <c:pt idx="26">
                  <c:v>1.6971199999999999E-2</c:v>
                </c:pt>
                <c:pt idx="27">
                  <c:v>1.8834800000000002E-2</c:v>
                </c:pt>
                <c:pt idx="28">
                  <c:v>1.5680800000000002E-2</c:v>
                </c:pt>
                <c:pt idx="29">
                  <c:v>2.4149399999999998E-2</c:v>
                </c:pt>
                <c:pt idx="30">
                  <c:v>1.8758199999999999E-2</c:v>
                </c:pt>
                <c:pt idx="31">
                  <c:v>1.5222599999999999E-2</c:v>
                </c:pt>
                <c:pt idx="32">
                  <c:v>1.79794E-2</c:v>
                </c:pt>
                <c:pt idx="33">
                  <c:v>2.3999600000000003E-2</c:v>
                </c:pt>
                <c:pt idx="34">
                  <c:v>2.7584600000000004E-2</c:v>
                </c:pt>
                <c:pt idx="35">
                  <c:v>1.6067000000000001E-2</c:v>
                </c:pt>
                <c:pt idx="36">
                  <c:v>1.6823800000000003E-2</c:v>
                </c:pt>
                <c:pt idx="37">
                  <c:v>1.5400999999999998E-2</c:v>
                </c:pt>
                <c:pt idx="38">
                  <c:v>1.6846799999999999E-2</c:v>
                </c:pt>
                <c:pt idx="39">
                  <c:v>1.8592400000000002E-2</c:v>
                </c:pt>
                <c:pt idx="40">
                  <c:v>1.7413600000000001E-2</c:v>
                </c:pt>
                <c:pt idx="41">
                  <c:v>1.9367200000000001E-2</c:v>
                </c:pt>
                <c:pt idx="42">
                  <c:v>1.7116600000000003E-2</c:v>
                </c:pt>
                <c:pt idx="43">
                  <c:v>1.9701999999999997E-2</c:v>
                </c:pt>
                <c:pt idx="44">
                  <c:v>1.8888800000000001E-2</c:v>
                </c:pt>
                <c:pt idx="45">
                  <c:v>1.933E-2</c:v>
                </c:pt>
                <c:pt idx="46">
                  <c:v>1.70002E-2</c:v>
                </c:pt>
                <c:pt idx="47">
                  <c:v>1.7392000000000001E-2</c:v>
                </c:pt>
                <c:pt idx="48">
                  <c:v>1.6000799999999999E-2</c:v>
                </c:pt>
                <c:pt idx="49">
                  <c:v>2.01782E-2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16-4221-A4C7-361C5E120F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9422160"/>
        <c:axId val="769422488"/>
      </c:scatterChart>
      <c:valAx>
        <c:axId val="769422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Learning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422488"/>
        <c:crosses val="autoZero"/>
        <c:crossBetween val="midCat"/>
      </c:valAx>
      <c:valAx>
        <c:axId val="769422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Performance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422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Classification</a:t>
            </a:r>
            <a:r>
              <a:rPr lang="en-US" baseline="0"/>
              <a:t> error vs Learning rate (0.01 - 0.5)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Sheet1!$C$59</c:f>
              <c:strCache>
                <c:ptCount val="1"/>
                <c:pt idx="0">
                  <c:v>Trial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Sheet1!$B$60:$B$109</c:f>
              <c:numCache>
                <c:formatCode>General</c:formatCode>
                <c:ptCount val="5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</c:numCache>
            </c:numRef>
          </c:xVal>
          <c:yVal>
            <c:numRef>
              <c:f>Sheet1!$C$60:$C$109</c:f>
              <c:numCache>
                <c:formatCode>General</c:formatCode>
                <c:ptCount val="50"/>
                <c:pt idx="0">
                  <c:v>1.1667E-2</c:v>
                </c:pt>
                <c:pt idx="1">
                  <c:v>0.01</c:v>
                </c:pt>
                <c:pt idx="2">
                  <c:v>1.2500000000000001E-2</c:v>
                </c:pt>
                <c:pt idx="3">
                  <c:v>1.2083E-2</c:v>
                </c:pt>
                <c:pt idx="4">
                  <c:v>1.2500000000000001E-2</c:v>
                </c:pt>
                <c:pt idx="5">
                  <c:v>9.1666999999999998E-3</c:v>
                </c:pt>
                <c:pt idx="6">
                  <c:v>1.4167000000000001E-2</c:v>
                </c:pt>
                <c:pt idx="7">
                  <c:v>1.3332999999999999E-2</c:v>
                </c:pt>
                <c:pt idx="8" formatCode="@">
                  <c:v>0</c:v>
                </c:pt>
                <c:pt idx="9">
                  <c:v>9.5832999999999995E-3</c:v>
                </c:pt>
                <c:pt idx="10">
                  <c:v>1.1667E-2</c:v>
                </c:pt>
                <c:pt idx="11">
                  <c:v>1.3332999999999999E-2</c:v>
                </c:pt>
                <c:pt idx="12">
                  <c:v>1.2083E-2</c:v>
                </c:pt>
                <c:pt idx="13">
                  <c:v>1.2500000000000001E-2</c:v>
                </c:pt>
                <c:pt idx="14">
                  <c:v>1.3332999999999999E-2</c:v>
                </c:pt>
                <c:pt idx="15">
                  <c:v>9.5832999999999995E-3</c:v>
                </c:pt>
                <c:pt idx="16">
                  <c:v>1.125E-2</c:v>
                </c:pt>
                <c:pt idx="17">
                  <c:v>1.3332999999999999E-2</c:v>
                </c:pt>
                <c:pt idx="18">
                  <c:v>1.0416999999999999E-2</c:v>
                </c:pt>
                <c:pt idx="19">
                  <c:v>1.0833000000000001E-2</c:v>
                </c:pt>
                <c:pt idx="20">
                  <c:v>1.125E-2</c:v>
                </c:pt>
                <c:pt idx="21">
                  <c:v>1.0833000000000001E-2</c:v>
                </c:pt>
                <c:pt idx="22">
                  <c:v>1.0833000000000001E-2</c:v>
                </c:pt>
                <c:pt idx="23">
                  <c:v>1.4167000000000001E-2</c:v>
                </c:pt>
                <c:pt idx="24">
                  <c:v>1.0416999999999999E-2</c:v>
                </c:pt>
                <c:pt idx="25">
                  <c:v>2.1250000000000002E-2</c:v>
                </c:pt>
                <c:pt idx="26">
                  <c:v>1.2500000000000001E-2</c:v>
                </c:pt>
                <c:pt idx="27">
                  <c:v>1.3332999999999999E-2</c:v>
                </c:pt>
                <c:pt idx="28">
                  <c:v>1.1667E-2</c:v>
                </c:pt>
                <c:pt idx="29">
                  <c:v>1.375E-2</c:v>
                </c:pt>
                <c:pt idx="30">
                  <c:v>1.0833000000000001E-2</c:v>
                </c:pt>
                <c:pt idx="31">
                  <c:v>1.3332999999999999E-2</c:v>
                </c:pt>
                <c:pt idx="32">
                  <c:v>1.125E-2</c:v>
                </c:pt>
                <c:pt idx="33">
                  <c:v>1.125E-2</c:v>
                </c:pt>
                <c:pt idx="34">
                  <c:v>9.1666999999999998E-3</c:v>
                </c:pt>
                <c:pt idx="35">
                  <c:v>1.0833000000000001E-2</c:v>
                </c:pt>
                <c:pt idx="36">
                  <c:v>1.0416999999999999E-2</c:v>
                </c:pt>
                <c:pt idx="37">
                  <c:v>0.01</c:v>
                </c:pt>
                <c:pt idx="38">
                  <c:v>1.9167E-2</c:v>
                </c:pt>
                <c:pt idx="39">
                  <c:v>1.0833000000000001E-2</c:v>
                </c:pt>
                <c:pt idx="40">
                  <c:v>1.0416999999999999E-2</c:v>
                </c:pt>
                <c:pt idx="41">
                  <c:v>1.0416999999999999E-2</c:v>
                </c:pt>
                <c:pt idx="42">
                  <c:v>1.6250000000000001E-2</c:v>
                </c:pt>
                <c:pt idx="43">
                  <c:v>1.0833000000000001E-2</c:v>
                </c:pt>
                <c:pt idx="44">
                  <c:v>1.1667E-2</c:v>
                </c:pt>
                <c:pt idx="45">
                  <c:v>1.2917E-2</c:v>
                </c:pt>
                <c:pt idx="46">
                  <c:v>1.2083E-2</c:v>
                </c:pt>
                <c:pt idx="47">
                  <c:v>1.2083E-2</c:v>
                </c:pt>
                <c:pt idx="48">
                  <c:v>1.2500000000000001E-2</c:v>
                </c:pt>
                <c:pt idx="49">
                  <c:v>1.125E-2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899-4F95-BB78-C833827D9556}"/>
            </c:ext>
          </c:extLst>
        </c:ser>
        <c:ser>
          <c:idx val="1"/>
          <c:order val="1"/>
          <c:tx>
            <c:strRef>
              <c:f>Sheet1!$D$59</c:f>
              <c:strCache>
                <c:ptCount val="1"/>
                <c:pt idx="0">
                  <c:v>Trial 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Sheet1!$B$60:$B$109</c:f>
              <c:numCache>
                <c:formatCode>General</c:formatCode>
                <c:ptCount val="5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</c:numCache>
            </c:numRef>
          </c:xVal>
          <c:yVal>
            <c:numRef>
              <c:f>Sheet1!$D$60:$D$109</c:f>
              <c:numCache>
                <c:formatCode>General</c:formatCode>
                <c:ptCount val="50"/>
                <c:pt idx="0">
                  <c:v>1.2500000000000001E-2</c:v>
                </c:pt>
                <c:pt idx="1">
                  <c:v>1.2083E-2</c:v>
                </c:pt>
                <c:pt idx="2">
                  <c:v>1.125E-2</c:v>
                </c:pt>
                <c:pt idx="3">
                  <c:v>1.2917E-2</c:v>
                </c:pt>
                <c:pt idx="4">
                  <c:v>1.2083E-2</c:v>
                </c:pt>
                <c:pt idx="5">
                  <c:v>1.375E-2</c:v>
                </c:pt>
                <c:pt idx="6">
                  <c:v>1.125E-2</c:v>
                </c:pt>
                <c:pt idx="7">
                  <c:v>1.4999999999999999E-2</c:v>
                </c:pt>
                <c:pt idx="8">
                  <c:v>1.2500000000000001E-2</c:v>
                </c:pt>
                <c:pt idx="9">
                  <c:v>1.4167000000000001E-2</c:v>
                </c:pt>
                <c:pt idx="10">
                  <c:v>1.5833E-2</c:v>
                </c:pt>
                <c:pt idx="11">
                  <c:v>1.2917E-2</c:v>
                </c:pt>
                <c:pt idx="12">
                  <c:v>1.2083E-2</c:v>
                </c:pt>
                <c:pt idx="13">
                  <c:v>1.2917E-2</c:v>
                </c:pt>
                <c:pt idx="14">
                  <c:v>2.1666999999999999E-2</c:v>
                </c:pt>
                <c:pt idx="15">
                  <c:v>1.1667E-2</c:v>
                </c:pt>
                <c:pt idx="16">
                  <c:v>1.375E-2</c:v>
                </c:pt>
                <c:pt idx="17">
                  <c:v>1.2500000000000001E-2</c:v>
                </c:pt>
                <c:pt idx="18">
                  <c:v>1.2083E-2</c:v>
                </c:pt>
                <c:pt idx="19">
                  <c:v>1.2917E-2</c:v>
                </c:pt>
                <c:pt idx="20">
                  <c:v>1.2500000000000001E-2</c:v>
                </c:pt>
                <c:pt idx="21">
                  <c:v>1.375E-2</c:v>
                </c:pt>
                <c:pt idx="22">
                  <c:v>1.7500000000000002E-2</c:v>
                </c:pt>
                <c:pt idx="23">
                  <c:v>1.2083E-2</c:v>
                </c:pt>
                <c:pt idx="24">
                  <c:v>2.6667E-2</c:v>
                </c:pt>
                <c:pt idx="25">
                  <c:v>1.1667E-2</c:v>
                </c:pt>
                <c:pt idx="26">
                  <c:v>1.5417E-2</c:v>
                </c:pt>
                <c:pt idx="27">
                  <c:v>1.1667E-2</c:v>
                </c:pt>
                <c:pt idx="28">
                  <c:v>1.2917E-2</c:v>
                </c:pt>
                <c:pt idx="29">
                  <c:v>1.7083000000000001E-2</c:v>
                </c:pt>
                <c:pt idx="30">
                  <c:v>1.2083E-2</c:v>
                </c:pt>
                <c:pt idx="31">
                  <c:v>1.125E-2</c:v>
                </c:pt>
                <c:pt idx="32">
                  <c:v>1.2083E-2</c:v>
                </c:pt>
                <c:pt idx="33">
                  <c:v>1.5833E-2</c:v>
                </c:pt>
                <c:pt idx="34">
                  <c:v>1.4167000000000001E-2</c:v>
                </c:pt>
                <c:pt idx="35">
                  <c:v>1.1667E-2</c:v>
                </c:pt>
                <c:pt idx="36">
                  <c:v>1.125E-2</c:v>
                </c:pt>
                <c:pt idx="37">
                  <c:v>1.0416999999999999E-2</c:v>
                </c:pt>
                <c:pt idx="38">
                  <c:v>1.2500000000000001E-2</c:v>
                </c:pt>
                <c:pt idx="39">
                  <c:v>1.0416999999999999E-2</c:v>
                </c:pt>
                <c:pt idx="40">
                  <c:v>1.125E-2</c:v>
                </c:pt>
                <c:pt idx="41">
                  <c:v>1.0833000000000001E-2</c:v>
                </c:pt>
                <c:pt idx="42">
                  <c:v>1.2083E-2</c:v>
                </c:pt>
                <c:pt idx="43">
                  <c:v>1.2917E-2</c:v>
                </c:pt>
                <c:pt idx="44">
                  <c:v>1.2917E-2</c:v>
                </c:pt>
                <c:pt idx="45">
                  <c:v>1.2083E-2</c:v>
                </c:pt>
                <c:pt idx="46">
                  <c:v>1.1667E-2</c:v>
                </c:pt>
                <c:pt idx="47">
                  <c:v>2.6667E-2</c:v>
                </c:pt>
                <c:pt idx="48">
                  <c:v>1.2083E-2</c:v>
                </c:pt>
                <c:pt idx="49">
                  <c:v>1.2083E-2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899-4F95-BB78-C833827D9556}"/>
            </c:ext>
          </c:extLst>
        </c:ser>
        <c:ser>
          <c:idx val="2"/>
          <c:order val="2"/>
          <c:tx>
            <c:strRef>
              <c:f>Sheet1!$E$59</c:f>
              <c:strCache>
                <c:ptCount val="1"/>
                <c:pt idx="0">
                  <c:v>Trial 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Sheet1!$B$60:$B$109</c:f>
              <c:numCache>
                <c:formatCode>General</c:formatCode>
                <c:ptCount val="5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</c:numCache>
            </c:numRef>
          </c:xVal>
          <c:yVal>
            <c:numRef>
              <c:f>Sheet1!$E$60:$E$109</c:f>
              <c:numCache>
                <c:formatCode>General</c:formatCode>
                <c:ptCount val="50"/>
                <c:pt idx="0">
                  <c:v>1.2917E-2</c:v>
                </c:pt>
                <c:pt idx="1">
                  <c:v>1.1667E-2</c:v>
                </c:pt>
                <c:pt idx="2">
                  <c:v>1.2083E-2</c:v>
                </c:pt>
                <c:pt idx="3">
                  <c:v>1.2917E-2</c:v>
                </c:pt>
                <c:pt idx="4">
                  <c:v>1.0833000000000001E-2</c:v>
                </c:pt>
                <c:pt idx="5">
                  <c:v>1.2500000000000001E-2</c:v>
                </c:pt>
                <c:pt idx="6">
                  <c:v>1.2917E-2</c:v>
                </c:pt>
                <c:pt idx="7">
                  <c:v>1.2500000000000001E-2</c:v>
                </c:pt>
                <c:pt idx="8">
                  <c:v>1.4999999999999999E-2</c:v>
                </c:pt>
                <c:pt idx="9">
                  <c:v>1.2500000000000001E-2</c:v>
                </c:pt>
                <c:pt idx="10">
                  <c:v>1.2500000000000001E-2</c:v>
                </c:pt>
                <c:pt idx="11">
                  <c:v>1.1667E-2</c:v>
                </c:pt>
                <c:pt idx="12">
                  <c:v>1.2500000000000001E-2</c:v>
                </c:pt>
                <c:pt idx="13">
                  <c:v>1.1667E-2</c:v>
                </c:pt>
                <c:pt idx="14">
                  <c:v>1.2500000000000001E-2</c:v>
                </c:pt>
                <c:pt idx="15">
                  <c:v>1.3332999999999999E-2</c:v>
                </c:pt>
                <c:pt idx="16">
                  <c:v>1.0833000000000001E-2</c:v>
                </c:pt>
                <c:pt idx="17">
                  <c:v>1.3332999999999999E-2</c:v>
                </c:pt>
                <c:pt idx="18">
                  <c:v>1.7083000000000001E-2</c:v>
                </c:pt>
                <c:pt idx="19">
                  <c:v>1.2083E-2</c:v>
                </c:pt>
                <c:pt idx="20">
                  <c:v>1.2917E-2</c:v>
                </c:pt>
                <c:pt idx="21">
                  <c:v>1.2917E-2</c:v>
                </c:pt>
                <c:pt idx="22">
                  <c:v>1.125E-2</c:v>
                </c:pt>
                <c:pt idx="23">
                  <c:v>1.2917E-2</c:v>
                </c:pt>
                <c:pt idx="24">
                  <c:v>1.1667E-2</c:v>
                </c:pt>
                <c:pt idx="25">
                  <c:v>1.2083E-2</c:v>
                </c:pt>
                <c:pt idx="26">
                  <c:v>1.125E-2</c:v>
                </c:pt>
                <c:pt idx="27">
                  <c:v>1.4583E-2</c:v>
                </c:pt>
                <c:pt idx="28">
                  <c:v>1.2500000000000001E-2</c:v>
                </c:pt>
                <c:pt idx="29">
                  <c:v>1.125E-2</c:v>
                </c:pt>
                <c:pt idx="30">
                  <c:v>1.3332999999999999E-2</c:v>
                </c:pt>
                <c:pt idx="31">
                  <c:v>1.3332999999999999E-2</c:v>
                </c:pt>
                <c:pt idx="32">
                  <c:v>1.2500000000000001E-2</c:v>
                </c:pt>
                <c:pt idx="33">
                  <c:v>1.375E-2</c:v>
                </c:pt>
                <c:pt idx="34">
                  <c:v>1.2500000000000001E-2</c:v>
                </c:pt>
                <c:pt idx="35">
                  <c:v>1.375E-2</c:v>
                </c:pt>
                <c:pt idx="36">
                  <c:v>1.125E-2</c:v>
                </c:pt>
                <c:pt idx="37">
                  <c:v>1.8332999999999999E-2</c:v>
                </c:pt>
                <c:pt idx="38">
                  <c:v>1.2083E-2</c:v>
                </c:pt>
                <c:pt idx="39">
                  <c:v>1.2083E-2</c:v>
                </c:pt>
                <c:pt idx="40">
                  <c:v>1.2083E-2</c:v>
                </c:pt>
                <c:pt idx="41">
                  <c:v>1.2917E-2</c:v>
                </c:pt>
                <c:pt idx="42">
                  <c:v>1.1667E-2</c:v>
                </c:pt>
                <c:pt idx="43">
                  <c:v>1.1667E-2</c:v>
                </c:pt>
                <c:pt idx="44">
                  <c:v>1.2917E-2</c:v>
                </c:pt>
                <c:pt idx="45">
                  <c:v>1.2500000000000001E-2</c:v>
                </c:pt>
                <c:pt idx="46">
                  <c:v>1.2083E-2</c:v>
                </c:pt>
                <c:pt idx="47">
                  <c:v>1.125E-2</c:v>
                </c:pt>
                <c:pt idx="48">
                  <c:v>1.0833000000000001E-2</c:v>
                </c:pt>
                <c:pt idx="49">
                  <c:v>1.1667E-2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899-4F95-BB78-C833827D9556}"/>
            </c:ext>
          </c:extLst>
        </c:ser>
        <c:ser>
          <c:idx val="3"/>
          <c:order val="3"/>
          <c:tx>
            <c:strRef>
              <c:f>Sheet1!$F$59</c:f>
              <c:strCache>
                <c:ptCount val="1"/>
                <c:pt idx="0">
                  <c:v>Trial 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Sheet1!$B$60:$B$109</c:f>
              <c:numCache>
                <c:formatCode>General</c:formatCode>
                <c:ptCount val="5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</c:numCache>
            </c:numRef>
          </c:xVal>
          <c:yVal>
            <c:numRef>
              <c:f>Sheet1!$F$60:$F$109</c:f>
              <c:numCache>
                <c:formatCode>General</c:formatCode>
                <c:ptCount val="50"/>
                <c:pt idx="0">
                  <c:v>1.0416999999999999E-2</c:v>
                </c:pt>
                <c:pt idx="1">
                  <c:v>1.2500000000000001E-2</c:v>
                </c:pt>
                <c:pt idx="2">
                  <c:v>1.0833000000000001E-2</c:v>
                </c:pt>
                <c:pt idx="3">
                  <c:v>1.2500000000000001E-2</c:v>
                </c:pt>
                <c:pt idx="4">
                  <c:v>1.0416999999999999E-2</c:v>
                </c:pt>
                <c:pt idx="5">
                  <c:v>1.2917E-2</c:v>
                </c:pt>
                <c:pt idx="6">
                  <c:v>1.1667E-2</c:v>
                </c:pt>
                <c:pt idx="7">
                  <c:v>1.125E-2</c:v>
                </c:pt>
                <c:pt idx="8">
                  <c:v>9.5832999999999995E-3</c:v>
                </c:pt>
                <c:pt idx="9">
                  <c:v>1.4167000000000001E-2</c:v>
                </c:pt>
                <c:pt idx="10">
                  <c:v>1.0833000000000001E-2</c:v>
                </c:pt>
                <c:pt idx="11">
                  <c:v>1.0416999999999999E-2</c:v>
                </c:pt>
                <c:pt idx="12">
                  <c:v>1.4999999999999999E-2</c:v>
                </c:pt>
                <c:pt idx="13">
                  <c:v>1.7083000000000001E-2</c:v>
                </c:pt>
                <c:pt idx="14">
                  <c:v>1.1667E-2</c:v>
                </c:pt>
                <c:pt idx="15">
                  <c:v>1.125E-2</c:v>
                </c:pt>
                <c:pt idx="16">
                  <c:v>1.2083E-2</c:v>
                </c:pt>
                <c:pt idx="17">
                  <c:v>1.3332999999999999E-2</c:v>
                </c:pt>
                <c:pt idx="18">
                  <c:v>1.2500000000000001E-2</c:v>
                </c:pt>
                <c:pt idx="19">
                  <c:v>1.3332999999999999E-2</c:v>
                </c:pt>
                <c:pt idx="20">
                  <c:v>1.5833E-2</c:v>
                </c:pt>
                <c:pt idx="21">
                  <c:v>1.0416999999999999E-2</c:v>
                </c:pt>
                <c:pt idx="22">
                  <c:v>1.2500000000000001E-2</c:v>
                </c:pt>
                <c:pt idx="23">
                  <c:v>1.3332999999999999E-2</c:v>
                </c:pt>
                <c:pt idx="24">
                  <c:v>1.0833000000000001E-2</c:v>
                </c:pt>
                <c:pt idx="25">
                  <c:v>1.3332999999999999E-2</c:v>
                </c:pt>
                <c:pt idx="26">
                  <c:v>1.3332999999999999E-2</c:v>
                </c:pt>
                <c:pt idx="27">
                  <c:v>1.0416999999999999E-2</c:v>
                </c:pt>
                <c:pt idx="28">
                  <c:v>1.4583E-2</c:v>
                </c:pt>
                <c:pt idx="29">
                  <c:v>1.4167000000000001E-2</c:v>
                </c:pt>
                <c:pt idx="30">
                  <c:v>1.2083E-2</c:v>
                </c:pt>
                <c:pt idx="31">
                  <c:v>1.1667E-2</c:v>
                </c:pt>
                <c:pt idx="32">
                  <c:v>1.375E-2</c:v>
                </c:pt>
                <c:pt idx="33">
                  <c:v>1.375E-2</c:v>
                </c:pt>
                <c:pt idx="34">
                  <c:v>1.0833000000000001E-2</c:v>
                </c:pt>
                <c:pt idx="35">
                  <c:v>1.2083E-2</c:v>
                </c:pt>
                <c:pt idx="36">
                  <c:v>1.3332999999999999E-2</c:v>
                </c:pt>
                <c:pt idx="37">
                  <c:v>3.2917000000000002E-2</c:v>
                </c:pt>
                <c:pt idx="38">
                  <c:v>1.2083E-2</c:v>
                </c:pt>
                <c:pt idx="39">
                  <c:v>1.0833000000000001E-2</c:v>
                </c:pt>
                <c:pt idx="40">
                  <c:v>1.0416999999999999E-2</c:v>
                </c:pt>
                <c:pt idx="41">
                  <c:v>1.125E-2</c:v>
                </c:pt>
                <c:pt idx="42">
                  <c:v>1.2083E-2</c:v>
                </c:pt>
                <c:pt idx="43">
                  <c:v>1.2083E-2</c:v>
                </c:pt>
                <c:pt idx="44">
                  <c:v>1.2500000000000001E-2</c:v>
                </c:pt>
                <c:pt idx="45">
                  <c:v>1.6250000000000001E-2</c:v>
                </c:pt>
                <c:pt idx="46">
                  <c:v>1.125E-2</c:v>
                </c:pt>
                <c:pt idx="47">
                  <c:v>1.2917E-2</c:v>
                </c:pt>
                <c:pt idx="48">
                  <c:v>1.5417E-2</c:v>
                </c:pt>
                <c:pt idx="49">
                  <c:v>1.2917E-2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899-4F95-BB78-C833827D9556}"/>
            </c:ext>
          </c:extLst>
        </c:ser>
        <c:ser>
          <c:idx val="4"/>
          <c:order val="4"/>
          <c:tx>
            <c:strRef>
              <c:f>Sheet1!$G$59</c:f>
              <c:strCache>
                <c:ptCount val="1"/>
                <c:pt idx="0">
                  <c:v>Trial 5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Sheet1!$B$60:$B$109</c:f>
              <c:numCache>
                <c:formatCode>General</c:formatCode>
                <c:ptCount val="5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</c:numCache>
            </c:numRef>
          </c:xVal>
          <c:yVal>
            <c:numRef>
              <c:f>Sheet1!$G$60:$G$109</c:f>
              <c:numCache>
                <c:formatCode>General</c:formatCode>
                <c:ptCount val="50"/>
                <c:pt idx="0">
                  <c:v>1.4583E-2</c:v>
                </c:pt>
                <c:pt idx="1">
                  <c:v>1.2917E-2</c:v>
                </c:pt>
                <c:pt idx="2">
                  <c:v>1.375E-2</c:v>
                </c:pt>
                <c:pt idx="3">
                  <c:v>1.375E-2</c:v>
                </c:pt>
                <c:pt idx="4">
                  <c:v>1.4583E-2</c:v>
                </c:pt>
                <c:pt idx="5">
                  <c:v>1.3332999999999999E-2</c:v>
                </c:pt>
                <c:pt idx="6">
                  <c:v>1.7500000000000002E-2</c:v>
                </c:pt>
                <c:pt idx="7">
                  <c:v>1.2917E-2</c:v>
                </c:pt>
                <c:pt idx="8">
                  <c:v>1.2917E-2</c:v>
                </c:pt>
                <c:pt idx="9">
                  <c:v>1.8749999999999999E-2</c:v>
                </c:pt>
                <c:pt idx="10">
                  <c:v>1.4999999999999999E-2</c:v>
                </c:pt>
                <c:pt idx="11">
                  <c:v>1.3332999999999999E-2</c:v>
                </c:pt>
                <c:pt idx="12">
                  <c:v>1.4583E-2</c:v>
                </c:pt>
                <c:pt idx="13">
                  <c:v>1.5833E-2</c:v>
                </c:pt>
                <c:pt idx="14">
                  <c:v>1.5417E-2</c:v>
                </c:pt>
                <c:pt idx="15">
                  <c:v>1.375E-2</c:v>
                </c:pt>
                <c:pt idx="16">
                  <c:v>1.2083E-2</c:v>
                </c:pt>
                <c:pt idx="17">
                  <c:v>1.7083000000000001E-2</c:v>
                </c:pt>
                <c:pt idx="18">
                  <c:v>1.4999999999999999E-2</c:v>
                </c:pt>
                <c:pt idx="19">
                  <c:v>1.4999999999999999E-2</c:v>
                </c:pt>
                <c:pt idx="20">
                  <c:v>1.4583E-2</c:v>
                </c:pt>
                <c:pt idx="21">
                  <c:v>1.4999999999999999E-2</c:v>
                </c:pt>
                <c:pt idx="22">
                  <c:v>1.4167000000000001E-2</c:v>
                </c:pt>
                <c:pt idx="23">
                  <c:v>1.5417E-2</c:v>
                </c:pt>
                <c:pt idx="24">
                  <c:v>1.3332999999999999E-2</c:v>
                </c:pt>
                <c:pt idx="25">
                  <c:v>1.375E-2</c:v>
                </c:pt>
                <c:pt idx="26">
                  <c:v>1.4999999999999999E-2</c:v>
                </c:pt>
                <c:pt idx="27">
                  <c:v>1.4583E-2</c:v>
                </c:pt>
                <c:pt idx="28">
                  <c:v>1.4167000000000001E-2</c:v>
                </c:pt>
                <c:pt idx="29">
                  <c:v>1.375E-2</c:v>
                </c:pt>
                <c:pt idx="30">
                  <c:v>1.3332999999999999E-2</c:v>
                </c:pt>
                <c:pt idx="31">
                  <c:v>1.3332999999999999E-2</c:v>
                </c:pt>
                <c:pt idx="32">
                  <c:v>1.2500000000000001E-2</c:v>
                </c:pt>
                <c:pt idx="33">
                  <c:v>1.375E-2</c:v>
                </c:pt>
                <c:pt idx="34">
                  <c:v>1.5833E-2</c:v>
                </c:pt>
                <c:pt idx="35">
                  <c:v>1.375E-2</c:v>
                </c:pt>
                <c:pt idx="36">
                  <c:v>1.4167000000000001E-2</c:v>
                </c:pt>
                <c:pt idx="37">
                  <c:v>1.8749999999999999E-2</c:v>
                </c:pt>
                <c:pt idx="38">
                  <c:v>1.8749999999999999E-2</c:v>
                </c:pt>
                <c:pt idx="39">
                  <c:v>1.2917E-2</c:v>
                </c:pt>
                <c:pt idx="40">
                  <c:v>1.4167000000000001E-2</c:v>
                </c:pt>
                <c:pt idx="41">
                  <c:v>1.5833E-2</c:v>
                </c:pt>
                <c:pt idx="42">
                  <c:v>1.2500000000000001E-2</c:v>
                </c:pt>
                <c:pt idx="43">
                  <c:v>1.4999999999999999E-2</c:v>
                </c:pt>
                <c:pt idx="44">
                  <c:v>1.4583E-2</c:v>
                </c:pt>
                <c:pt idx="45">
                  <c:v>1.3332999999999999E-2</c:v>
                </c:pt>
                <c:pt idx="46">
                  <c:v>1.4167000000000001E-2</c:v>
                </c:pt>
                <c:pt idx="47">
                  <c:v>1.3332999999999999E-2</c:v>
                </c:pt>
                <c:pt idx="48">
                  <c:v>1.375E-2</c:v>
                </c:pt>
                <c:pt idx="49">
                  <c:v>1.3332999999999999E-2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899-4F95-BB78-C833827D9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7865744"/>
        <c:axId val="757870008"/>
      </c:scatterChart>
      <c:valAx>
        <c:axId val="757865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Learning</a:t>
                </a:r>
                <a:r>
                  <a:rPr lang="en-US" baseline="0"/>
                  <a:t> rate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870008"/>
        <c:crosses val="autoZero"/>
        <c:crossBetween val="midCat"/>
      </c:valAx>
      <c:valAx>
        <c:axId val="757870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Classification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8657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classificatior</a:t>
            </a:r>
            <a:r>
              <a:rPr lang="en-US" baseline="0"/>
              <a:t> error vs learning rate (</a:t>
            </a:r>
            <a:r>
              <a:rPr lang="en-US" sz="1400" b="0" i="0" u="none" strike="noStrike" baseline="0">
                <a:effectLst/>
              </a:rPr>
              <a:t>0.01 - 0.5)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Sheet1!$H$59</c:f>
              <c:strCache>
                <c:ptCount val="1"/>
                <c:pt idx="0">
                  <c:v>Average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Sheet1!$B$60:$B$109</c:f>
              <c:numCache>
                <c:formatCode>General</c:formatCode>
                <c:ptCount val="5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</c:numCache>
            </c:numRef>
          </c:xVal>
          <c:yVal>
            <c:numRef>
              <c:f>Sheet1!$H$60:$H$109</c:f>
              <c:numCache>
                <c:formatCode>General</c:formatCode>
                <c:ptCount val="50"/>
                <c:pt idx="0">
                  <c:v>1.24168E-2</c:v>
                </c:pt>
                <c:pt idx="1">
                  <c:v>1.1833399999999999E-2</c:v>
                </c:pt>
                <c:pt idx="2">
                  <c:v>1.2083200000000001E-2</c:v>
                </c:pt>
                <c:pt idx="3">
                  <c:v>1.28334E-2</c:v>
                </c:pt>
                <c:pt idx="4">
                  <c:v>1.2083199999999999E-2</c:v>
                </c:pt>
                <c:pt idx="5">
                  <c:v>1.2333339999999998E-2</c:v>
                </c:pt>
                <c:pt idx="6">
                  <c:v>1.35002E-2</c:v>
                </c:pt>
                <c:pt idx="7">
                  <c:v>1.2999999999999998E-2</c:v>
                </c:pt>
                <c:pt idx="8">
                  <c:v>1.2500074999999999E-2</c:v>
                </c:pt>
                <c:pt idx="9">
                  <c:v>1.3833460000000001E-2</c:v>
                </c:pt>
                <c:pt idx="10">
                  <c:v>1.3166600000000001E-2</c:v>
                </c:pt>
                <c:pt idx="11">
                  <c:v>1.23334E-2</c:v>
                </c:pt>
                <c:pt idx="12">
                  <c:v>1.3249800000000001E-2</c:v>
                </c:pt>
                <c:pt idx="13">
                  <c:v>1.4000000000000002E-2</c:v>
                </c:pt>
                <c:pt idx="14">
                  <c:v>1.4916799999999999E-2</c:v>
                </c:pt>
                <c:pt idx="15">
                  <c:v>1.1916659999999999E-2</c:v>
                </c:pt>
                <c:pt idx="16">
                  <c:v>1.19998E-2</c:v>
                </c:pt>
                <c:pt idx="17">
                  <c:v>1.3916400000000001E-2</c:v>
                </c:pt>
                <c:pt idx="18">
                  <c:v>1.3416600000000001E-2</c:v>
                </c:pt>
                <c:pt idx="19">
                  <c:v>1.2833199999999999E-2</c:v>
                </c:pt>
                <c:pt idx="20">
                  <c:v>1.3416600000000001E-2</c:v>
                </c:pt>
                <c:pt idx="21">
                  <c:v>1.25834E-2</c:v>
                </c:pt>
                <c:pt idx="22">
                  <c:v>1.3250000000000001E-2</c:v>
                </c:pt>
                <c:pt idx="23">
                  <c:v>1.3583400000000001E-2</c:v>
                </c:pt>
                <c:pt idx="24">
                  <c:v>1.4583400000000002E-2</c:v>
                </c:pt>
                <c:pt idx="25">
                  <c:v>1.4416599999999998E-2</c:v>
                </c:pt>
                <c:pt idx="26">
                  <c:v>1.3500000000000002E-2</c:v>
                </c:pt>
                <c:pt idx="27">
                  <c:v>1.29166E-2</c:v>
                </c:pt>
                <c:pt idx="28">
                  <c:v>1.3166800000000001E-2</c:v>
                </c:pt>
                <c:pt idx="29">
                  <c:v>1.3999999999999999E-2</c:v>
                </c:pt>
                <c:pt idx="30">
                  <c:v>1.2333E-2</c:v>
                </c:pt>
                <c:pt idx="31">
                  <c:v>1.2583199999999999E-2</c:v>
                </c:pt>
                <c:pt idx="32">
                  <c:v>1.24166E-2</c:v>
                </c:pt>
                <c:pt idx="33">
                  <c:v>1.3666600000000001E-2</c:v>
                </c:pt>
                <c:pt idx="34">
                  <c:v>1.2499939999999999E-2</c:v>
                </c:pt>
                <c:pt idx="35">
                  <c:v>1.24166E-2</c:v>
                </c:pt>
                <c:pt idx="36">
                  <c:v>1.2083399999999999E-2</c:v>
                </c:pt>
                <c:pt idx="37">
                  <c:v>1.8083399999999999E-2</c:v>
                </c:pt>
                <c:pt idx="38">
                  <c:v>1.4916599999999999E-2</c:v>
                </c:pt>
                <c:pt idx="39">
                  <c:v>1.1416600000000001E-2</c:v>
                </c:pt>
                <c:pt idx="40">
                  <c:v>1.16668E-2</c:v>
                </c:pt>
                <c:pt idx="41">
                  <c:v>1.225E-2</c:v>
                </c:pt>
                <c:pt idx="42">
                  <c:v>1.29166E-2</c:v>
                </c:pt>
                <c:pt idx="43">
                  <c:v>1.2500000000000001E-2</c:v>
                </c:pt>
                <c:pt idx="44">
                  <c:v>1.2916800000000001E-2</c:v>
                </c:pt>
                <c:pt idx="45">
                  <c:v>1.3416600000000001E-2</c:v>
                </c:pt>
                <c:pt idx="46">
                  <c:v>1.225E-2</c:v>
                </c:pt>
                <c:pt idx="47">
                  <c:v>1.525E-2</c:v>
                </c:pt>
                <c:pt idx="48">
                  <c:v>1.29166E-2</c:v>
                </c:pt>
                <c:pt idx="49">
                  <c:v>1.225E-2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35-4E42-ACBE-D8426D5F5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1405728"/>
        <c:axId val="1101400152"/>
      </c:scatterChart>
      <c:valAx>
        <c:axId val="1101405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Learning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400152"/>
        <c:crosses val="autoZero"/>
        <c:crossBetween val="midCat"/>
      </c:valAx>
      <c:valAx>
        <c:axId val="1101400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405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error vs number of neurons</a:t>
            </a:r>
          </a:p>
        </c:rich>
      </c:tx>
      <c:layout>
        <c:manualLayout>
          <c:xMode val="edge"/>
          <c:yMode val="edge"/>
          <c:x val="0.20109635150568012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Sheet1!$H$5</c:f>
              <c:strCache>
                <c:ptCount val="1"/>
                <c:pt idx="0">
                  <c:v>Average error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Sheet1!$B$6:$B$15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xVal>
          <c:yVal>
            <c:numRef>
              <c:f>Sheet1!$H$6:$H$15</c:f>
              <c:numCache>
                <c:formatCode>General</c:formatCode>
                <c:ptCount val="10"/>
                <c:pt idx="0">
                  <c:v>1.0416600000000002E-2</c:v>
                </c:pt>
                <c:pt idx="1">
                  <c:v>9.8332599999999999E-3</c:v>
                </c:pt>
                <c:pt idx="2">
                  <c:v>1.10834E-2</c:v>
                </c:pt>
                <c:pt idx="3">
                  <c:v>9.7501199999999993E-3</c:v>
                </c:pt>
                <c:pt idx="4">
                  <c:v>9.6667400000000001E-3</c:v>
                </c:pt>
                <c:pt idx="5">
                  <c:v>1.033334E-2</c:v>
                </c:pt>
                <c:pt idx="6">
                  <c:v>9.9165799999999995E-3</c:v>
                </c:pt>
                <c:pt idx="7">
                  <c:v>9.9999399999999988E-3</c:v>
                </c:pt>
                <c:pt idx="8">
                  <c:v>1.0499919999999999E-2</c:v>
                </c:pt>
                <c:pt idx="9">
                  <c:v>1.083332E-2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A8-4C44-9AA8-2631E0E729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1861544"/>
        <c:axId val="1111863840"/>
      </c:scatterChart>
      <c:valAx>
        <c:axId val="1111861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neurons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863840"/>
        <c:crosses val="autoZero"/>
        <c:crossBetween val="midCat"/>
      </c:valAx>
      <c:valAx>
        <c:axId val="111186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Classification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861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Performance vs</a:t>
            </a:r>
            <a:r>
              <a:rPr lang="en-US" baseline="0"/>
              <a:t> number of layers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Sheet1!$C$23</c:f>
              <c:strCache>
                <c:ptCount val="1"/>
                <c:pt idx="0">
                  <c:v>Trial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Sheet1!$B$24:$B$28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Sheet1!$C$24:$C$28</c:f>
              <c:numCache>
                <c:formatCode>General</c:formatCode>
                <c:ptCount val="5"/>
                <c:pt idx="0">
                  <c:v>1.7906999999999999E-2</c:v>
                </c:pt>
                <c:pt idx="1">
                  <c:v>1.7558000000000001E-2</c:v>
                </c:pt>
                <c:pt idx="2">
                  <c:v>1.8116E-2</c:v>
                </c:pt>
                <c:pt idx="3">
                  <c:v>2.4705000000000001E-2</c:v>
                </c:pt>
                <c:pt idx="4">
                  <c:v>1.7319000000000001E-2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1A2-431A-9E42-0B7E026A4F93}"/>
            </c:ext>
          </c:extLst>
        </c:ser>
        <c:ser>
          <c:idx val="1"/>
          <c:order val="1"/>
          <c:tx>
            <c:strRef>
              <c:f>Sheet1!$D$23</c:f>
              <c:strCache>
                <c:ptCount val="1"/>
                <c:pt idx="0">
                  <c:v>Trial 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Sheet1!$B$24:$B$28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Sheet1!$D$24:$D$28</c:f>
              <c:numCache>
                <c:formatCode>General</c:formatCode>
                <c:ptCount val="5"/>
                <c:pt idx="0">
                  <c:v>1.5824000000000001E-2</c:v>
                </c:pt>
                <c:pt idx="1">
                  <c:v>1.4293999999999999E-2</c:v>
                </c:pt>
                <c:pt idx="2">
                  <c:v>1.5958E-2</c:v>
                </c:pt>
                <c:pt idx="3">
                  <c:v>1.5427E-2</c:v>
                </c:pt>
                <c:pt idx="4">
                  <c:v>1.5485000000000001E-2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1A2-431A-9E42-0B7E026A4F93}"/>
            </c:ext>
          </c:extLst>
        </c:ser>
        <c:ser>
          <c:idx val="2"/>
          <c:order val="2"/>
          <c:tx>
            <c:strRef>
              <c:f>Sheet1!$E$23</c:f>
              <c:strCache>
                <c:ptCount val="1"/>
                <c:pt idx="0">
                  <c:v>Trial 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Sheet1!$B$24:$B$28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Sheet1!$E$24:$E$28</c:f>
              <c:numCache>
                <c:formatCode>General</c:formatCode>
                <c:ptCount val="5"/>
                <c:pt idx="0">
                  <c:v>2.4025000000000001E-2</c:v>
                </c:pt>
                <c:pt idx="1">
                  <c:v>2.1635000000000001E-2</c:v>
                </c:pt>
                <c:pt idx="2">
                  <c:v>2.2356000000000001E-2</c:v>
                </c:pt>
                <c:pt idx="3">
                  <c:v>2.3549E-2</c:v>
                </c:pt>
                <c:pt idx="4">
                  <c:v>2.4192000000000002E-2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1A2-431A-9E42-0B7E026A4F93}"/>
            </c:ext>
          </c:extLst>
        </c:ser>
        <c:ser>
          <c:idx val="3"/>
          <c:order val="3"/>
          <c:tx>
            <c:strRef>
              <c:f>Sheet1!$F$23</c:f>
              <c:strCache>
                <c:ptCount val="1"/>
                <c:pt idx="0">
                  <c:v>Trial 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Sheet1!$B$24:$B$28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Sheet1!$F$24:$F$28</c:f>
              <c:numCache>
                <c:formatCode>General</c:formatCode>
                <c:ptCount val="5"/>
                <c:pt idx="0">
                  <c:v>1.8846000000000002E-2</c:v>
                </c:pt>
                <c:pt idx="1">
                  <c:v>1.8627000000000001E-2</c:v>
                </c:pt>
                <c:pt idx="2">
                  <c:v>1.9897999999999999E-2</c:v>
                </c:pt>
                <c:pt idx="3">
                  <c:v>2.1690000000000001E-2</c:v>
                </c:pt>
                <c:pt idx="4">
                  <c:v>2.0185000000000002E-2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1A2-431A-9E42-0B7E026A4F93}"/>
            </c:ext>
          </c:extLst>
        </c:ser>
        <c:ser>
          <c:idx val="4"/>
          <c:order val="4"/>
          <c:tx>
            <c:strRef>
              <c:f>Sheet1!$G$23</c:f>
              <c:strCache>
                <c:ptCount val="1"/>
                <c:pt idx="0">
                  <c:v>Trial 5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Sheet1!$B$24:$B$28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Sheet1!$G$24:$G$28</c:f>
              <c:numCache>
                <c:formatCode>General</c:formatCode>
                <c:ptCount val="5"/>
                <c:pt idx="0">
                  <c:v>1.4843E-2</c:v>
                </c:pt>
                <c:pt idx="1">
                  <c:v>1.2174000000000001E-2</c:v>
                </c:pt>
                <c:pt idx="2">
                  <c:v>1.4703000000000001E-2</c:v>
                </c:pt>
                <c:pt idx="3">
                  <c:v>1.2087000000000001E-2</c:v>
                </c:pt>
                <c:pt idx="4">
                  <c:v>1.2541999999999999E-2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1A2-431A-9E42-0B7E026A4F93}"/>
            </c:ext>
          </c:extLst>
        </c:ser>
        <c:ser>
          <c:idx val="5"/>
          <c:order val="5"/>
          <c:tx>
            <c:strRef>
              <c:f>Sheet1!$H$23</c:f>
              <c:strCache>
                <c:ptCount val="1"/>
                <c:pt idx="0">
                  <c:v>Trial 6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Sheet1!$B$24:$B$28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Sheet1!$H$24:$H$28</c:f>
              <c:numCache>
                <c:formatCode>General</c:formatCode>
                <c:ptCount val="5"/>
                <c:pt idx="0">
                  <c:v>1.9216E-2</c:v>
                </c:pt>
                <c:pt idx="1">
                  <c:v>1.9345000000000001E-2</c:v>
                </c:pt>
                <c:pt idx="2">
                  <c:v>2.0694000000000001E-2</c:v>
                </c:pt>
                <c:pt idx="3">
                  <c:v>2.0025999999999999E-2</c:v>
                </c:pt>
                <c:pt idx="4">
                  <c:v>1.9994000000000001E-2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1A2-431A-9E42-0B7E026A4F93}"/>
            </c:ext>
          </c:extLst>
        </c:ser>
        <c:ser>
          <c:idx val="6"/>
          <c:order val="6"/>
          <c:tx>
            <c:strRef>
              <c:f>Sheet1!$I$23</c:f>
              <c:strCache>
                <c:ptCount val="1"/>
                <c:pt idx="0">
                  <c:v>Trial 7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Sheet1!$B$24:$B$28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Sheet1!$I$24:$I$28</c:f>
              <c:numCache>
                <c:formatCode>General</c:formatCode>
                <c:ptCount val="5"/>
                <c:pt idx="0">
                  <c:v>1.9216E-2</c:v>
                </c:pt>
                <c:pt idx="1">
                  <c:v>1.9345000000000001E-2</c:v>
                </c:pt>
                <c:pt idx="2">
                  <c:v>2.0694000000000001E-2</c:v>
                </c:pt>
                <c:pt idx="3">
                  <c:v>2.0025999999999999E-2</c:v>
                </c:pt>
                <c:pt idx="4">
                  <c:v>1.9994000000000001E-2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1A2-431A-9E42-0B7E026A4F93}"/>
            </c:ext>
          </c:extLst>
        </c:ser>
        <c:ser>
          <c:idx val="7"/>
          <c:order val="7"/>
          <c:tx>
            <c:strRef>
              <c:f>Sheet1!$J$23</c:f>
              <c:strCache>
                <c:ptCount val="1"/>
                <c:pt idx="0">
                  <c:v>Trial 8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Sheet1!$B$24:$B$28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Sheet1!$J$24:$J$28</c:f>
              <c:numCache>
                <c:formatCode>General</c:formatCode>
                <c:ptCount val="5"/>
                <c:pt idx="0">
                  <c:v>1.3501000000000001E-2</c:v>
                </c:pt>
                <c:pt idx="1">
                  <c:v>1.2087000000000001E-2</c:v>
                </c:pt>
                <c:pt idx="2">
                  <c:v>1.5452E-2</c:v>
                </c:pt>
                <c:pt idx="3">
                  <c:v>1.4918000000000001E-2</c:v>
                </c:pt>
                <c:pt idx="4">
                  <c:v>1.3918E-2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1A2-431A-9E42-0B7E026A4F93}"/>
            </c:ext>
          </c:extLst>
        </c:ser>
        <c:ser>
          <c:idx val="8"/>
          <c:order val="8"/>
          <c:tx>
            <c:strRef>
              <c:f>Sheet1!$K$23</c:f>
              <c:strCache>
                <c:ptCount val="1"/>
                <c:pt idx="0">
                  <c:v>Trial 9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Sheet1!$B$24:$B$28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Sheet1!$K$24:$K$28</c:f>
              <c:numCache>
                <c:formatCode>General</c:formatCode>
                <c:ptCount val="5"/>
                <c:pt idx="0">
                  <c:v>1.8644000000000001E-2</c:v>
                </c:pt>
                <c:pt idx="1">
                  <c:v>1.8946000000000001E-2</c:v>
                </c:pt>
                <c:pt idx="2">
                  <c:v>1.9258999999999998E-2</c:v>
                </c:pt>
                <c:pt idx="3">
                  <c:v>2.0567999999999999E-2</c:v>
                </c:pt>
                <c:pt idx="4">
                  <c:v>1.9011E-2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71A2-431A-9E42-0B7E026A4F93}"/>
            </c:ext>
          </c:extLst>
        </c:ser>
        <c:ser>
          <c:idx val="9"/>
          <c:order val="9"/>
          <c:tx>
            <c:strRef>
              <c:f>Sheet1!$L$23</c:f>
              <c:strCache>
                <c:ptCount val="1"/>
                <c:pt idx="0">
                  <c:v>Trial 10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Sheet1!$B$24:$B$28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Sheet1!$L$24:$L$28</c:f>
              <c:numCache>
                <c:formatCode>General</c:formatCode>
                <c:ptCount val="5"/>
                <c:pt idx="0">
                  <c:v>1.7635000000000001E-2</c:v>
                </c:pt>
                <c:pt idx="1">
                  <c:v>1.4619E-2</c:v>
                </c:pt>
                <c:pt idx="2">
                  <c:v>6.9650000000000004E-2</c:v>
                </c:pt>
                <c:pt idx="3">
                  <c:v>1.8720000000000001E-2</c:v>
                </c:pt>
                <c:pt idx="4">
                  <c:v>1.5122E-2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71A2-431A-9E42-0B7E026A4F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5734264"/>
        <c:axId val="1215732624"/>
      </c:scatterChart>
      <c:valAx>
        <c:axId val="1215734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neurons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732624"/>
        <c:crosses val="autoZero"/>
        <c:crossBetween val="midCat"/>
      </c:valAx>
      <c:valAx>
        <c:axId val="121573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Perfroance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734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performance vs # layers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Sheet1!$M$23</c:f>
              <c:strCache>
                <c:ptCount val="1"/>
                <c:pt idx="0">
                  <c:v>Average of trials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Sheet1!$B$24:$B$28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Sheet1!$M$24:$M$28</c:f>
              <c:numCache>
                <c:formatCode>General</c:formatCode>
                <c:ptCount val="5"/>
                <c:pt idx="0">
                  <c:v>1.7965700000000001E-2</c:v>
                </c:pt>
                <c:pt idx="1">
                  <c:v>1.6862999999999996E-2</c:v>
                </c:pt>
                <c:pt idx="2">
                  <c:v>2.3677999999999998E-2</c:v>
                </c:pt>
                <c:pt idx="3">
                  <c:v>1.91716E-2</c:v>
                </c:pt>
                <c:pt idx="4">
                  <c:v>1.7776199999999999E-2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158-4327-80D5-007B40D598AC}"/>
            </c:ext>
          </c:extLst>
        </c:ser>
        <c:ser>
          <c:idx val="1"/>
          <c:order val="1"/>
          <c:tx>
            <c:strRef>
              <c:f>Sheet1!$N$23</c:f>
              <c:strCache>
                <c:ptCount val="1"/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Sheet1!$B$24:$B$28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Sheet1!$N$24:$N$28</c:f>
              <c:numCache>
                <c:formatCode>General</c:formatCode>
                <c:ptCount val="5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158-4327-80D5-007B40D598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0541040"/>
        <c:axId val="800861536"/>
      </c:scatterChart>
      <c:valAx>
        <c:axId val="770541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neurons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861536"/>
        <c:crosses val="autoZero"/>
        <c:crossBetween val="midCat"/>
      </c:valAx>
      <c:valAx>
        <c:axId val="80086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Performance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541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Classification</a:t>
            </a:r>
            <a:r>
              <a:rPr lang="en-US" baseline="0"/>
              <a:t> error vs number of layers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Sheet1!$C$33</c:f>
              <c:strCache>
                <c:ptCount val="1"/>
                <c:pt idx="0">
                  <c:v>Trial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Sheet1!$B$34:$B$38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Sheet1!$C$34:$C$38</c:f>
              <c:numCache>
                <c:formatCode>General</c:formatCode>
                <c:ptCount val="5"/>
                <c:pt idx="0">
                  <c:v>1.375E-2</c:v>
                </c:pt>
                <c:pt idx="1">
                  <c:v>1.4583E-2</c:v>
                </c:pt>
                <c:pt idx="2">
                  <c:v>1.375E-2</c:v>
                </c:pt>
                <c:pt idx="3">
                  <c:v>4.9583000000000002E-2</c:v>
                </c:pt>
                <c:pt idx="4">
                  <c:v>1.2917E-2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FB1-430D-B1D9-1D33B1A7F516}"/>
            </c:ext>
          </c:extLst>
        </c:ser>
        <c:ser>
          <c:idx val="1"/>
          <c:order val="1"/>
          <c:tx>
            <c:strRef>
              <c:f>Sheet1!$D$33</c:f>
              <c:strCache>
                <c:ptCount val="1"/>
                <c:pt idx="0">
                  <c:v>Trial 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Sheet1!$B$34:$B$38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Sheet1!$D$34:$D$38</c:f>
              <c:numCache>
                <c:formatCode>General</c:formatCode>
                <c:ptCount val="5"/>
                <c:pt idx="0">
                  <c:v>1.8749999999999999E-2</c:v>
                </c:pt>
                <c:pt idx="1">
                  <c:v>1.7916999999999999E-2</c:v>
                </c:pt>
                <c:pt idx="2">
                  <c:v>1.5417E-2</c:v>
                </c:pt>
                <c:pt idx="3">
                  <c:v>1.7500000000000002E-2</c:v>
                </c:pt>
                <c:pt idx="4">
                  <c:v>1.8332999999999999E-2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FB1-430D-B1D9-1D33B1A7F516}"/>
            </c:ext>
          </c:extLst>
        </c:ser>
        <c:ser>
          <c:idx val="2"/>
          <c:order val="2"/>
          <c:tx>
            <c:strRef>
              <c:f>Sheet1!$E$33</c:f>
              <c:strCache>
                <c:ptCount val="1"/>
                <c:pt idx="0">
                  <c:v>Trial 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Sheet1!$B$34:$B$38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Sheet1!$E$34:$E$38</c:f>
              <c:numCache>
                <c:formatCode>General</c:formatCode>
                <c:ptCount val="5"/>
                <c:pt idx="0">
                  <c:v>1.2917E-2</c:v>
                </c:pt>
                <c:pt idx="1">
                  <c:v>3.9583E-2</c:v>
                </c:pt>
                <c:pt idx="2">
                  <c:v>1.3332999999999999E-2</c:v>
                </c:pt>
                <c:pt idx="3">
                  <c:v>1.2917E-2</c:v>
                </c:pt>
                <c:pt idx="4">
                  <c:v>1.4167000000000001E-2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FB1-430D-B1D9-1D33B1A7F516}"/>
            </c:ext>
          </c:extLst>
        </c:ser>
        <c:ser>
          <c:idx val="3"/>
          <c:order val="3"/>
          <c:tx>
            <c:strRef>
              <c:f>Sheet1!$F$33</c:f>
              <c:strCache>
                <c:ptCount val="1"/>
                <c:pt idx="0">
                  <c:v>Trial 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Sheet1!$B$34:$B$38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Sheet1!$F$34:$F$38</c:f>
              <c:numCache>
                <c:formatCode>General</c:formatCode>
                <c:ptCount val="5"/>
                <c:pt idx="0">
                  <c:v>1.4999999999999999E-2</c:v>
                </c:pt>
                <c:pt idx="1">
                  <c:v>1.5833E-2</c:v>
                </c:pt>
                <c:pt idx="2">
                  <c:v>1.4999999999999999E-2</c:v>
                </c:pt>
                <c:pt idx="3">
                  <c:v>1.4167000000000001E-2</c:v>
                </c:pt>
                <c:pt idx="4">
                  <c:v>1.4583E-2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FB1-430D-B1D9-1D33B1A7F516}"/>
            </c:ext>
          </c:extLst>
        </c:ser>
        <c:ser>
          <c:idx val="4"/>
          <c:order val="4"/>
          <c:tx>
            <c:strRef>
              <c:f>Sheet1!$G$33</c:f>
              <c:strCache>
                <c:ptCount val="1"/>
                <c:pt idx="0">
                  <c:v>Trial 5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Sheet1!$B$34:$B$38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Sheet1!$G$34:$G$38</c:f>
              <c:numCache>
                <c:formatCode>General</c:formatCode>
                <c:ptCount val="5"/>
                <c:pt idx="0">
                  <c:v>1.5417E-2</c:v>
                </c:pt>
                <c:pt idx="1">
                  <c:v>1.4167000000000001E-2</c:v>
                </c:pt>
                <c:pt idx="2">
                  <c:v>1.125E-2</c:v>
                </c:pt>
                <c:pt idx="3">
                  <c:v>1.0833000000000001E-2</c:v>
                </c:pt>
                <c:pt idx="4">
                  <c:v>1.2083E-2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FB1-430D-B1D9-1D33B1A7F516}"/>
            </c:ext>
          </c:extLst>
        </c:ser>
        <c:ser>
          <c:idx val="5"/>
          <c:order val="5"/>
          <c:tx>
            <c:strRef>
              <c:f>Sheet1!$H$33</c:f>
              <c:strCache>
                <c:ptCount val="1"/>
                <c:pt idx="0">
                  <c:v>Trial 6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Sheet1!$B$34:$B$38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Sheet1!$H$34:$H$38</c:f>
              <c:numCache>
                <c:formatCode>General</c:formatCode>
                <c:ptCount val="5"/>
                <c:pt idx="0">
                  <c:v>1.125E-2</c:v>
                </c:pt>
                <c:pt idx="1">
                  <c:v>1.1667E-2</c:v>
                </c:pt>
                <c:pt idx="2">
                  <c:v>1.0833000000000001E-2</c:v>
                </c:pt>
                <c:pt idx="3">
                  <c:v>1.0833000000000001E-2</c:v>
                </c:pt>
                <c:pt idx="4">
                  <c:v>1.125E-2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FB1-430D-B1D9-1D33B1A7F516}"/>
            </c:ext>
          </c:extLst>
        </c:ser>
        <c:ser>
          <c:idx val="6"/>
          <c:order val="6"/>
          <c:tx>
            <c:strRef>
              <c:f>Sheet1!$I$33</c:f>
              <c:strCache>
                <c:ptCount val="1"/>
                <c:pt idx="0">
                  <c:v>Trial 7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Sheet1!$B$34:$B$38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Sheet1!$I$34:$I$38</c:f>
              <c:numCache>
                <c:formatCode>General</c:formatCode>
                <c:ptCount val="5"/>
                <c:pt idx="0">
                  <c:v>1.5833E-2</c:v>
                </c:pt>
                <c:pt idx="1">
                  <c:v>1.5417E-2</c:v>
                </c:pt>
                <c:pt idx="2">
                  <c:v>1.4167000000000001E-2</c:v>
                </c:pt>
                <c:pt idx="3">
                  <c:v>1.4167000000000001E-2</c:v>
                </c:pt>
                <c:pt idx="4">
                  <c:v>1.375E-2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FB1-430D-B1D9-1D33B1A7F516}"/>
            </c:ext>
          </c:extLst>
        </c:ser>
        <c:ser>
          <c:idx val="7"/>
          <c:order val="7"/>
          <c:tx>
            <c:strRef>
              <c:f>Sheet1!$J$33</c:f>
              <c:strCache>
                <c:ptCount val="1"/>
                <c:pt idx="0">
                  <c:v>Trial 8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Sheet1!$B$34:$B$38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Sheet1!$J$34:$J$38</c:f>
              <c:numCache>
                <c:formatCode>General</c:formatCode>
                <c:ptCount val="5"/>
                <c:pt idx="0">
                  <c:v>1.0416999999999999E-2</c:v>
                </c:pt>
                <c:pt idx="1">
                  <c:v>9.5832999999999995E-3</c:v>
                </c:pt>
                <c:pt idx="2">
                  <c:v>1.125E-2</c:v>
                </c:pt>
                <c:pt idx="3">
                  <c:v>1.0416999999999999E-2</c:v>
                </c:pt>
                <c:pt idx="4">
                  <c:v>1.0416999999999999E-2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FB1-430D-B1D9-1D33B1A7F516}"/>
            </c:ext>
          </c:extLst>
        </c:ser>
        <c:ser>
          <c:idx val="8"/>
          <c:order val="8"/>
          <c:tx>
            <c:strRef>
              <c:f>Sheet1!$K$33</c:f>
              <c:strCache>
                <c:ptCount val="1"/>
                <c:pt idx="0">
                  <c:v>Trial 9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Sheet1!$B$34:$B$38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Sheet1!$K$34:$K$38</c:f>
              <c:numCache>
                <c:formatCode>General</c:formatCode>
                <c:ptCount val="5"/>
                <c:pt idx="0">
                  <c:v>1.125E-2</c:v>
                </c:pt>
                <c:pt idx="1">
                  <c:v>1.0416999999999999E-2</c:v>
                </c:pt>
                <c:pt idx="2">
                  <c:v>1.125E-2</c:v>
                </c:pt>
                <c:pt idx="3">
                  <c:v>1.0416999999999999E-2</c:v>
                </c:pt>
                <c:pt idx="4">
                  <c:v>9.5832999999999995E-3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DFB1-430D-B1D9-1D33B1A7F516}"/>
            </c:ext>
          </c:extLst>
        </c:ser>
        <c:ser>
          <c:idx val="9"/>
          <c:order val="9"/>
          <c:tx>
            <c:strRef>
              <c:f>Sheet1!$L$33</c:f>
              <c:strCache>
                <c:ptCount val="1"/>
                <c:pt idx="0">
                  <c:v>Trial 10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Sheet1!$B$34:$B$38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Sheet1!$L$34:$L$38</c:f>
              <c:numCache>
                <c:formatCode>General</c:formatCode>
                <c:ptCount val="5"/>
                <c:pt idx="0">
                  <c:v>1.0833000000000001E-2</c:v>
                </c:pt>
                <c:pt idx="1">
                  <c:v>8.7500000000000008E-3</c:v>
                </c:pt>
                <c:pt idx="2">
                  <c:v>0.01</c:v>
                </c:pt>
                <c:pt idx="3">
                  <c:v>8.3333000000000001E-3</c:v>
                </c:pt>
                <c:pt idx="4">
                  <c:v>0.15625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DFB1-430D-B1D9-1D33B1A7F5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0144736"/>
        <c:axId val="1098598408"/>
      </c:scatterChart>
      <c:valAx>
        <c:axId val="770144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neurons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598408"/>
        <c:crosses val="autoZero"/>
        <c:crossBetween val="midCat"/>
      </c:valAx>
      <c:valAx>
        <c:axId val="1098598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Classification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144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Classification error vs number of layers</a:t>
            </a:r>
          </a:p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9.9610320887308437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Sheet1!$M$33</c:f>
              <c:strCache>
                <c:ptCount val="1"/>
                <c:pt idx="0">
                  <c:v>Average error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Sheet1!$B$34:$B$38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Sheet1!$M$34:$M$38</c:f>
              <c:numCache>
                <c:formatCode>General</c:formatCode>
                <c:ptCount val="5"/>
                <c:pt idx="0">
                  <c:v>1.3541699999999999E-2</c:v>
                </c:pt>
                <c:pt idx="1">
                  <c:v>1.579173E-2</c:v>
                </c:pt>
                <c:pt idx="2">
                  <c:v>1.2624999999999997E-2</c:v>
                </c:pt>
                <c:pt idx="3">
                  <c:v>1.591673E-2</c:v>
                </c:pt>
                <c:pt idx="4">
                  <c:v>2.7333329999999999E-2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1E-4483-BEF2-FA4EB47694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3944208"/>
        <c:axId val="763944536"/>
      </c:scatterChart>
      <c:valAx>
        <c:axId val="763944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neurons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944536"/>
        <c:crosses val="autoZero"/>
        <c:crossBetween val="midCat"/>
      </c:valAx>
      <c:valAx>
        <c:axId val="763944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Classification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9442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Performance</a:t>
            </a:r>
            <a:r>
              <a:rPr lang="en-US" baseline="0"/>
              <a:t> across 5 trials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Sheet1!$B$169</c:f>
              <c:strCache>
                <c:ptCount val="1"/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Sheet1!$C$168:$G$168</c:f>
              <c:strCache>
                <c:ptCount val="5"/>
                <c:pt idx="0">
                  <c:v>Trial 1</c:v>
                </c:pt>
                <c:pt idx="1">
                  <c:v>Trial 2</c:v>
                </c:pt>
                <c:pt idx="2">
                  <c:v>Trial 3</c:v>
                </c:pt>
                <c:pt idx="3">
                  <c:v>Trial 4</c:v>
                </c:pt>
                <c:pt idx="4">
                  <c:v>Trial 5</c:v>
                </c:pt>
              </c:strCache>
            </c:strRef>
          </c:xVal>
          <c:yVal>
            <c:numRef>
              <c:f>Sheet1!$C$169:$G$169</c:f>
              <c:numCache>
                <c:formatCode>General</c:formatCode>
                <c:ptCount val="5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AE3-4CA4-8E18-C32D42DD3FCE}"/>
            </c:ext>
          </c:extLst>
        </c:ser>
        <c:ser>
          <c:idx val="1"/>
          <c:order val="1"/>
          <c:tx>
            <c:strRef>
              <c:f>Sheet1!$B$170</c:f>
              <c:strCache>
                <c:ptCount val="1"/>
                <c:pt idx="0">
                  <c:v>2D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Sheet1!$C$168:$G$168</c:f>
              <c:strCache>
                <c:ptCount val="5"/>
                <c:pt idx="0">
                  <c:v>Trial 1</c:v>
                </c:pt>
                <c:pt idx="1">
                  <c:v>Trial 2</c:v>
                </c:pt>
                <c:pt idx="2">
                  <c:v>Trial 3</c:v>
                </c:pt>
                <c:pt idx="3">
                  <c:v>Trial 4</c:v>
                </c:pt>
                <c:pt idx="4">
                  <c:v>Trial 5</c:v>
                </c:pt>
              </c:strCache>
            </c:strRef>
          </c:xVal>
          <c:yVal>
            <c:numRef>
              <c:f>Sheet1!$C$170:$G$170</c:f>
              <c:numCache>
                <c:formatCode>General</c:formatCode>
                <c:ptCount val="5"/>
                <c:pt idx="0">
                  <c:v>1.9206000000000001E-2</c:v>
                </c:pt>
                <c:pt idx="1">
                  <c:v>1.24E-2</c:v>
                </c:pt>
                <c:pt idx="2">
                  <c:v>1.9088000000000001E-2</c:v>
                </c:pt>
                <c:pt idx="3">
                  <c:v>1.4536E-2</c:v>
                </c:pt>
                <c:pt idx="4">
                  <c:v>1.8367999999999999E-2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AE3-4CA4-8E18-C32D42DD3FCE}"/>
            </c:ext>
          </c:extLst>
        </c:ser>
        <c:ser>
          <c:idx val="2"/>
          <c:order val="2"/>
          <c:tx>
            <c:strRef>
              <c:f>Sheet1!$B$171</c:f>
              <c:strCache>
                <c:ptCount val="1"/>
                <c:pt idx="0">
                  <c:v>3D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Sheet1!$C$168:$G$168</c:f>
              <c:strCache>
                <c:ptCount val="5"/>
                <c:pt idx="0">
                  <c:v>Trial 1</c:v>
                </c:pt>
                <c:pt idx="1">
                  <c:v>Trial 2</c:v>
                </c:pt>
                <c:pt idx="2">
                  <c:v>Trial 3</c:v>
                </c:pt>
                <c:pt idx="3">
                  <c:v>Trial 4</c:v>
                </c:pt>
                <c:pt idx="4">
                  <c:v>Trial 5</c:v>
                </c:pt>
              </c:strCache>
            </c:strRef>
          </c:xVal>
          <c:yVal>
            <c:numRef>
              <c:f>Sheet1!$C$171:$G$171</c:f>
              <c:numCache>
                <c:formatCode>General</c:formatCode>
                <c:ptCount val="5"/>
                <c:pt idx="0">
                  <c:v>6.8690000000000001E-3</c:v>
                </c:pt>
                <c:pt idx="1">
                  <c:v>7.1731E-3</c:v>
                </c:pt>
                <c:pt idx="2">
                  <c:v>4.2830999999999998E-3</c:v>
                </c:pt>
                <c:pt idx="3">
                  <c:v>4.6379000000000004E-3</c:v>
                </c:pt>
                <c:pt idx="4">
                  <c:v>6.1348000000000001E-3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AE3-4CA4-8E18-C32D42DD3F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2203624"/>
        <c:axId val="752194440"/>
      </c:scatterChart>
      <c:valAx>
        <c:axId val="752203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Trial</a:t>
                </a:r>
                <a:r>
                  <a:rPr lang="en-US" baseline="0"/>
                  <a:t> #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2194440"/>
        <c:crosses val="autoZero"/>
        <c:crossBetween val="midCat"/>
      </c:valAx>
      <c:valAx>
        <c:axId val="752194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Performance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22036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Classification Error accross 5 trials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Sheet1!$B$179</c:f>
              <c:strCache>
                <c:ptCount val="1"/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Sheet1!$C$178:$G$178</c:f>
              <c:strCache>
                <c:ptCount val="5"/>
                <c:pt idx="0">
                  <c:v>Trial 1</c:v>
                </c:pt>
                <c:pt idx="1">
                  <c:v>Trial 2</c:v>
                </c:pt>
                <c:pt idx="2">
                  <c:v>Trial 3</c:v>
                </c:pt>
                <c:pt idx="3">
                  <c:v>Trial 4</c:v>
                </c:pt>
                <c:pt idx="4">
                  <c:v>Trial 5</c:v>
                </c:pt>
              </c:strCache>
            </c:strRef>
          </c:xVal>
          <c:yVal>
            <c:numRef>
              <c:f>Sheet1!$C$179:$G$179</c:f>
              <c:numCache>
                <c:formatCode>General</c:formatCode>
                <c:ptCount val="5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C9-46C9-8FF6-7CC417DB4999}"/>
            </c:ext>
          </c:extLst>
        </c:ser>
        <c:ser>
          <c:idx val="1"/>
          <c:order val="1"/>
          <c:tx>
            <c:strRef>
              <c:f>Sheet1!$B$180</c:f>
              <c:strCache>
                <c:ptCount val="1"/>
                <c:pt idx="0">
                  <c:v>2D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Sheet1!$C$178:$G$178</c:f>
              <c:strCache>
                <c:ptCount val="5"/>
                <c:pt idx="0">
                  <c:v>Trial 1</c:v>
                </c:pt>
                <c:pt idx="1">
                  <c:v>Trial 2</c:v>
                </c:pt>
                <c:pt idx="2">
                  <c:v>Trial 3</c:v>
                </c:pt>
                <c:pt idx="3">
                  <c:v>Trial 4</c:v>
                </c:pt>
                <c:pt idx="4">
                  <c:v>Trial 5</c:v>
                </c:pt>
              </c:strCache>
            </c:strRef>
          </c:xVal>
          <c:yVal>
            <c:numRef>
              <c:f>Sheet1!$C$180:$G$180</c:f>
              <c:numCache>
                <c:formatCode>General</c:formatCode>
                <c:ptCount val="5"/>
                <c:pt idx="0">
                  <c:v>1.4583E-2</c:v>
                </c:pt>
                <c:pt idx="1">
                  <c:v>7.0832999999999998E-3</c:v>
                </c:pt>
                <c:pt idx="2">
                  <c:v>1.2083E-2</c:v>
                </c:pt>
                <c:pt idx="3">
                  <c:v>1.0833000000000001E-2</c:v>
                </c:pt>
                <c:pt idx="4">
                  <c:v>1.375E-2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6C9-46C9-8FF6-7CC417DB4999}"/>
            </c:ext>
          </c:extLst>
        </c:ser>
        <c:ser>
          <c:idx val="2"/>
          <c:order val="2"/>
          <c:tx>
            <c:strRef>
              <c:f>Sheet1!$B$181</c:f>
              <c:strCache>
                <c:ptCount val="1"/>
                <c:pt idx="0">
                  <c:v>3D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Sheet1!$C$178:$G$178</c:f>
              <c:strCache>
                <c:ptCount val="5"/>
                <c:pt idx="0">
                  <c:v>Trial 1</c:v>
                </c:pt>
                <c:pt idx="1">
                  <c:v>Trial 2</c:v>
                </c:pt>
                <c:pt idx="2">
                  <c:v>Trial 3</c:v>
                </c:pt>
                <c:pt idx="3">
                  <c:v>Trial 4</c:v>
                </c:pt>
                <c:pt idx="4">
                  <c:v>Trial 5</c:v>
                </c:pt>
              </c:strCache>
            </c:strRef>
          </c:xVal>
          <c:yVal>
            <c:numRef>
              <c:f>Sheet1!$C$181:$G$181</c:f>
              <c:numCache>
                <c:formatCode>General</c:formatCode>
                <c:ptCount val="5"/>
                <c:pt idx="0">
                  <c:v>3.7499999999999999E-3</c:v>
                </c:pt>
                <c:pt idx="1">
                  <c:v>2.9166999999999999E-3</c:v>
                </c:pt>
                <c:pt idx="2">
                  <c:v>2.5000000000000001E-3</c:v>
                </c:pt>
                <c:pt idx="3">
                  <c:v>4.5833000000000002E-3</c:v>
                </c:pt>
                <c:pt idx="4">
                  <c:v>4.5833000000000002E-3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6C9-46C9-8FF6-7CC417DB4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0288280"/>
        <c:axId val="670285656"/>
      </c:scatterChart>
      <c:valAx>
        <c:axId val="670288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Trial</a:t>
                </a:r>
                <a:r>
                  <a:rPr lang="en-US" baseline="0"/>
                  <a:t> #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285656"/>
        <c:crosses val="autoZero"/>
        <c:crossBetween val="midCat"/>
      </c:valAx>
      <c:valAx>
        <c:axId val="670285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Classification</a:t>
                </a:r>
                <a:r>
                  <a:rPr lang="en-US" baseline="0"/>
                  <a:t> Error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288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Performance</a:t>
            </a:r>
            <a:r>
              <a:rPr lang="en-US" baseline="0" dirty="0"/>
              <a:t> vs Learning rate (0.01 – 0.5)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Sheet1!$C$115</c:f>
              <c:strCache>
                <c:ptCount val="1"/>
                <c:pt idx="0">
                  <c:v>Trial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Sheet1!$B$116:$B$165</c:f>
              <c:numCache>
                <c:formatCode>General</c:formatCode>
                <c:ptCount val="5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</c:numCache>
            </c:numRef>
          </c:xVal>
          <c:yVal>
            <c:numRef>
              <c:f>Sheet1!$C$116:$C$165</c:f>
              <c:numCache>
                <c:formatCode>General</c:formatCode>
                <c:ptCount val="50"/>
                <c:pt idx="0">
                  <c:v>1.6272999999999999E-2</c:v>
                </c:pt>
                <c:pt idx="1">
                  <c:v>1.5828999999999999E-2</c:v>
                </c:pt>
                <c:pt idx="2">
                  <c:v>1.6532999999999999E-2</c:v>
                </c:pt>
                <c:pt idx="3">
                  <c:v>1.5193E-2</c:v>
                </c:pt>
                <c:pt idx="4">
                  <c:v>1.6975000000000001E-2</c:v>
                </c:pt>
                <c:pt idx="5">
                  <c:v>1.5103E-2</c:v>
                </c:pt>
                <c:pt idx="6">
                  <c:v>1.3915E-2</c:v>
                </c:pt>
                <c:pt idx="7">
                  <c:v>2.2185E-2</c:v>
                </c:pt>
                <c:pt idx="8" formatCode="@">
                  <c:v>0</c:v>
                </c:pt>
                <c:pt idx="9">
                  <c:v>1.8932000000000001E-2</c:v>
                </c:pt>
                <c:pt idx="10">
                  <c:v>4.0696999999999997E-2</c:v>
                </c:pt>
                <c:pt idx="11">
                  <c:v>1.6808E-2</c:v>
                </c:pt>
                <c:pt idx="12">
                  <c:v>2.0701000000000001E-2</c:v>
                </c:pt>
                <c:pt idx="13">
                  <c:v>1.5879000000000001E-2</c:v>
                </c:pt>
                <c:pt idx="14">
                  <c:v>1.4987E-2</c:v>
                </c:pt>
                <c:pt idx="15">
                  <c:v>4.1680000000000002E-2</c:v>
                </c:pt>
                <c:pt idx="16">
                  <c:v>1.7194999999999998E-2</c:v>
                </c:pt>
                <c:pt idx="17">
                  <c:v>2.4240999999999999E-2</c:v>
                </c:pt>
                <c:pt idx="18">
                  <c:v>1.4514000000000001E-2</c:v>
                </c:pt>
                <c:pt idx="19">
                  <c:v>1.8384000000000001E-2</c:v>
                </c:pt>
                <c:pt idx="20">
                  <c:v>1.6327000000000001E-2</c:v>
                </c:pt>
                <c:pt idx="21">
                  <c:v>2.3349999999999999E-2</c:v>
                </c:pt>
                <c:pt idx="22">
                  <c:v>1.7781000000000002E-2</c:v>
                </c:pt>
                <c:pt idx="23">
                  <c:v>1.5103999999999999E-2</c:v>
                </c:pt>
                <c:pt idx="24">
                  <c:v>1.5774E-2</c:v>
                </c:pt>
                <c:pt idx="25">
                  <c:v>1.9552E-2</c:v>
                </c:pt>
                <c:pt idx="26">
                  <c:v>1.5968E-2</c:v>
                </c:pt>
                <c:pt idx="27">
                  <c:v>2.8261999999999999E-2</c:v>
                </c:pt>
                <c:pt idx="28">
                  <c:v>1.5556E-2</c:v>
                </c:pt>
                <c:pt idx="29">
                  <c:v>4.7947999999999998E-2</c:v>
                </c:pt>
                <c:pt idx="30">
                  <c:v>1.8225999999999999E-2</c:v>
                </c:pt>
                <c:pt idx="31">
                  <c:v>1.4071999999999999E-2</c:v>
                </c:pt>
                <c:pt idx="32">
                  <c:v>1.6988E-2</c:v>
                </c:pt>
                <c:pt idx="33">
                  <c:v>1.4873000000000001E-2</c:v>
                </c:pt>
                <c:pt idx="34">
                  <c:v>2.6542E-2</c:v>
                </c:pt>
                <c:pt idx="35">
                  <c:v>1.6209999999999999E-2</c:v>
                </c:pt>
                <c:pt idx="36">
                  <c:v>1.4255E-2</c:v>
                </c:pt>
                <c:pt idx="37">
                  <c:v>1.4138E-2</c:v>
                </c:pt>
                <c:pt idx="38">
                  <c:v>1.5525000000000001E-2</c:v>
                </c:pt>
                <c:pt idx="39">
                  <c:v>2.1669000000000001E-2</c:v>
                </c:pt>
                <c:pt idx="40">
                  <c:v>1.7595E-2</c:v>
                </c:pt>
                <c:pt idx="41">
                  <c:v>1.4645999999999999E-2</c:v>
                </c:pt>
                <c:pt idx="42">
                  <c:v>1.4723E-2</c:v>
                </c:pt>
                <c:pt idx="43">
                  <c:v>2.6908000000000001E-2</c:v>
                </c:pt>
                <c:pt idx="44">
                  <c:v>1.6895E-2</c:v>
                </c:pt>
                <c:pt idx="45">
                  <c:v>1.4583E-2</c:v>
                </c:pt>
                <c:pt idx="46">
                  <c:v>1.7863E-2</c:v>
                </c:pt>
                <c:pt idx="47">
                  <c:v>1.4082000000000001E-2</c:v>
                </c:pt>
                <c:pt idx="48">
                  <c:v>1.5644999999999999E-2</c:v>
                </c:pt>
                <c:pt idx="49">
                  <c:v>2.9312999999999999E-2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47C-4D23-B8A5-66613ACCEAF7}"/>
            </c:ext>
          </c:extLst>
        </c:ser>
        <c:ser>
          <c:idx val="1"/>
          <c:order val="1"/>
          <c:tx>
            <c:strRef>
              <c:f>Sheet1!$D$115</c:f>
              <c:strCache>
                <c:ptCount val="1"/>
                <c:pt idx="0">
                  <c:v>Trial 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Sheet1!$B$116:$B$165</c:f>
              <c:numCache>
                <c:formatCode>General</c:formatCode>
                <c:ptCount val="5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</c:numCache>
            </c:numRef>
          </c:xVal>
          <c:yVal>
            <c:numRef>
              <c:f>Sheet1!$D$116:$D$165</c:f>
              <c:numCache>
                <c:formatCode>General</c:formatCode>
                <c:ptCount val="50"/>
                <c:pt idx="0">
                  <c:v>2.3231000000000002E-2</c:v>
                </c:pt>
                <c:pt idx="1">
                  <c:v>2.0445000000000001E-2</c:v>
                </c:pt>
                <c:pt idx="2">
                  <c:v>1.9633000000000001E-2</c:v>
                </c:pt>
                <c:pt idx="3">
                  <c:v>1.9209E-2</c:v>
                </c:pt>
                <c:pt idx="4">
                  <c:v>1.9902E-2</c:v>
                </c:pt>
                <c:pt idx="5">
                  <c:v>5.8939999999999999E-2</c:v>
                </c:pt>
                <c:pt idx="6">
                  <c:v>1.9261E-2</c:v>
                </c:pt>
                <c:pt idx="7">
                  <c:v>2.1239000000000001E-2</c:v>
                </c:pt>
                <c:pt idx="8">
                  <c:v>1.8221999999999999E-2</c:v>
                </c:pt>
                <c:pt idx="9">
                  <c:v>1.9866000000000002E-2</c:v>
                </c:pt>
                <c:pt idx="10">
                  <c:v>2.5301000000000001E-2</c:v>
                </c:pt>
                <c:pt idx="11">
                  <c:v>1.9389E-2</c:v>
                </c:pt>
                <c:pt idx="12">
                  <c:v>1.8429000000000001E-2</c:v>
                </c:pt>
                <c:pt idx="13">
                  <c:v>1.9226E-2</c:v>
                </c:pt>
                <c:pt idx="14">
                  <c:v>2.1446E-2</c:v>
                </c:pt>
                <c:pt idx="15">
                  <c:v>1.8571000000000001E-2</c:v>
                </c:pt>
                <c:pt idx="16">
                  <c:v>1.8062000000000002E-2</c:v>
                </c:pt>
                <c:pt idx="17">
                  <c:v>1.8161E-2</c:v>
                </c:pt>
                <c:pt idx="18">
                  <c:v>8.8039999999999993E-2</c:v>
                </c:pt>
                <c:pt idx="19">
                  <c:v>1.8574E-2</c:v>
                </c:pt>
                <c:pt idx="20">
                  <c:v>2.0152E-2</c:v>
                </c:pt>
                <c:pt idx="21">
                  <c:v>2.0298E-2</c:v>
                </c:pt>
                <c:pt idx="22">
                  <c:v>1.8466E-2</c:v>
                </c:pt>
                <c:pt idx="23">
                  <c:v>2.2200999999999999E-2</c:v>
                </c:pt>
                <c:pt idx="24">
                  <c:v>1.9005000000000001E-2</c:v>
                </c:pt>
                <c:pt idx="25">
                  <c:v>2.8031E-2</c:v>
                </c:pt>
                <c:pt idx="26">
                  <c:v>1.8710999999999998E-2</c:v>
                </c:pt>
                <c:pt idx="27">
                  <c:v>2.0365999999999999E-2</c:v>
                </c:pt>
                <c:pt idx="28">
                  <c:v>1.9726E-2</c:v>
                </c:pt>
                <c:pt idx="29">
                  <c:v>2.1389999999999999E-2</c:v>
                </c:pt>
                <c:pt idx="30">
                  <c:v>2.2610999999999999E-2</c:v>
                </c:pt>
                <c:pt idx="31">
                  <c:v>1.9373999999999999E-2</c:v>
                </c:pt>
                <c:pt idx="32">
                  <c:v>1.9997000000000001E-2</c:v>
                </c:pt>
                <c:pt idx="33">
                  <c:v>3.5751999999999999E-2</c:v>
                </c:pt>
                <c:pt idx="34">
                  <c:v>3.2043000000000002E-2</c:v>
                </c:pt>
                <c:pt idx="35">
                  <c:v>2.1382000000000002E-2</c:v>
                </c:pt>
                <c:pt idx="36">
                  <c:v>2.0261000000000001E-2</c:v>
                </c:pt>
                <c:pt idx="37">
                  <c:v>1.983E-2</c:v>
                </c:pt>
                <c:pt idx="38">
                  <c:v>2.0909000000000001E-2</c:v>
                </c:pt>
                <c:pt idx="39">
                  <c:v>1.8735000000000002E-2</c:v>
                </c:pt>
                <c:pt idx="40">
                  <c:v>2.3189000000000001E-2</c:v>
                </c:pt>
                <c:pt idx="41">
                  <c:v>2.0948999999999999E-2</c:v>
                </c:pt>
                <c:pt idx="42">
                  <c:v>2.0187E-2</c:v>
                </c:pt>
                <c:pt idx="43">
                  <c:v>2.4739000000000001E-2</c:v>
                </c:pt>
                <c:pt idx="44">
                  <c:v>2.4982000000000001E-2</c:v>
                </c:pt>
                <c:pt idx="45">
                  <c:v>2.8053000000000002E-2</c:v>
                </c:pt>
                <c:pt idx="46">
                  <c:v>2.1583999999999999E-2</c:v>
                </c:pt>
                <c:pt idx="47">
                  <c:v>2.026E-2</c:v>
                </c:pt>
                <c:pt idx="48">
                  <c:v>2.1499000000000001E-2</c:v>
                </c:pt>
                <c:pt idx="49">
                  <c:v>2.1978000000000001E-2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47C-4D23-B8A5-66613ACCEAF7}"/>
            </c:ext>
          </c:extLst>
        </c:ser>
        <c:ser>
          <c:idx val="2"/>
          <c:order val="2"/>
          <c:tx>
            <c:strRef>
              <c:f>Sheet1!$E$115</c:f>
              <c:strCache>
                <c:ptCount val="1"/>
                <c:pt idx="0">
                  <c:v>Trial 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Sheet1!$B$116:$B$165</c:f>
              <c:numCache>
                <c:formatCode>General</c:formatCode>
                <c:ptCount val="5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</c:numCache>
            </c:numRef>
          </c:xVal>
          <c:yVal>
            <c:numRef>
              <c:f>Sheet1!$E$116:$E$165</c:f>
              <c:numCache>
                <c:formatCode>General</c:formatCode>
                <c:ptCount val="50"/>
                <c:pt idx="0">
                  <c:v>1.2926999999999999E-2</c:v>
                </c:pt>
                <c:pt idx="1">
                  <c:v>1.3579000000000001E-2</c:v>
                </c:pt>
                <c:pt idx="2">
                  <c:v>1.2429000000000001E-2</c:v>
                </c:pt>
                <c:pt idx="3">
                  <c:v>1.1502E-2</c:v>
                </c:pt>
                <c:pt idx="4">
                  <c:v>1.2458E-2</c:v>
                </c:pt>
                <c:pt idx="5">
                  <c:v>1.2503999999999999E-2</c:v>
                </c:pt>
                <c:pt idx="6">
                  <c:v>0.15876999999999999</c:v>
                </c:pt>
                <c:pt idx="7">
                  <c:v>1.3623E-2</c:v>
                </c:pt>
                <c:pt idx="8">
                  <c:v>1.2743000000000001E-2</c:v>
                </c:pt>
                <c:pt idx="9">
                  <c:v>1.2432E-2</c:v>
                </c:pt>
                <c:pt idx="10">
                  <c:v>1.3661E-2</c:v>
                </c:pt>
                <c:pt idx="11">
                  <c:v>1.2116999999999999E-2</c:v>
                </c:pt>
                <c:pt idx="12">
                  <c:v>1.1195999999999999E-2</c:v>
                </c:pt>
                <c:pt idx="13">
                  <c:v>3.8318999999999999E-2</c:v>
                </c:pt>
                <c:pt idx="14">
                  <c:v>1.2331E-2</c:v>
                </c:pt>
                <c:pt idx="15">
                  <c:v>1.1296E-2</c:v>
                </c:pt>
                <c:pt idx="16">
                  <c:v>1.2607E-2</c:v>
                </c:pt>
                <c:pt idx="17">
                  <c:v>1.1202E-2</c:v>
                </c:pt>
                <c:pt idx="18">
                  <c:v>1.5837E-2</c:v>
                </c:pt>
                <c:pt idx="19">
                  <c:v>1.4841999999999999E-2</c:v>
                </c:pt>
                <c:pt idx="20">
                  <c:v>1.3984E-2</c:v>
                </c:pt>
                <c:pt idx="21">
                  <c:v>1.5729E-2</c:v>
                </c:pt>
                <c:pt idx="22">
                  <c:v>1.3566999999999999E-2</c:v>
                </c:pt>
                <c:pt idx="23">
                  <c:v>1.4597000000000001E-2</c:v>
                </c:pt>
                <c:pt idx="24">
                  <c:v>3.1077E-2</c:v>
                </c:pt>
                <c:pt idx="25">
                  <c:v>1.158E-2</c:v>
                </c:pt>
                <c:pt idx="26">
                  <c:v>1.4645E-2</c:v>
                </c:pt>
                <c:pt idx="27">
                  <c:v>1.1802999999999999E-2</c:v>
                </c:pt>
                <c:pt idx="28">
                  <c:v>1.1354E-2</c:v>
                </c:pt>
                <c:pt idx="29">
                  <c:v>1.2777999999999999E-2</c:v>
                </c:pt>
                <c:pt idx="30">
                  <c:v>1.1741E-2</c:v>
                </c:pt>
                <c:pt idx="31">
                  <c:v>1.1384E-2</c:v>
                </c:pt>
                <c:pt idx="32">
                  <c:v>1.1606E-2</c:v>
                </c:pt>
                <c:pt idx="33">
                  <c:v>2.0799000000000002E-2</c:v>
                </c:pt>
                <c:pt idx="34">
                  <c:v>1.3533999999999999E-2</c:v>
                </c:pt>
                <c:pt idx="35">
                  <c:v>1.2272999999999999E-2</c:v>
                </c:pt>
                <c:pt idx="36">
                  <c:v>1.6903999999999999E-2</c:v>
                </c:pt>
                <c:pt idx="37">
                  <c:v>1.1162E-2</c:v>
                </c:pt>
                <c:pt idx="38">
                  <c:v>1.4298E-2</c:v>
                </c:pt>
                <c:pt idx="39">
                  <c:v>1.2841E-2</c:v>
                </c:pt>
                <c:pt idx="40">
                  <c:v>1.2944000000000001E-2</c:v>
                </c:pt>
                <c:pt idx="41">
                  <c:v>1.1615E-2</c:v>
                </c:pt>
                <c:pt idx="42">
                  <c:v>1.4949E-2</c:v>
                </c:pt>
                <c:pt idx="43">
                  <c:v>1.3014E-2</c:v>
                </c:pt>
                <c:pt idx="44">
                  <c:v>1.3781E-2</c:v>
                </c:pt>
                <c:pt idx="45">
                  <c:v>1.311E-2</c:v>
                </c:pt>
                <c:pt idx="46">
                  <c:v>1.444E-2</c:v>
                </c:pt>
                <c:pt idx="47">
                  <c:v>1.8193999999999998E-2</c:v>
                </c:pt>
                <c:pt idx="48">
                  <c:v>1.2751E-2</c:v>
                </c:pt>
                <c:pt idx="49">
                  <c:v>1.9165999999999999E-2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47C-4D23-B8A5-66613ACCEAF7}"/>
            </c:ext>
          </c:extLst>
        </c:ser>
        <c:ser>
          <c:idx val="3"/>
          <c:order val="3"/>
          <c:tx>
            <c:strRef>
              <c:f>Sheet1!$F$115</c:f>
              <c:strCache>
                <c:ptCount val="1"/>
                <c:pt idx="0">
                  <c:v>Trial 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Sheet1!$B$116:$B$165</c:f>
              <c:numCache>
                <c:formatCode>General</c:formatCode>
                <c:ptCount val="5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</c:numCache>
            </c:numRef>
          </c:xVal>
          <c:yVal>
            <c:numRef>
              <c:f>Sheet1!$F$116:$F$165</c:f>
              <c:numCache>
                <c:formatCode>General</c:formatCode>
                <c:ptCount val="50"/>
                <c:pt idx="0">
                  <c:v>1.5764E-2</c:v>
                </c:pt>
                <c:pt idx="1">
                  <c:v>1.5183E-2</c:v>
                </c:pt>
                <c:pt idx="2">
                  <c:v>6.5860000000000002E-2</c:v>
                </c:pt>
                <c:pt idx="3">
                  <c:v>1.443E-2</c:v>
                </c:pt>
                <c:pt idx="4">
                  <c:v>1.5311E-2</c:v>
                </c:pt>
                <c:pt idx="5">
                  <c:v>1.5535999999999999E-2</c:v>
                </c:pt>
                <c:pt idx="6">
                  <c:v>2.2211999999999999E-2</c:v>
                </c:pt>
                <c:pt idx="7">
                  <c:v>1.4867E-2</c:v>
                </c:pt>
                <c:pt idx="8">
                  <c:v>2.3366999999999999E-2</c:v>
                </c:pt>
                <c:pt idx="9">
                  <c:v>1.5857E-2</c:v>
                </c:pt>
                <c:pt idx="10">
                  <c:v>3.4262000000000001E-2</c:v>
                </c:pt>
                <c:pt idx="11">
                  <c:v>1.8376E-2</c:v>
                </c:pt>
                <c:pt idx="12">
                  <c:v>1.8342000000000001E-2</c:v>
                </c:pt>
                <c:pt idx="13">
                  <c:v>1.6202999999999999E-2</c:v>
                </c:pt>
                <c:pt idx="14">
                  <c:v>1.4399E-2</c:v>
                </c:pt>
                <c:pt idx="15">
                  <c:v>1.8853999999999999E-2</c:v>
                </c:pt>
                <c:pt idx="16">
                  <c:v>1.5782999999999998E-2</c:v>
                </c:pt>
                <c:pt idx="17">
                  <c:v>1.9483E-2</c:v>
                </c:pt>
                <c:pt idx="18">
                  <c:v>1.4888999999999999E-2</c:v>
                </c:pt>
                <c:pt idx="19">
                  <c:v>1.5157E-2</c:v>
                </c:pt>
                <c:pt idx="20">
                  <c:v>7.5084999999999999E-2</c:v>
                </c:pt>
                <c:pt idx="21">
                  <c:v>1.4982000000000001E-2</c:v>
                </c:pt>
                <c:pt idx="22">
                  <c:v>1.4045E-2</c:v>
                </c:pt>
                <c:pt idx="23">
                  <c:v>1.6208E-2</c:v>
                </c:pt>
                <c:pt idx="24">
                  <c:v>1.5113E-2</c:v>
                </c:pt>
                <c:pt idx="25">
                  <c:v>1.5748000000000002E-2</c:v>
                </c:pt>
                <c:pt idx="26">
                  <c:v>1.7964000000000001E-2</c:v>
                </c:pt>
                <c:pt idx="27">
                  <c:v>1.814E-2</c:v>
                </c:pt>
                <c:pt idx="28">
                  <c:v>1.5353E-2</c:v>
                </c:pt>
                <c:pt idx="29">
                  <c:v>2.2891999999999999E-2</c:v>
                </c:pt>
                <c:pt idx="30">
                  <c:v>2.4119999999999999E-2</c:v>
                </c:pt>
                <c:pt idx="31">
                  <c:v>1.5821000000000002E-2</c:v>
                </c:pt>
                <c:pt idx="32">
                  <c:v>1.8529E-2</c:v>
                </c:pt>
                <c:pt idx="33">
                  <c:v>1.5838000000000001E-2</c:v>
                </c:pt>
                <c:pt idx="34">
                  <c:v>4.4532000000000002E-2</c:v>
                </c:pt>
                <c:pt idx="35">
                  <c:v>1.5624000000000001E-2</c:v>
                </c:pt>
                <c:pt idx="36">
                  <c:v>1.7226999999999999E-2</c:v>
                </c:pt>
                <c:pt idx="37">
                  <c:v>1.5306999999999999E-2</c:v>
                </c:pt>
                <c:pt idx="38">
                  <c:v>1.6285000000000001E-2</c:v>
                </c:pt>
                <c:pt idx="39">
                  <c:v>1.5942999999999999E-2</c:v>
                </c:pt>
                <c:pt idx="40">
                  <c:v>1.5823E-2</c:v>
                </c:pt>
                <c:pt idx="41">
                  <c:v>3.1440000000000003E-2</c:v>
                </c:pt>
                <c:pt idx="42">
                  <c:v>1.6459000000000001E-2</c:v>
                </c:pt>
                <c:pt idx="43">
                  <c:v>1.6504999999999999E-2</c:v>
                </c:pt>
                <c:pt idx="44">
                  <c:v>1.9965E-2</c:v>
                </c:pt>
                <c:pt idx="45">
                  <c:v>2.2852999999999998E-2</c:v>
                </c:pt>
                <c:pt idx="46">
                  <c:v>1.5596E-2</c:v>
                </c:pt>
                <c:pt idx="47">
                  <c:v>1.6160000000000001E-2</c:v>
                </c:pt>
                <c:pt idx="48">
                  <c:v>1.5030999999999999E-2</c:v>
                </c:pt>
                <c:pt idx="49">
                  <c:v>1.5035E-2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47C-4D23-B8A5-66613ACCEAF7}"/>
            </c:ext>
          </c:extLst>
        </c:ser>
        <c:ser>
          <c:idx val="4"/>
          <c:order val="4"/>
          <c:tx>
            <c:strRef>
              <c:f>Sheet1!$G$115</c:f>
              <c:strCache>
                <c:ptCount val="1"/>
                <c:pt idx="0">
                  <c:v>Trial 5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Sheet1!$B$116:$B$165</c:f>
              <c:numCache>
                <c:formatCode>General</c:formatCode>
                <c:ptCount val="5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</c:numCache>
            </c:numRef>
          </c:xVal>
          <c:yVal>
            <c:numRef>
              <c:f>Sheet1!$G$116:$G$165</c:f>
              <c:numCache>
                <c:formatCode>General</c:formatCode>
                <c:ptCount val="50"/>
                <c:pt idx="0">
                  <c:v>1.6070999999999998E-2</c:v>
                </c:pt>
                <c:pt idx="1">
                  <c:v>1.7676999999999998E-2</c:v>
                </c:pt>
                <c:pt idx="2">
                  <c:v>1.9487000000000001E-2</c:v>
                </c:pt>
                <c:pt idx="3">
                  <c:v>1.5298000000000001E-2</c:v>
                </c:pt>
                <c:pt idx="4">
                  <c:v>2.0865999999999999E-2</c:v>
                </c:pt>
                <c:pt idx="5">
                  <c:v>1.9023999999999999E-2</c:v>
                </c:pt>
                <c:pt idx="6">
                  <c:v>1.5668999999999999E-2</c:v>
                </c:pt>
                <c:pt idx="7">
                  <c:v>1.6264000000000001E-2</c:v>
                </c:pt>
                <c:pt idx="8">
                  <c:v>1.5966999999999999E-2</c:v>
                </c:pt>
                <c:pt idx="9">
                  <c:v>1.6844000000000001E-2</c:v>
                </c:pt>
                <c:pt idx="10">
                  <c:v>1.5824999999999999E-2</c:v>
                </c:pt>
                <c:pt idx="11">
                  <c:v>1.6022000000000002E-2</c:v>
                </c:pt>
                <c:pt idx="12">
                  <c:v>1.8579999999999999E-2</c:v>
                </c:pt>
                <c:pt idx="13">
                  <c:v>2.8684000000000001E-2</c:v>
                </c:pt>
                <c:pt idx="14">
                  <c:v>1.8716E-2</c:v>
                </c:pt>
                <c:pt idx="15">
                  <c:v>1.6136999999999999E-2</c:v>
                </c:pt>
                <c:pt idx="16">
                  <c:v>1.6546000000000002E-2</c:v>
                </c:pt>
                <c:pt idx="17">
                  <c:v>2.0271000000000001E-2</c:v>
                </c:pt>
                <c:pt idx="18">
                  <c:v>1.8135999999999999E-2</c:v>
                </c:pt>
                <c:pt idx="19">
                  <c:v>1.6541E-2</c:v>
                </c:pt>
                <c:pt idx="20">
                  <c:v>1.5180000000000001E-2</c:v>
                </c:pt>
                <c:pt idx="21">
                  <c:v>1.6469000000000001E-2</c:v>
                </c:pt>
                <c:pt idx="22">
                  <c:v>1.6390999999999999E-2</c:v>
                </c:pt>
                <c:pt idx="23">
                  <c:v>2.2606999999999999E-2</c:v>
                </c:pt>
                <c:pt idx="24">
                  <c:v>1.8915000000000001E-2</c:v>
                </c:pt>
                <c:pt idx="25">
                  <c:v>2.2536E-2</c:v>
                </c:pt>
                <c:pt idx="26">
                  <c:v>1.7568E-2</c:v>
                </c:pt>
                <c:pt idx="27">
                  <c:v>1.5603000000000001E-2</c:v>
                </c:pt>
                <c:pt idx="28">
                  <c:v>1.6414999999999999E-2</c:v>
                </c:pt>
                <c:pt idx="29">
                  <c:v>1.5739E-2</c:v>
                </c:pt>
                <c:pt idx="30">
                  <c:v>1.7093000000000001E-2</c:v>
                </c:pt>
                <c:pt idx="31">
                  <c:v>1.5462E-2</c:v>
                </c:pt>
                <c:pt idx="32">
                  <c:v>2.2776999999999999E-2</c:v>
                </c:pt>
                <c:pt idx="33">
                  <c:v>3.2736000000000001E-2</c:v>
                </c:pt>
                <c:pt idx="34">
                  <c:v>2.1271999999999999E-2</c:v>
                </c:pt>
                <c:pt idx="35">
                  <c:v>1.4846E-2</c:v>
                </c:pt>
                <c:pt idx="36">
                  <c:v>1.5472E-2</c:v>
                </c:pt>
                <c:pt idx="37">
                  <c:v>1.6567999999999999E-2</c:v>
                </c:pt>
                <c:pt idx="38">
                  <c:v>1.7217E-2</c:v>
                </c:pt>
                <c:pt idx="39">
                  <c:v>2.3774E-2</c:v>
                </c:pt>
                <c:pt idx="40">
                  <c:v>1.7517000000000001E-2</c:v>
                </c:pt>
                <c:pt idx="41">
                  <c:v>1.8186000000000001E-2</c:v>
                </c:pt>
                <c:pt idx="42">
                  <c:v>1.9265000000000001E-2</c:v>
                </c:pt>
                <c:pt idx="43">
                  <c:v>1.7343999999999998E-2</c:v>
                </c:pt>
                <c:pt idx="44">
                  <c:v>1.8821000000000001E-2</c:v>
                </c:pt>
                <c:pt idx="45">
                  <c:v>1.8051000000000001E-2</c:v>
                </c:pt>
                <c:pt idx="46">
                  <c:v>1.5518000000000001E-2</c:v>
                </c:pt>
                <c:pt idx="47">
                  <c:v>1.8263999999999999E-2</c:v>
                </c:pt>
                <c:pt idx="48">
                  <c:v>1.5077999999999999E-2</c:v>
                </c:pt>
                <c:pt idx="49">
                  <c:v>1.5398999999999999E-2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47C-4D23-B8A5-66613ACCEA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3943224"/>
        <c:axId val="763937320"/>
      </c:scatterChart>
      <c:valAx>
        <c:axId val="763943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Learning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937320"/>
        <c:crosses val="autoZero"/>
        <c:crossBetween val="midCat"/>
      </c:valAx>
      <c:valAx>
        <c:axId val="763937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Performance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943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9F04-FD95-4B1F-91A5-F9904BCBE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C26AA-B186-4394-8050-622D705E8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98904-519A-49FC-806A-4A4FD734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25FC-6C4D-4E8E-8FD0-F814F28BFBE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D60C7-93C0-46FB-87AA-8F99CF09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F73FE-EF7C-4FAD-98B7-FE1BF580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C02C-198D-4641-BAF1-F9C33D24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8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024F-9A24-481C-BD5B-79F14484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7CF1F-92FF-40D0-BF7E-0E67BC769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83F96-5D99-46EB-904F-7E52B843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25FC-6C4D-4E8E-8FD0-F814F28BFBE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2EC08-6F70-4E8F-B759-98B99249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96937-A5FC-4847-9B15-1CE138CE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C02C-198D-4641-BAF1-F9C33D24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4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9C9B7-1612-408E-A5B0-E9ED1339A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249ED-4559-451C-9AC4-803226597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5E681-C287-4821-B228-705174AF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25FC-6C4D-4E8E-8FD0-F814F28BFBE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FBBC4-3F78-4D4F-81EE-999DA9A87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21185-D94C-4B80-B85C-2FC4B742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C02C-198D-4641-BAF1-F9C33D24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0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DB9C-E223-4F64-9920-ABD72D64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28C09-9A35-45F7-9507-77ED74B7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F5913-84AF-411D-8A76-F857A6B1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25FC-6C4D-4E8E-8FD0-F814F28BFBE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05D9A-4DC9-467F-8F74-55A93088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D9340-8FB7-4FA4-AD03-C5FAD714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C02C-198D-4641-BAF1-F9C33D24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8EFE-859C-499F-9EDF-B1FD8FC4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BC1BE-FEE4-4123-9A69-5E766425A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51B41-1579-46B1-A34A-4E059BA6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25FC-6C4D-4E8E-8FD0-F814F28BFBE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3670D-800D-419C-9D46-C1E9486F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8152C-C666-4FCE-8A60-C0873350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C02C-198D-4641-BAF1-F9C33D24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1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F495-28C2-4CF4-A9EE-A38BCF1D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D548B-183F-4A71-A12A-B75A14C36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02C40-88EA-4F4B-8673-EC82171AB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97CC3-2894-4BED-8D56-2C6A265B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25FC-6C4D-4E8E-8FD0-F814F28BFBE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DA3C5-BD24-4B86-8C64-E66240E7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5C7D9-9DD9-4D57-A0E8-08E550DC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C02C-198D-4641-BAF1-F9C33D24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D5D0-088C-4056-9CAB-D0C25EF3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FE8E1-2019-4442-A58B-8492E7EA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E3719-0D90-4D91-9279-7B5EE012E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1135A-C9FF-47D4-9822-8E6508686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0634A-22CD-44CD-AD5D-47CD366C2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60255E-E740-4883-BA0C-65440EFA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25FC-6C4D-4E8E-8FD0-F814F28BFBE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A7E0D-51CE-4E47-B030-55FBA0E4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761DB-2762-481D-9927-241C1D4C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C02C-198D-4641-BAF1-F9C33D24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0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0A14-14D6-4177-B317-3E1210B8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B120C-D476-47CE-854F-DB67AE25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25FC-6C4D-4E8E-8FD0-F814F28BFBE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F524B-E029-4A06-AE05-DC0A20F0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DABDC-0FB8-4358-A696-91C823E5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C02C-198D-4641-BAF1-F9C33D24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6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6F4C0-23C6-41B8-86C1-70667CBF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25FC-6C4D-4E8E-8FD0-F814F28BFBE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96410-7E24-4BF2-B47E-6027BB09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8FF1B-EF80-405D-899D-00F6B903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C02C-198D-4641-BAF1-F9C33D24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9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E5476-C860-4085-A8E0-5407F141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1AF57-4618-45A0-9979-6DAE33AE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7CF57-6C0E-487A-BCEE-86403D8CF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C3629-8DF9-4E60-AF00-64795920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25FC-6C4D-4E8E-8FD0-F814F28BFBE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0A4EC-D084-460E-88C2-6D301318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3F797-1E9E-4EEF-B40B-518609A0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C02C-198D-4641-BAF1-F9C33D24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7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5ABB-9429-4A59-A724-952C39B2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549E9-2760-4743-99F5-6EDEDF838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42832-F14D-40B0-ADCA-3249F6015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8546B-5697-4A8E-B184-7EA65A25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25FC-6C4D-4E8E-8FD0-F814F28BFBE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63850-BC89-43F2-BE39-445D059C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C1BEF-FA5A-4946-B87A-1A3605C9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C02C-198D-4641-BAF1-F9C33D24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5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E341E-6ECD-4D21-AAA9-B1D109EB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2321D-BF06-48E6-A8F8-DDADD9FDE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4C9EF-F7C2-4289-952A-AA4924953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25FC-6C4D-4E8E-8FD0-F814F28BFBE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A23AE-BB7D-4711-A837-7F7AD590C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22792-1992-4FE6-9931-EA64761FC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C02C-198D-4641-BAF1-F9C33D24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4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94FEA-9A2E-4E40-8C7A-6FAC64192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Luc Rulinda</a:t>
            </a:r>
          </a:p>
          <a:p>
            <a:r>
              <a:rPr lang="en-US" sz="2000" dirty="0">
                <a:solidFill>
                  <a:srgbClr val="080808"/>
                </a:solidFill>
              </a:rPr>
              <a:t>12/6/2021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2E9A8-2DBD-4BD4-BF1E-FAD064D26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8271" y="2353641"/>
            <a:ext cx="6854025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/>
              <a:t>Classification using Neural Network: </a:t>
            </a:r>
            <a:br>
              <a:rPr lang="en-US" sz="3600" dirty="0"/>
            </a:br>
            <a:r>
              <a:rPr lang="en-US" sz="3600" dirty="0"/>
              <a:t>Basketball vs Football Players</a:t>
            </a:r>
            <a:endParaRPr lang="en-US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1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9215-3573-446A-9A51-FFDB985C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0AF1FA-0E8F-4A0D-A4B9-0C940F05C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345000"/>
              </p:ext>
            </p:extLst>
          </p:nvPr>
        </p:nvGraphicFramePr>
        <p:xfrm>
          <a:off x="346404" y="1269444"/>
          <a:ext cx="5496612" cy="289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873A01D-3F82-42FD-A2A3-CFEBA94804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933463"/>
              </p:ext>
            </p:extLst>
          </p:nvPr>
        </p:nvGraphicFramePr>
        <p:xfrm>
          <a:off x="466660" y="4114800"/>
          <a:ext cx="45656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53081E5-8FE4-4C52-8807-9201D8A202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788385"/>
              </p:ext>
            </p:extLst>
          </p:nvPr>
        </p:nvGraphicFramePr>
        <p:xfrm>
          <a:off x="5843016" y="1269444"/>
          <a:ext cx="4883150" cy="2944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56D484D-A42D-4D5B-8584-A350543D71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7242873"/>
              </p:ext>
            </p:extLst>
          </p:nvPr>
        </p:nvGraphicFramePr>
        <p:xfrm>
          <a:off x="5843016" y="4166648"/>
          <a:ext cx="5264150" cy="2932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635A2B-54C8-4759-AEDD-B4AF0770934E}"/>
              </a:ext>
            </a:extLst>
          </p:cNvPr>
          <p:cNvCxnSpPr>
            <a:cxnSpLocks/>
          </p:cNvCxnSpPr>
          <p:nvPr/>
        </p:nvCxnSpPr>
        <p:spPr>
          <a:xfrm>
            <a:off x="5843016" y="818984"/>
            <a:ext cx="0" cy="55579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60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F53E-C0AD-4B93-AB32-3F3FAE30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A34B-D602-45E6-B37D-2AB370341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85" y="3167405"/>
            <a:ext cx="10515600" cy="29907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340434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8410-04E2-4050-8C12-E1CEDCD3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at hand: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5B66-5D75-4783-BC6E-050D1AED1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1188"/>
            <a:ext cx="10515600" cy="16033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Designing a neural network that classifies various points in two categories using M- dimensional feature vectors.</a:t>
            </a:r>
          </a:p>
        </p:txBody>
      </p:sp>
    </p:spTree>
    <p:extLst>
      <p:ext uri="{BB962C8B-B14F-4D97-AF65-F5344CB8AC3E}">
        <p14:creationId xmlns:p14="http://schemas.microsoft.com/office/powerpoint/2010/main" val="65390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04DDC-6ABE-4ABA-B292-BBACE4137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Data used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62D0A-6872-40AA-B3D4-C01C5BA9C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875076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2 categories: Basketball players and Football players</a:t>
            </a:r>
          </a:p>
          <a:p>
            <a:r>
              <a:rPr lang="en-US" sz="2200" dirty="0"/>
              <a:t>Feature vectors: height, weight and BMI ( Ref: Sports Encyclopedia of Pro Football and Official NBA basketball Encyclopedia)</a:t>
            </a:r>
          </a:p>
          <a:p>
            <a:r>
              <a:rPr lang="en-US" sz="2200" dirty="0"/>
              <a:t>Normal distribution of points</a:t>
            </a:r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8CC84B54-75B2-4B9F-91F7-1D9AD29C2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034" y="640080"/>
            <a:ext cx="6802243" cy="5577840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F5A333BD-579B-44D5-8DAB-564E056AA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04" y="5633316"/>
            <a:ext cx="4384530" cy="11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6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6DDF-25A0-4A04-A282-83963C66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M-dimensional feature vectors (2D vs 3D)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B302E26-007F-470C-9A71-0DD9B7817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2684" y="1894424"/>
            <a:ext cx="5437042" cy="4208920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617CF79-C1D1-4396-B466-B3929184E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74" y="1969837"/>
            <a:ext cx="5138394" cy="413350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4E26B0-D202-46C8-A516-0E41A5C20BEE}"/>
              </a:ext>
            </a:extLst>
          </p:cNvPr>
          <p:cNvCxnSpPr>
            <a:cxnSpLocks/>
          </p:cNvCxnSpPr>
          <p:nvPr/>
        </p:nvCxnSpPr>
        <p:spPr>
          <a:xfrm>
            <a:off x="5918431" y="1511215"/>
            <a:ext cx="0" cy="51673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3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1416-2E9F-4E24-B7CC-0ED2C2DA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neural network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F0E7AA-ED45-44EB-932C-F5092E912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Patternet</a:t>
            </a:r>
            <a:r>
              <a:rPr lang="en-US" dirty="0"/>
              <a:t>” function in </a:t>
            </a:r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Returns a 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p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attern recognition networks (feedforward network) that can be trained to classify inputs according to target classes.</a:t>
            </a:r>
          </a:p>
          <a:p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Training function: “</a:t>
            </a:r>
            <a:r>
              <a:rPr 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traingdx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”- Variable </a:t>
            </a:r>
            <a:r>
              <a:rPr 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Learn.Gradient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 descent</a:t>
            </a:r>
          </a:p>
          <a:p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Performance function: “</a:t>
            </a:r>
            <a:r>
              <a:rPr 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crossentropy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”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B566D1-E69C-4589-9BB3-D923865AD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855" y="4647236"/>
            <a:ext cx="5337601" cy="146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2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7119B-6C4A-4897-9918-C64FFAEA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055" y="89555"/>
            <a:ext cx="6411012" cy="1325563"/>
          </a:xfrm>
        </p:spPr>
        <p:txBody>
          <a:bodyPr/>
          <a:lstStyle/>
          <a:p>
            <a:r>
              <a:rPr lang="en-US" dirty="0"/>
              <a:t>Experimenting with various number of neurons: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7FA72F-F776-420D-9D49-11A97ECB4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815" y="5081654"/>
            <a:ext cx="4685635" cy="1639657"/>
          </a:xfr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0B29E9A-A244-413E-9E65-0DFC77131A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6399247"/>
              </p:ext>
            </p:extLst>
          </p:nvPr>
        </p:nvGraphicFramePr>
        <p:xfrm>
          <a:off x="6745977" y="497591"/>
          <a:ext cx="4881396" cy="2849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017DA55-2BF8-4224-9FB1-6628699A87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3972978"/>
              </p:ext>
            </p:extLst>
          </p:nvPr>
        </p:nvGraphicFramePr>
        <p:xfrm>
          <a:off x="6745977" y="3258433"/>
          <a:ext cx="4981575" cy="3101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EDE7B2C-0B4F-4113-B3D3-3299D664B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12" y="1527611"/>
            <a:ext cx="4685635" cy="357237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FD4792-5285-4DFF-9E2B-E51841D35CF9}"/>
              </a:ext>
            </a:extLst>
          </p:cNvPr>
          <p:cNvCxnSpPr>
            <a:cxnSpLocks/>
          </p:cNvCxnSpPr>
          <p:nvPr/>
        </p:nvCxnSpPr>
        <p:spPr>
          <a:xfrm>
            <a:off x="6361490" y="802447"/>
            <a:ext cx="0" cy="55579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7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E52E-34E0-4911-943A-9D7BA3C0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17" y="78563"/>
            <a:ext cx="9860618" cy="1325563"/>
          </a:xfrm>
        </p:spPr>
        <p:txBody>
          <a:bodyPr/>
          <a:lstStyle/>
          <a:p>
            <a:r>
              <a:rPr lang="en-US" dirty="0"/>
              <a:t>Experimenting with multiple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772CB-E5D1-4279-93D4-F74AF6B53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8835" cy="388701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801B483-A427-455E-9790-263B902539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582844"/>
              </p:ext>
            </p:extLst>
          </p:nvPr>
        </p:nvGraphicFramePr>
        <p:xfrm>
          <a:off x="325573" y="998744"/>
          <a:ext cx="4881806" cy="3169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4BE16CA-1DDB-4164-B654-EA836B23C5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599276"/>
              </p:ext>
            </p:extLst>
          </p:nvPr>
        </p:nvGraphicFramePr>
        <p:xfrm>
          <a:off x="260121" y="4076989"/>
          <a:ext cx="4881806" cy="2908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FA1259E-9409-4A25-B6D3-90FE359266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4229357"/>
              </p:ext>
            </p:extLst>
          </p:nvPr>
        </p:nvGraphicFramePr>
        <p:xfrm>
          <a:off x="6478654" y="1000773"/>
          <a:ext cx="4719292" cy="2987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284343A-DA57-4114-8E70-2033CB21AE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4491849"/>
              </p:ext>
            </p:extLst>
          </p:nvPr>
        </p:nvGraphicFramePr>
        <p:xfrm>
          <a:off x="6350999" y="3762636"/>
          <a:ext cx="4308836" cy="290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DC8530-D86B-43BB-AFBA-3C9889FCA077}"/>
              </a:ext>
            </a:extLst>
          </p:cNvPr>
          <p:cNvCxnSpPr>
            <a:cxnSpLocks/>
          </p:cNvCxnSpPr>
          <p:nvPr/>
        </p:nvCxnSpPr>
        <p:spPr>
          <a:xfrm>
            <a:off x="5843016" y="1291472"/>
            <a:ext cx="0" cy="50854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3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6DDF-25A0-4A04-A282-83963C66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M-dimensional feature vectors (2D vs 3D)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B302E26-007F-470C-9A71-0DD9B7817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2684" y="1894424"/>
            <a:ext cx="5437042" cy="4208920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617CF79-C1D1-4396-B466-B3929184E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74" y="1969837"/>
            <a:ext cx="5138394" cy="413350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4E26B0-D202-46C8-A516-0E41A5C20BEE}"/>
              </a:ext>
            </a:extLst>
          </p:cNvPr>
          <p:cNvCxnSpPr>
            <a:cxnSpLocks/>
          </p:cNvCxnSpPr>
          <p:nvPr/>
        </p:nvCxnSpPr>
        <p:spPr>
          <a:xfrm>
            <a:off x="5918431" y="1511215"/>
            <a:ext cx="0" cy="51673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2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9988-6154-46BB-8207-BDE7F66F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73066" cy="1325563"/>
          </a:xfrm>
        </p:spPr>
        <p:txBody>
          <a:bodyPr>
            <a:normAutofit/>
          </a:bodyPr>
          <a:lstStyle/>
          <a:p>
            <a:r>
              <a:rPr lang="en-US" dirty="0"/>
              <a:t>Performance and Accuracy (2 D vs 3D)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D8F3F9-09F2-42E0-AB9C-0F2D52ADA3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273723"/>
              </p:ext>
            </p:extLst>
          </p:nvPr>
        </p:nvGraphicFramePr>
        <p:xfrm>
          <a:off x="745156" y="1825624"/>
          <a:ext cx="5350844" cy="4045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DD9FD18-96F6-4BFE-8203-EE4009FA47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395473"/>
              </p:ext>
            </p:extLst>
          </p:nvPr>
        </p:nvGraphicFramePr>
        <p:xfrm>
          <a:off x="6501898" y="1825624"/>
          <a:ext cx="5350843" cy="4045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976ABC-CE03-4F65-A8BE-49E7C99A86E2}"/>
              </a:ext>
            </a:extLst>
          </p:cNvPr>
          <p:cNvCxnSpPr>
            <a:cxnSpLocks/>
          </p:cNvCxnSpPr>
          <p:nvPr/>
        </p:nvCxnSpPr>
        <p:spPr>
          <a:xfrm>
            <a:off x="6285778" y="1367624"/>
            <a:ext cx="0" cy="52738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A14E3E-DC9D-4592-B21A-29068A0FB490}"/>
              </a:ext>
            </a:extLst>
          </p:cNvPr>
          <p:cNvSpPr txBox="1"/>
          <p:nvPr/>
        </p:nvSpPr>
        <p:spPr>
          <a:xfrm>
            <a:off x="6727576" y="6123543"/>
            <a:ext cx="512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Observation: Higher accuracy in 3D feature vectors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BFB5F-EB42-4715-90A7-C34A1BB33912}"/>
              </a:ext>
            </a:extLst>
          </p:cNvPr>
          <p:cNvSpPr txBox="1"/>
          <p:nvPr/>
        </p:nvSpPr>
        <p:spPr>
          <a:xfrm>
            <a:off x="838200" y="612354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Observation: Higher performance in 2D feature vectors</a:t>
            </a:r>
          </a:p>
        </p:txBody>
      </p:sp>
    </p:spTree>
    <p:extLst>
      <p:ext uri="{BB962C8B-B14F-4D97-AF65-F5344CB8AC3E}">
        <p14:creationId xmlns:p14="http://schemas.microsoft.com/office/powerpoint/2010/main" val="134741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307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Theme</vt:lpstr>
      <vt:lpstr>Classification using Neural Network:  Basketball vs Football Players</vt:lpstr>
      <vt:lpstr>Task at hand:</vt:lpstr>
      <vt:lpstr>Data used</vt:lpstr>
      <vt:lpstr>M-dimensional feature vectors (2D vs 3D)</vt:lpstr>
      <vt:lpstr>Training the neural network</vt:lpstr>
      <vt:lpstr>Experimenting with various number of neurons:</vt:lpstr>
      <vt:lpstr>Experimenting with multiple hidden layers</vt:lpstr>
      <vt:lpstr>M-dimensional feature vectors (2D vs 3D)</vt:lpstr>
      <vt:lpstr>Performance and Accuracy (2 D vs 3D)</vt:lpstr>
      <vt:lpstr>Learning rate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using Neural Network:  Basketball vs Football Players</dc:title>
  <dc:creator>Rulinda, Luc R</dc:creator>
  <cp:lastModifiedBy>Rulinda, Luc R</cp:lastModifiedBy>
  <cp:revision>3</cp:revision>
  <dcterms:created xsi:type="dcterms:W3CDTF">2021-12-05T22:37:26Z</dcterms:created>
  <dcterms:modified xsi:type="dcterms:W3CDTF">2021-12-07T08:08:04Z</dcterms:modified>
</cp:coreProperties>
</file>