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b85894f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b85894f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85894f1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85894f1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b85894f1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b85894f1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b85894f1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b85894f1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58125" y="72142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Chatbot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cpf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 processo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sz="1100"/>
              <a:t>guia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sz="1100"/>
              <a:t>relatório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941625" y="31425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 NFP - Portal Min. da Fazenda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 da guia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258125" y="31436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 SIRF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cpf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 processo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6675950" y="30186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 TJSP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 do processo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1550000" y="2073825"/>
            <a:ext cx="0" cy="10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487750" y="2342650"/>
            <a:ext cx="106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pede relatório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1665475" y="2037450"/>
            <a:ext cx="0" cy="10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1696950" y="2391600"/>
            <a:ext cx="106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envia </a:t>
            </a:r>
            <a:r>
              <a:rPr lang="pt-BR" sz="1200">
                <a:solidFill>
                  <a:schemeClr val="dk2"/>
                </a:solidFill>
              </a:rPr>
              <a:t>relatório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312025" y="72142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Contribuinte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 rot="10800000">
            <a:off x="3059525" y="1004900"/>
            <a:ext cx="12489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3547250" y="598600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159175" y="267850"/>
            <a:ext cx="106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1. </a:t>
            </a:r>
            <a:r>
              <a:rPr lang="pt-BR" sz="1200">
                <a:solidFill>
                  <a:schemeClr val="dk2"/>
                </a:solidFill>
              </a:rPr>
              <a:t>envia guia paga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>
            <a:stCxn id="54" idx="3"/>
          </p:cNvCxnSpPr>
          <p:nvPr/>
        </p:nvCxnSpPr>
        <p:spPr>
          <a:xfrm>
            <a:off x="3068625" y="1397625"/>
            <a:ext cx="1986300" cy="17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4686125" y="2299200"/>
            <a:ext cx="106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2. consulta pagamento da guia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8" name="Google Shape;68;p13"/>
          <p:cNvCxnSpPr>
            <a:stCxn id="55" idx="0"/>
          </p:cNvCxnSpPr>
          <p:nvPr/>
        </p:nvCxnSpPr>
        <p:spPr>
          <a:xfrm rot="10800000">
            <a:off x="3074175" y="1588875"/>
            <a:ext cx="1772700" cy="15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3394800" y="2495950"/>
            <a:ext cx="106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3. informa</a:t>
            </a:r>
            <a:r>
              <a:rPr lang="pt-BR" sz="1200">
                <a:solidFill>
                  <a:schemeClr val="dk2"/>
                </a:solidFill>
              </a:rPr>
              <a:t> pagamento da guia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70" name="Google Shape;70;p13"/>
          <p:cNvCxnSpPr/>
          <p:nvPr/>
        </p:nvCxnSpPr>
        <p:spPr>
          <a:xfrm>
            <a:off x="2542200" y="2091400"/>
            <a:ext cx="7500" cy="10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2484950" y="2202300"/>
            <a:ext cx="106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4</a:t>
            </a:r>
            <a:r>
              <a:rPr lang="pt-BR" sz="1200">
                <a:solidFill>
                  <a:schemeClr val="dk2"/>
                </a:solidFill>
              </a:rPr>
              <a:t>. atualiza pagamento da guia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3081675" y="1152850"/>
            <a:ext cx="12120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3159175" y="1142675"/>
            <a:ext cx="106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5</a:t>
            </a:r>
            <a:r>
              <a:rPr lang="pt-BR" sz="1200">
                <a:solidFill>
                  <a:schemeClr val="dk2"/>
                </a:solidFill>
              </a:rPr>
              <a:t>. confirma pagamento da guia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1258125" y="72142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Chatbot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cpf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 processo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sz="1100"/>
              <a:t>guia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 sz="1100"/>
              <a:t>relatório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941625" y="31425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 NFP - Portal Min. da Fazenda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 da guia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258125" y="31436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 SIRF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cpf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 processo</a:t>
            </a:r>
            <a:endParaRPr sz="1100"/>
          </a:p>
        </p:txBody>
      </p:sp>
      <p:sp>
        <p:nvSpPr>
          <p:cNvPr id="81" name="Google Shape;81;p14"/>
          <p:cNvSpPr/>
          <p:nvPr/>
        </p:nvSpPr>
        <p:spPr>
          <a:xfrm>
            <a:off x="6675950" y="30186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 TJSP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n do processo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312025" y="72142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Contribuinte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4"/>
          <p:cNvCxnSpPr/>
          <p:nvPr/>
        </p:nvCxnSpPr>
        <p:spPr>
          <a:xfrm rot="10800000">
            <a:off x="3140750" y="1093700"/>
            <a:ext cx="11529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>
            <a:off x="3089050" y="1980550"/>
            <a:ext cx="4271400" cy="10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8" idx="3"/>
            <a:endCxn id="82" idx="1"/>
          </p:cNvCxnSpPr>
          <p:nvPr/>
        </p:nvCxnSpPr>
        <p:spPr>
          <a:xfrm>
            <a:off x="3068625" y="1397625"/>
            <a:ext cx="12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3140750" y="325150"/>
            <a:ext cx="132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1. solicita informação processual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941625" y="2359125"/>
            <a:ext cx="132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2. consulta andamento processual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174100" y="1397625"/>
            <a:ext cx="132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3</a:t>
            </a:r>
            <a:r>
              <a:rPr lang="pt-BR" sz="1200">
                <a:solidFill>
                  <a:schemeClr val="dk2"/>
                </a:solidFill>
              </a:rPr>
              <a:t>. informa andamento processual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1707100" y="2091400"/>
            <a:ext cx="14700" cy="10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80" idx="0"/>
            <a:endCxn id="78" idx="2"/>
          </p:cNvCxnSpPr>
          <p:nvPr/>
        </p:nvCxnSpPr>
        <p:spPr>
          <a:xfrm rot="10800000">
            <a:off x="2163375" y="2073875"/>
            <a:ext cx="0" cy="10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 txBox="1"/>
          <p:nvPr/>
        </p:nvSpPr>
        <p:spPr>
          <a:xfrm>
            <a:off x="211475" y="2124700"/>
            <a:ext cx="132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1.1. pesquisa n processo pelo cpf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170363" y="2270650"/>
            <a:ext cx="132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1.2. informa n processo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5115775" y="629950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Gerenciador da comunicação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pt-BR" sz="1100"/>
              <a:t>Contribuinte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pt-BR" sz="1100"/>
              <a:t>Guia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pt-BR" sz="1100"/>
              <a:t>Relatório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625100" y="2654850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Contribuinte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CPF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 processo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996700" y="2654850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Guia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 processo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número da guia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status da guia (pago / não pago)</a:t>
            </a:r>
            <a:endParaRPr sz="1000"/>
          </a:p>
        </p:txBody>
      </p:sp>
      <p:sp>
        <p:nvSpPr>
          <p:cNvPr id="100" name="Google Shape;100;p15"/>
          <p:cNvSpPr/>
          <p:nvPr/>
        </p:nvSpPr>
        <p:spPr>
          <a:xfrm>
            <a:off x="3853875" y="2654850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Relatório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 processo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dados do processo (em aberto / parcelado / suspenso / extinto)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1" name="Google Shape;101;p15"/>
          <p:cNvSpPr/>
          <p:nvPr/>
        </p:nvSpPr>
        <p:spPr>
          <a:xfrm>
            <a:off x="1664675" y="58562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Chatbot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(envia e recebe mensagens de texto)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02" name="Google Shape;102;p15"/>
          <p:cNvCxnSpPr/>
          <p:nvPr/>
        </p:nvCxnSpPr>
        <p:spPr>
          <a:xfrm>
            <a:off x="3480725" y="908975"/>
            <a:ext cx="16407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 flipH="1">
            <a:off x="3525025" y="1492800"/>
            <a:ext cx="1596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6887550" y="2010100"/>
            <a:ext cx="3105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 rot="10800000">
            <a:off x="6651175" y="2017525"/>
            <a:ext cx="2955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 rot="10800000">
            <a:off x="5446500" y="1995350"/>
            <a:ext cx="3546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5202675" y="1987925"/>
            <a:ext cx="399000" cy="6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 flipH="1">
            <a:off x="2409150" y="1869700"/>
            <a:ext cx="2704800" cy="7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 flipH="1" rot="10800000">
            <a:off x="2800850" y="1980425"/>
            <a:ext cx="2342700" cy="7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>
            <a:off x="140400" y="12392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Modelo conceitual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conceitual                                    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311700" y="11524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Chatbot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(envia e recebe mensagens de texto)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7" name="Google Shape;117;p16"/>
          <p:cNvSpPr/>
          <p:nvPr/>
        </p:nvSpPr>
        <p:spPr>
          <a:xfrm>
            <a:off x="4572000" y="11524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Gerenciador da comunicação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pt-BR" sz="1100"/>
              <a:t>Contribuinte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pt-BR" sz="1100"/>
              <a:t>Guia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pt-BR" sz="1100"/>
              <a:t>Relatório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666750" y="32164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Guia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 processo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número da guia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status da guia (pago / não pago)</a:t>
            </a:r>
            <a:endParaRPr sz="1000"/>
          </a:p>
        </p:txBody>
      </p:sp>
      <p:sp>
        <p:nvSpPr>
          <p:cNvPr id="119" name="Google Shape;119;p16"/>
          <p:cNvSpPr/>
          <p:nvPr/>
        </p:nvSpPr>
        <p:spPr>
          <a:xfrm>
            <a:off x="311700" y="32164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Contribuinte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CPF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 processo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021800" y="3216475"/>
            <a:ext cx="1810500" cy="13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Relatório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n processo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dados do processo (em aberto / parcelado / suspenso / extinto)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21" name="Google Shape;121;p16"/>
          <p:cNvCxnSpPr/>
          <p:nvPr/>
        </p:nvCxnSpPr>
        <p:spPr>
          <a:xfrm>
            <a:off x="2122200" y="1752475"/>
            <a:ext cx="24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/>
          <p:nvPr/>
        </p:nvCxnSpPr>
        <p:spPr>
          <a:xfrm rot="10800000">
            <a:off x="2122200" y="1904875"/>
            <a:ext cx="24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>
            <a:endCxn id="119" idx="0"/>
          </p:cNvCxnSpPr>
          <p:nvPr/>
        </p:nvCxnSpPr>
        <p:spPr>
          <a:xfrm flipH="1">
            <a:off x="1216950" y="2147575"/>
            <a:ext cx="3364800" cy="10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1717775" y="2310175"/>
            <a:ext cx="2864100" cy="9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 flipH="1">
            <a:off x="4648350" y="2504875"/>
            <a:ext cx="905100" cy="7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 flipH="1" rot="10800000">
            <a:off x="4495800" y="2504875"/>
            <a:ext cx="905400" cy="7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385000" y="1897500"/>
            <a:ext cx="1466100" cy="13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/>
          <p:nvPr/>
        </p:nvCxnSpPr>
        <p:spPr>
          <a:xfrm rot="10800000">
            <a:off x="6382600" y="1752575"/>
            <a:ext cx="1649400" cy="14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6"/>
          <p:cNvSpPr txBox="1"/>
          <p:nvPr/>
        </p:nvSpPr>
        <p:spPr>
          <a:xfrm>
            <a:off x="2147575" y="1413300"/>
            <a:ext cx="120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envia solicitação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098650" y="1904875"/>
            <a:ext cx="146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responde </a:t>
            </a:r>
            <a:r>
              <a:rPr lang="pt-BR" sz="1000">
                <a:solidFill>
                  <a:schemeClr val="dk2"/>
                </a:solidFill>
              </a:rPr>
              <a:t>solicitação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303800" y="2679348"/>
            <a:ext cx="94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envia n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do processo para gerar relatório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955600" y="2945322"/>
            <a:ext cx="120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encaminha o relatório gerado com as informações processuais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057832" y="3561073"/>
            <a:ext cx="146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envia n do processo/CPF para consulta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e/ou envia </a:t>
            </a:r>
            <a:r>
              <a:rPr b="1" lang="pt-BR" sz="1000">
                <a:solidFill>
                  <a:schemeClr val="dk2"/>
                </a:solidFill>
              </a:rPr>
              <a:t>guia</a:t>
            </a:r>
            <a:r>
              <a:rPr lang="pt-BR" sz="1000">
                <a:solidFill>
                  <a:schemeClr val="dk2"/>
                </a:solidFill>
              </a:rPr>
              <a:t> paga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e/ou solicita </a:t>
            </a:r>
            <a:r>
              <a:rPr b="1" lang="pt-BR" sz="1000">
                <a:solidFill>
                  <a:schemeClr val="dk2"/>
                </a:solidFill>
              </a:rPr>
              <a:t>relatório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389400" y="2907950"/>
            <a:ext cx="10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envia guia para consultar se foi paga ou não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319800" y="2953075"/>
            <a:ext cx="12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</a:rPr>
              <a:t>confirma (ou não) atualização do pagamento da guia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