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notesMasterIdLst>
    <p:notesMasterId r:id="rId52"/>
  </p:notesMasterIdLst>
  <p:sldIdLst>
    <p:sldId id="256" r:id="rId5"/>
    <p:sldId id="321" r:id="rId6"/>
    <p:sldId id="275" r:id="rId7"/>
    <p:sldId id="277" r:id="rId8"/>
    <p:sldId id="279" r:id="rId9"/>
    <p:sldId id="320" r:id="rId10"/>
    <p:sldId id="280" r:id="rId11"/>
    <p:sldId id="323" r:id="rId12"/>
    <p:sldId id="265" r:id="rId13"/>
    <p:sldId id="324" r:id="rId14"/>
    <p:sldId id="300" r:id="rId15"/>
    <p:sldId id="291" r:id="rId16"/>
    <p:sldId id="325" r:id="rId17"/>
    <p:sldId id="326" r:id="rId18"/>
    <p:sldId id="295" r:id="rId19"/>
    <p:sldId id="297" r:id="rId20"/>
    <p:sldId id="296" r:id="rId21"/>
    <p:sldId id="294" r:id="rId22"/>
    <p:sldId id="298" r:id="rId23"/>
    <p:sldId id="299" r:id="rId24"/>
    <p:sldId id="319" r:id="rId25"/>
    <p:sldId id="274" r:id="rId26"/>
    <p:sldId id="329" r:id="rId27"/>
    <p:sldId id="331" r:id="rId28"/>
    <p:sldId id="330" r:id="rId29"/>
    <p:sldId id="333" r:id="rId30"/>
    <p:sldId id="334" r:id="rId31"/>
    <p:sldId id="335" r:id="rId32"/>
    <p:sldId id="336" r:id="rId33"/>
    <p:sldId id="332" r:id="rId34"/>
    <p:sldId id="337" r:id="rId35"/>
    <p:sldId id="338" r:id="rId36"/>
    <p:sldId id="327" r:id="rId37"/>
    <p:sldId id="306" r:id="rId38"/>
    <p:sldId id="257" r:id="rId39"/>
    <p:sldId id="276" r:id="rId40"/>
    <p:sldId id="292" r:id="rId41"/>
    <p:sldId id="305" r:id="rId42"/>
    <p:sldId id="308" r:id="rId43"/>
    <p:sldId id="307" r:id="rId44"/>
    <p:sldId id="309" r:id="rId45"/>
    <p:sldId id="311" r:id="rId46"/>
    <p:sldId id="312" r:id="rId47"/>
    <p:sldId id="313" r:id="rId48"/>
    <p:sldId id="314" r:id="rId49"/>
    <p:sldId id="315" r:id="rId50"/>
    <p:sldId id="31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Jialu" initials="ZJ" lastIdx="1" clrIdx="0">
    <p:extLst>
      <p:ext uri="{19B8F6BF-5375-455C-9EA6-DF929625EA0E}">
        <p15:presenceInfo xmlns:p15="http://schemas.microsoft.com/office/powerpoint/2012/main" userId="S::jialu.zhang@intel.com::0aa91ca9-b3f3-4afc-895f-d7697bd299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B7836-6A89-F404-42A8-0CF1147C4BE3}" v="57" dt="2022-04-01T06:01:35.265"/>
    <p1510:client id="{9BB92786-AC17-4DF8-DE4C-7A531ED11E26}" v="1" dt="2022-04-01T05:06:35.943"/>
    <p1510:client id="{D9D1C47A-C60E-48D4-BE66-A02EDC10E534}" v="2" dt="2022-04-01T03:54:58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, Lei A" userId="08e24618-a9cf-45d5-86a9-960c9cb3ab38" providerId="ADAL" clId="{AD562CD2-9606-460A-A52B-F3C4C624ED0B}"/>
    <pc:docChg chg="undo custSel addSld delSld modSld sldOrd">
      <pc:chgData name="Shi, Lei A" userId="08e24618-a9cf-45d5-86a9-960c9cb3ab38" providerId="ADAL" clId="{AD562CD2-9606-460A-A52B-F3C4C624ED0B}" dt="2022-03-30T07:56:31.247" v="1489"/>
      <pc:docMkLst>
        <pc:docMk/>
      </pc:docMkLst>
      <pc:sldChg chg="addSp delSp modSp mod">
        <pc:chgData name="Shi, Lei A" userId="08e24618-a9cf-45d5-86a9-960c9cb3ab38" providerId="ADAL" clId="{AD562CD2-9606-460A-A52B-F3C4C624ED0B}" dt="2022-03-22T07:16:45.818" v="1" actId="478"/>
        <pc:sldMkLst>
          <pc:docMk/>
          <pc:sldMk cId="3568076849" sldId="256"/>
        </pc:sldMkLst>
        <pc:spChg chg="del">
          <ac:chgData name="Shi, Lei A" userId="08e24618-a9cf-45d5-86a9-960c9cb3ab38" providerId="ADAL" clId="{AD562CD2-9606-460A-A52B-F3C4C624ED0B}" dt="2022-03-22T07:16:43.949" v="0" actId="478"/>
          <ac:spMkLst>
            <pc:docMk/>
            <pc:sldMk cId="3568076849" sldId="256"/>
            <ac:spMk id="3" creationId="{00000000-0000-0000-0000-000000000000}"/>
          </ac:spMkLst>
        </pc:spChg>
        <pc:spChg chg="add del mod">
          <ac:chgData name="Shi, Lei A" userId="08e24618-a9cf-45d5-86a9-960c9cb3ab38" providerId="ADAL" clId="{AD562CD2-9606-460A-A52B-F3C4C624ED0B}" dt="2022-03-22T07:16:45.818" v="1" actId="478"/>
          <ac:spMkLst>
            <pc:docMk/>
            <pc:sldMk cId="3568076849" sldId="256"/>
            <ac:spMk id="6" creationId="{481EDDD6-20C5-4CFD-B54D-915A94E7E0DE}"/>
          </ac:spMkLst>
        </pc:spChg>
      </pc:sldChg>
      <pc:sldChg chg="modSp mod">
        <pc:chgData name="Shi, Lei A" userId="08e24618-a9cf-45d5-86a9-960c9cb3ab38" providerId="ADAL" clId="{AD562CD2-9606-460A-A52B-F3C4C624ED0B}" dt="2022-03-22T08:29:05.889" v="850" actId="403"/>
        <pc:sldMkLst>
          <pc:docMk/>
          <pc:sldMk cId="3588150736" sldId="265"/>
        </pc:sldMkLst>
        <pc:spChg chg="mod">
          <ac:chgData name="Shi, Lei A" userId="08e24618-a9cf-45d5-86a9-960c9cb3ab38" providerId="ADAL" clId="{AD562CD2-9606-460A-A52B-F3C4C624ED0B}" dt="2022-03-22T08:29:05.889" v="850" actId="403"/>
          <ac:spMkLst>
            <pc:docMk/>
            <pc:sldMk cId="3588150736" sldId="265"/>
            <ac:spMk id="7" creationId="{00000000-0000-0000-0000-000000000000}"/>
          </ac:spMkLst>
        </pc:spChg>
        <pc:graphicFrameChg chg="modGraphic">
          <ac:chgData name="Shi, Lei A" userId="08e24618-a9cf-45d5-86a9-960c9cb3ab38" providerId="ADAL" clId="{AD562CD2-9606-460A-A52B-F3C4C624ED0B}" dt="2022-03-22T07:28:56.081" v="624" actId="14734"/>
          <ac:graphicFrameMkLst>
            <pc:docMk/>
            <pc:sldMk cId="3588150736" sldId="265"/>
            <ac:graphicFrameMk id="6" creationId="{00000000-0000-0000-0000-000000000000}"/>
          </ac:graphicFrameMkLst>
        </pc:graphicFrameChg>
      </pc:sldChg>
      <pc:sldChg chg="del">
        <pc:chgData name="Shi, Lei A" userId="08e24618-a9cf-45d5-86a9-960c9cb3ab38" providerId="ADAL" clId="{AD562CD2-9606-460A-A52B-F3C4C624ED0B}" dt="2022-03-22T10:30:05.805" v="911" actId="47"/>
        <pc:sldMkLst>
          <pc:docMk/>
          <pc:sldMk cId="3844516063" sldId="271"/>
        </pc:sldMkLst>
      </pc:sldChg>
      <pc:sldChg chg="ord">
        <pc:chgData name="Shi, Lei A" userId="08e24618-a9cf-45d5-86a9-960c9cb3ab38" providerId="ADAL" clId="{AD562CD2-9606-460A-A52B-F3C4C624ED0B}" dt="2022-03-22T13:59:52.628" v="1081"/>
        <pc:sldMkLst>
          <pc:docMk/>
          <pc:sldMk cId="681603192" sldId="274"/>
        </pc:sldMkLst>
      </pc:sldChg>
      <pc:sldChg chg="modSp mod">
        <pc:chgData name="Shi, Lei A" userId="08e24618-a9cf-45d5-86a9-960c9cb3ab38" providerId="ADAL" clId="{AD562CD2-9606-460A-A52B-F3C4C624ED0B}" dt="2022-03-22T08:28:37.002" v="847" actId="20577"/>
        <pc:sldMkLst>
          <pc:docMk/>
          <pc:sldMk cId="1528162999" sldId="275"/>
        </pc:sldMkLst>
        <pc:spChg chg="mod">
          <ac:chgData name="Shi, Lei A" userId="08e24618-a9cf-45d5-86a9-960c9cb3ab38" providerId="ADAL" clId="{AD562CD2-9606-460A-A52B-F3C4C624ED0B}" dt="2022-03-22T08:28:37.002" v="847" actId="20577"/>
          <ac:spMkLst>
            <pc:docMk/>
            <pc:sldMk cId="1528162999" sldId="275"/>
            <ac:spMk id="3" creationId="{31F76B62-4024-4D28-9B54-36D0A6FA1431}"/>
          </ac:spMkLst>
        </pc:spChg>
      </pc:sldChg>
      <pc:sldChg chg="modSp mod">
        <pc:chgData name="Shi, Lei A" userId="08e24618-a9cf-45d5-86a9-960c9cb3ab38" providerId="ADAL" clId="{AD562CD2-9606-460A-A52B-F3C4C624ED0B}" dt="2022-03-22T10:29:54.637" v="908"/>
        <pc:sldMkLst>
          <pc:docMk/>
          <pc:sldMk cId="4084351297" sldId="282"/>
        </pc:sldMkLst>
        <pc:spChg chg="mod">
          <ac:chgData name="Shi, Lei A" userId="08e24618-a9cf-45d5-86a9-960c9cb3ab38" providerId="ADAL" clId="{AD562CD2-9606-460A-A52B-F3C4C624ED0B}" dt="2022-03-22T10:28:47.515" v="863" actId="20577"/>
          <ac:spMkLst>
            <pc:docMk/>
            <pc:sldMk cId="4084351297" sldId="282"/>
            <ac:spMk id="2" creationId="{ABBAC3E7-9521-4505-A787-E07EBEA8F61D}"/>
          </ac:spMkLst>
        </pc:spChg>
        <pc:graphicFrameChg chg="mod modGraphic">
          <ac:chgData name="Shi, Lei A" userId="08e24618-a9cf-45d5-86a9-960c9cb3ab38" providerId="ADAL" clId="{AD562CD2-9606-460A-A52B-F3C4C624ED0B}" dt="2022-03-22T10:29:54.637" v="908"/>
          <ac:graphicFrameMkLst>
            <pc:docMk/>
            <pc:sldMk cId="4084351297" sldId="282"/>
            <ac:graphicFrameMk id="6" creationId="{C7002374-3EAC-47D8-9AD2-1D11A6240793}"/>
          </ac:graphicFrameMkLst>
        </pc:graphicFrameChg>
      </pc:sldChg>
      <pc:sldChg chg="del">
        <pc:chgData name="Shi, Lei A" userId="08e24618-a9cf-45d5-86a9-960c9cb3ab38" providerId="ADAL" clId="{AD562CD2-9606-460A-A52B-F3C4C624ED0B}" dt="2022-03-22T10:30:15.732" v="913" actId="47"/>
        <pc:sldMkLst>
          <pc:docMk/>
          <pc:sldMk cId="1215774786" sldId="283"/>
        </pc:sldMkLst>
      </pc:sldChg>
      <pc:sldChg chg="del">
        <pc:chgData name="Shi, Lei A" userId="08e24618-a9cf-45d5-86a9-960c9cb3ab38" providerId="ADAL" clId="{AD562CD2-9606-460A-A52B-F3C4C624ED0B}" dt="2022-03-22T10:30:17.136" v="914" actId="47"/>
        <pc:sldMkLst>
          <pc:docMk/>
          <pc:sldMk cId="3048724048" sldId="284"/>
        </pc:sldMkLst>
      </pc:sldChg>
      <pc:sldChg chg="del">
        <pc:chgData name="Shi, Lei A" userId="08e24618-a9cf-45d5-86a9-960c9cb3ab38" providerId="ADAL" clId="{AD562CD2-9606-460A-A52B-F3C4C624ED0B}" dt="2022-03-22T10:30:14.159" v="912" actId="47"/>
        <pc:sldMkLst>
          <pc:docMk/>
          <pc:sldMk cId="1617814697" sldId="285"/>
        </pc:sldMkLst>
      </pc:sldChg>
      <pc:sldChg chg="del">
        <pc:chgData name="Shi, Lei A" userId="08e24618-a9cf-45d5-86a9-960c9cb3ab38" providerId="ADAL" clId="{AD562CD2-9606-460A-A52B-F3C4C624ED0B}" dt="2022-03-22T10:30:17.833" v="915" actId="47"/>
        <pc:sldMkLst>
          <pc:docMk/>
          <pc:sldMk cId="1672152063" sldId="287"/>
        </pc:sldMkLst>
      </pc:sldChg>
      <pc:sldChg chg="del">
        <pc:chgData name="Shi, Lei A" userId="08e24618-a9cf-45d5-86a9-960c9cb3ab38" providerId="ADAL" clId="{AD562CD2-9606-460A-A52B-F3C4C624ED0B}" dt="2022-03-22T10:30:19.457" v="916" actId="47"/>
        <pc:sldMkLst>
          <pc:docMk/>
          <pc:sldMk cId="3841131764" sldId="288"/>
        </pc:sldMkLst>
      </pc:sldChg>
      <pc:sldChg chg="del">
        <pc:chgData name="Shi, Lei A" userId="08e24618-a9cf-45d5-86a9-960c9cb3ab38" providerId="ADAL" clId="{AD562CD2-9606-460A-A52B-F3C4C624ED0B}" dt="2022-03-22T10:30:20.560" v="917" actId="47"/>
        <pc:sldMkLst>
          <pc:docMk/>
          <pc:sldMk cId="3618591167" sldId="289"/>
        </pc:sldMkLst>
      </pc:sldChg>
      <pc:sldChg chg="del">
        <pc:chgData name="Shi, Lei A" userId="08e24618-a9cf-45d5-86a9-960c9cb3ab38" providerId="ADAL" clId="{AD562CD2-9606-460A-A52B-F3C4C624ED0B}" dt="2022-03-22T10:30:21.885" v="918" actId="47"/>
        <pc:sldMkLst>
          <pc:docMk/>
          <pc:sldMk cId="2832258809" sldId="290"/>
        </pc:sldMkLst>
      </pc:sldChg>
      <pc:sldChg chg="addSp modSp mod">
        <pc:chgData name="Shi, Lei A" userId="08e24618-a9cf-45d5-86a9-960c9cb3ab38" providerId="ADAL" clId="{AD562CD2-9606-460A-A52B-F3C4C624ED0B}" dt="2022-03-22T14:02:00.731" v="1089" actId="1076"/>
        <pc:sldMkLst>
          <pc:docMk/>
          <pc:sldMk cId="2700039324" sldId="291"/>
        </pc:sldMkLst>
        <pc:picChg chg="add mod">
          <ac:chgData name="Shi, Lei A" userId="08e24618-a9cf-45d5-86a9-960c9cb3ab38" providerId="ADAL" clId="{AD562CD2-9606-460A-A52B-F3C4C624ED0B}" dt="2022-03-22T14:02:00.731" v="1089" actId="1076"/>
          <ac:picMkLst>
            <pc:docMk/>
            <pc:sldMk cId="2700039324" sldId="291"/>
            <ac:picMk id="6" creationId="{849FDFF8-B220-4088-B3AC-3DFF6F675AA9}"/>
          </ac:picMkLst>
        </pc:picChg>
      </pc:sldChg>
      <pc:sldChg chg="modSp mod">
        <pc:chgData name="Shi, Lei A" userId="08e24618-a9cf-45d5-86a9-960c9cb3ab38" providerId="ADAL" clId="{AD562CD2-9606-460A-A52B-F3C4C624ED0B}" dt="2022-03-22T14:02:48.277" v="1128" actId="6549"/>
        <pc:sldMkLst>
          <pc:docMk/>
          <pc:sldMk cId="3193201819" sldId="292"/>
        </pc:sldMkLst>
        <pc:spChg chg="mod">
          <ac:chgData name="Shi, Lei A" userId="08e24618-a9cf-45d5-86a9-960c9cb3ab38" providerId="ADAL" clId="{AD562CD2-9606-460A-A52B-F3C4C624ED0B}" dt="2022-03-22T14:02:31.706" v="1109" actId="15"/>
          <ac:spMkLst>
            <pc:docMk/>
            <pc:sldMk cId="3193201819" sldId="292"/>
            <ac:spMk id="3" creationId="{E056C842-2380-47BA-BC9A-E08972B8AD47}"/>
          </ac:spMkLst>
        </pc:spChg>
        <pc:spChg chg="mod">
          <ac:chgData name="Shi, Lei A" userId="08e24618-a9cf-45d5-86a9-960c9cb3ab38" providerId="ADAL" clId="{AD562CD2-9606-460A-A52B-F3C4C624ED0B}" dt="2022-03-22T14:02:48.277" v="1128" actId="6549"/>
          <ac:spMkLst>
            <pc:docMk/>
            <pc:sldMk cId="3193201819" sldId="292"/>
            <ac:spMk id="11" creationId="{1B6FDF8E-9811-475A-8835-734B7852E199}"/>
          </ac:spMkLst>
        </pc:spChg>
      </pc:sldChg>
      <pc:sldChg chg="del">
        <pc:chgData name="Shi, Lei A" userId="08e24618-a9cf-45d5-86a9-960c9cb3ab38" providerId="ADAL" clId="{AD562CD2-9606-460A-A52B-F3C4C624ED0B}" dt="2022-03-22T10:30:24.514" v="919" actId="47"/>
        <pc:sldMkLst>
          <pc:docMk/>
          <pc:sldMk cId="72285861" sldId="293"/>
        </pc:sldMkLst>
      </pc:sldChg>
      <pc:sldChg chg="addSp delSp modSp mod ord">
        <pc:chgData name="Shi, Lei A" userId="08e24618-a9cf-45d5-86a9-960c9cb3ab38" providerId="ADAL" clId="{AD562CD2-9606-460A-A52B-F3C4C624ED0B}" dt="2022-03-22T14:03:50.875" v="1134" actId="1076"/>
        <pc:sldMkLst>
          <pc:docMk/>
          <pc:sldMk cId="2300605201" sldId="294"/>
        </pc:sldMkLst>
        <pc:spChg chg="del mod">
          <ac:chgData name="Shi, Lei A" userId="08e24618-a9cf-45d5-86a9-960c9cb3ab38" providerId="ADAL" clId="{AD562CD2-9606-460A-A52B-F3C4C624ED0B}" dt="2022-03-22T14:03:30.715" v="1130" actId="478"/>
          <ac:spMkLst>
            <pc:docMk/>
            <pc:sldMk cId="2300605201" sldId="294"/>
            <ac:spMk id="2" creationId="{293480FE-9F6E-4608-95BB-8B1B87B4D012}"/>
          </ac:spMkLst>
        </pc:spChg>
        <pc:spChg chg="mod">
          <ac:chgData name="Shi, Lei A" userId="08e24618-a9cf-45d5-86a9-960c9cb3ab38" providerId="ADAL" clId="{AD562CD2-9606-460A-A52B-F3C4C624ED0B}" dt="2022-03-22T14:03:50.875" v="1134" actId="1076"/>
          <ac:spMkLst>
            <pc:docMk/>
            <pc:sldMk cId="2300605201" sldId="294"/>
            <ac:spMk id="5" creationId="{16848B33-C887-4ECF-A841-71D0A9ECDA80}"/>
          </ac:spMkLst>
        </pc:spChg>
        <pc:spChg chg="add mod">
          <ac:chgData name="Shi, Lei A" userId="08e24618-a9cf-45d5-86a9-960c9cb3ab38" providerId="ADAL" clId="{AD562CD2-9606-460A-A52B-F3C4C624ED0B}" dt="2022-03-22T14:03:35.726" v="1132" actId="1076"/>
          <ac:spMkLst>
            <pc:docMk/>
            <pc:sldMk cId="2300605201" sldId="294"/>
            <ac:spMk id="7" creationId="{32FDBD5A-7734-4400-A673-025DBB56276E}"/>
          </ac:spMkLst>
        </pc:spChg>
        <pc:graphicFrameChg chg="modGraphic">
          <ac:chgData name="Shi, Lei A" userId="08e24618-a9cf-45d5-86a9-960c9cb3ab38" providerId="ADAL" clId="{AD562CD2-9606-460A-A52B-F3C4C624ED0B}" dt="2022-03-22T14:03:43.164" v="1133" actId="2711"/>
          <ac:graphicFrameMkLst>
            <pc:docMk/>
            <pc:sldMk cId="2300605201" sldId="294"/>
            <ac:graphicFrameMk id="4" creationId="{47B2A5F4-72F9-46BE-94F4-ECA363A2EE91}"/>
          </ac:graphicFrameMkLst>
        </pc:graphicFrameChg>
      </pc:sldChg>
      <pc:sldChg chg="modSp mod">
        <pc:chgData name="Shi, Lei A" userId="08e24618-a9cf-45d5-86a9-960c9cb3ab38" providerId="ADAL" clId="{AD562CD2-9606-460A-A52B-F3C4C624ED0B}" dt="2022-03-22T14:03:58.001" v="1137" actId="20577"/>
        <pc:sldMkLst>
          <pc:docMk/>
          <pc:sldMk cId="4142591447" sldId="298"/>
        </pc:sldMkLst>
        <pc:spChg chg="mod">
          <ac:chgData name="Shi, Lei A" userId="08e24618-a9cf-45d5-86a9-960c9cb3ab38" providerId="ADAL" clId="{AD562CD2-9606-460A-A52B-F3C4C624ED0B}" dt="2022-03-22T14:03:58.001" v="1137" actId="20577"/>
          <ac:spMkLst>
            <pc:docMk/>
            <pc:sldMk cId="4142591447" sldId="298"/>
            <ac:spMk id="2" creationId="{06A672D9-C651-4B10-8C9A-9B3074FD46D7}"/>
          </ac:spMkLst>
        </pc:spChg>
      </pc:sldChg>
      <pc:sldChg chg="add ord">
        <pc:chgData name="Shi, Lei A" userId="08e24618-a9cf-45d5-86a9-960c9cb3ab38" providerId="ADAL" clId="{AD562CD2-9606-460A-A52B-F3C4C624ED0B}" dt="2022-03-22T10:30:04.186" v="910"/>
        <pc:sldMkLst>
          <pc:docMk/>
          <pc:sldMk cId="968221168" sldId="300"/>
        </pc:sldMkLst>
      </pc:sldChg>
      <pc:sldChg chg="addSp delSp modSp new mod">
        <pc:chgData name="Shi, Lei A" userId="08e24618-a9cf-45d5-86a9-960c9cb3ab38" providerId="ADAL" clId="{AD562CD2-9606-460A-A52B-F3C4C624ED0B}" dt="2022-03-22T14:07:19.870" v="1402" actId="404"/>
        <pc:sldMkLst>
          <pc:docMk/>
          <pc:sldMk cId="2002180376" sldId="301"/>
        </pc:sldMkLst>
        <pc:spChg chg="mod">
          <ac:chgData name="Shi, Lei A" userId="08e24618-a9cf-45d5-86a9-960c9cb3ab38" providerId="ADAL" clId="{AD562CD2-9606-460A-A52B-F3C4C624ED0B}" dt="2022-03-22T10:37:51.287" v="1006" actId="20577"/>
          <ac:spMkLst>
            <pc:docMk/>
            <pc:sldMk cId="2002180376" sldId="301"/>
            <ac:spMk id="2" creationId="{1C0E6A33-4F43-4E24-A6C8-C4D4C732CF8A}"/>
          </ac:spMkLst>
        </pc:spChg>
        <pc:spChg chg="add del mod">
          <ac:chgData name="Shi, Lei A" userId="08e24618-a9cf-45d5-86a9-960c9cb3ab38" providerId="ADAL" clId="{AD562CD2-9606-460A-A52B-F3C4C624ED0B}" dt="2022-03-22T14:07:19.870" v="1402" actId="404"/>
          <ac:spMkLst>
            <pc:docMk/>
            <pc:sldMk cId="2002180376" sldId="301"/>
            <ac:spMk id="3" creationId="{E514AD07-C61A-4534-814F-28D990C46579}"/>
          </ac:spMkLst>
        </pc:spChg>
        <pc:spChg chg="add del mod">
          <ac:chgData name="Shi, Lei A" userId="08e24618-a9cf-45d5-86a9-960c9cb3ab38" providerId="ADAL" clId="{AD562CD2-9606-460A-A52B-F3C4C624ED0B}" dt="2022-03-22T10:30:58.892" v="922"/>
          <ac:spMkLst>
            <pc:docMk/>
            <pc:sldMk cId="2002180376" sldId="301"/>
            <ac:spMk id="5" creationId="{76DB7E52-A6E5-46F3-9EC1-28B287D036CF}"/>
          </ac:spMkLst>
        </pc:spChg>
      </pc:sldChg>
      <pc:sldChg chg="modSp new mod">
        <pc:chgData name="Shi, Lei A" userId="08e24618-a9cf-45d5-86a9-960c9cb3ab38" providerId="ADAL" clId="{AD562CD2-9606-460A-A52B-F3C4C624ED0B}" dt="2022-03-22T14:17:18.798" v="1488" actId="5793"/>
        <pc:sldMkLst>
          <pc:docMk/>
          <pc:sldMk cId="2729356531" sldId="302"/>
        </pc:sldMkLst>
        <pc:spChg chg="mod">
          <ac:chgData name="Shi, Lei A" userId="08e24618-a9cf-45d5-86a9-960c9cb3ab38" providerId="ADAL" clId="{AD562CD2-9606-460A-A52B-F3C4C624ED0B}" dt="2022-03-22T14:17:13.342" v="1466" actId="20577"/>
          <ac:spMkLst>
            <pc:docMk/>
            <pc:sldMk cId="2729356531" sldId="302"/>
            <ac:spMk id="2" creationId="{9BC14F3A-A852-4F11-B582-3D1E18342DFF}"/>
          </ac:spMkLst>
        </pc:spChg>
        <pc:spChg chg="mod">
          <ac:chgData name="Shi, Lei A" userId="08e24618-a9cf-45d5-86a9-960c9cb3ab38" providerId="ADAL" clId="{AD562CD2-9606-460A-A52B-F3C4C624ED0B}" dt="2022-03-22T14:17:18.798" v="1488" actId="5793"/>
          <ac:spMkLst>
            <pc:docMk/>
            <pc:sldMk cId="2729356531" sldId="302"/>
            <ac:spMk id="3" creationId="{EBC23466-560F-4CD6-A132-EB03BF26255C}"/>
          </ac:spMkLst>
        </pc:spChg>
      </pc:sldChg>
      <pc:sldChg chg="modSp new mod">
        <pc:chgData name="Shi, Lei A" userId="08e24618-a9cf-45d5-86a9-960c9cb3ab38" providerId="ADAL" clId="{AD562CD2-9606-460A-A52B-F3C4C624ED0B}" dt="2022-03-22T14:17:04.568" v="1458"/>
        <pc:sldMkLst>
          <pc:docMk/>
          <pc:sldMk cId="4107570312" sldId="303"/>
        </pc:sldMkLst>
        <pc:spChg chg="mod">
          <ac:chgData name="Shi, Lei A" userId="08e24618-a9cf-45d5-86a9-960c9cb3ab38" providerId="ADAL" clId="{AD562CD2-9606-460A-A52B-F3C4C624ED0B}" dt="2022-03-22T14:16:50.449" v="1457" actId="20577"/>
          <ac:spMkLst>
            <pc:docMk/>
            <pc:sldMk cId="4107570312" sldId="303"/>
            <ac:spMk id="2" creationId="{8BDB7693-D165-4C01-8C1A-E6A1CEDFD6B0}"/>
          </ac:spMkLst>
        </pc:spChg>
        <pc:spChg chg="mod">
          <ac:chgData name="Shi, Lei A" userId="08e24618-a9cf-45d5-86a9-960c9cb3ab38" providerId="ADAL" clId="{AD562CD2-9606-460A-A52B-F3C4C624ED0B}" dt="2022-03-22T14:17:04.568" v="1458"/>
          <ac:spMkLst>
            <pc:docMk/>
            <pc:sldMk cId="4107570312" sldId="303"/>
            <ac:spMk id="3" creationId="{1893F700-8CCE-4694-B01B-423CED8712FF}"/>
          </ac:spMkLst>
        </pc:spChg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431880008" sldId="305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1850167997" sldId="306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3103592052" sldId="307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1911499118" sldId="308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3485516809" sldId="309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60977663" sldId="311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3543423254" sldId="312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3653122338" sldId="313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645484343" sldId="314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2803717309" sldId="315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2014574138" sldId="316"/>
        </pc:sldMkLst>
      </pc:sldChg>
    </pc:docChg>
  </pc:docChgLst>
  <pc:docChgLst>
    <pc:chgData name="Zhang, Jialu" userId="S::jialu.zhang@intel.com::0aa91ca9-b3f3-4afc-895f-d7697bd29981" providerId="AD" clId="Web-{9BB92786-AC17-4DF8-DE4C-7A531ED11E26}"/>
    <pc:docChg chg="">
      <pc:chgData name="Zhang, Jialu" userId="S::jialu.zhang@intel.com::0aa91ca9-b3f3-4afc-895f-d7697bd29981" providerId="AD" clId="Web-{9BB92786-AC17-4DF8-DE4C-7A531ED11E26}" dt="2022-04-01T05:06:35.943" v="0"/>
      <pc:docMkLst>
        <pc:docMk/>
      </pc:docMkLst>
      <pc:sldChg chg="delCm">
        <pc:chgData name="Zhang, Jialu" userId="S::jialu.zhang@intel.com::0aa91ca9-b3f3-4afc-895f-d7697bd29981" providerId="AD" clId="Web-{9BB92786-AC17-4DF8-DE4C-7A531ED11E26}" dt="2022-04-01T05:06:35.943" v="0"/>
        <pc:sldMkLst>
          <pc:docMk/>
          <pc:sldMk cId="4146241870" sldId="297"/>
        </pc:sldMkLst>
      </pc:sldChg>
    </pc:docChg>
  </pc:docChgLst>
  <pc:docChgLst>
    <pc:chgData name="Shi, Lei A" userId="S::lei.a.shi@intel.com::08e24618-a9cf-45d5-86a9-960c9cb3ab38" providerId="AD" clId="Web-{F05216B5-53CA-A4AA-0327-100915DBCE72}"/>
    <pc:docChg chg="modSld">
      <pc:chgData name="Shi, Lei A" userId="S::lei.a.shi@intel.com::08e24618-a9cf-45d5-86a9-960c9cb3ab38" providerId="AD" clId="Web-{F05216B5-53CA-A4AA-0327-100915DBCE72}" dt="2022-03-30T07:56:05.697" v="1"/>
      <pc:docMkLst>
        <pc:docMk/>
      </pc:docMkLst>
      <pc:sldChg chg="addSp delSp modSp">
        <pc:chgData name="Shi, Lei A" userId="S::lei.a.shi@intel.com::08e24618-a9cf-45d5-86a9-960c9cb3ab38" providerId="AD" clId="Web-{F05216B5-53CA-A4AA-0327-100915DBCE72}" dt="2022-03-30T07:56:05.697" v="1"/>
        <pc:sldMkLst>
          <pc:docMk/>
          <pc:sldMk cId="4107570312" sldId="303"/>
        </pc:sldMkLst>
        <pc:picChg chg="add del mod">
          <ac:chgData name="Shi, Lei A" userId="S::lei.a.shi@intel.com::08e24618-a9cf-45d5-86a9-960c9cb3ab38" providerId="AD" clId="Web-{F05216B5-53CA-A4AA-0327-100915DBCE72}" dt="2022-03-30T07:56:05.697" v="1"/>
          <ac:picMkLst>
            <pc:docMk/>
            <pc:sldMk cId="4107570312" sldId="303"/>
            <ac:picMk id="5" creationId="{AB81B69D-248E-BC5E-FFD4-60591C94D8BA}"/>
          </ac:picMkLst>
        </pc:picChg>
      </pc:sldChg>
    </pc:docChg>
  </pc:docChgLst>
  <pc:docChgLst>
    <pc:chgData name="Shi, Lei A" userId="S::lei.a.shi@intel.com::08e24618-a9cf-45d5-86a9-960c9cb3ab38" providerId="AD" clId="Web-{1EDB7836-6A89-F404-42A8-0CF1147C4BE3}"/>
    <pc:docChg chg="addSld delSld modSld">
      <pc:chgData name="Shi, Lei A" userId="S::lei.a.shi@intel.com::08e24618-a9cf-45d5-86a9-960c9cb3ab38" providerId="AD" clId="Web-{1EDB7836-6A89-F404-42A8-0CF1147C4BE3}" dt="2022-04-01T06:01:35.265" v="55" actId="1076"/>
      <pc:docMkLst>
        <pc:docMk/>
      </pc:docMkLst>
      <pc:sldChg chg="addSp modSp new">
        <pc:chgData name="Shi, Lei A" userId="S::lei.a.shi@intel.com::08e24618-a9cf-45d5-86a9-960c9cb3ab38" providerId="AD" clId="Web-{1EDB7836-6A89-F404-42A8-0CF1147C4BE3}" dt="2022-04-01T06:01:35.265" v="55" actId="1076"/>
        <pc:sldMkLst>
          <pc:docMk/>
          <pc:sldMk cId="606060465" sldId="317"/>
        </pc:sldMkLst>
        <pc:spChg chg="mod">
          <ac:chgData name="Shi, Lei A" userId="S::lei.a.shi@intel.com::08e24618-a9cf-45d5-86a9-960c9cb3ab38" providerId="AD" clId="Web-{1EDB7836-6A89-F404-42A8-0CF1147C4BE3}" dt="2022-04-01T05:58:45.531" v="27" actId="20577"/>
          <ac:spMkLst>
            <pc:docMk/>
            <pc:sldMk cId="606060465" sldId="317"/>
            <ac:spMk id="2" creationId="{90CB9242-2B12-1E0F-A902-F0479D2DA5FE}"/>
          </ac:spMkLst>
        </pc:spChg>
        <pc:spChg chg="mod">
          <ac:chgData name="Shi, Lei A" userId="S::lei.a.shi@intel.com::08e24618-a9cf-45d5-86a9-960c9cb3ab38" providerId="AD" clId="Web-{1EDB7836-6A89-F404-42A8-0CF1147C4BE3}" dt="2022-04-01T05:59:14.297" v="49" actId="20577"/>
          <ac:spMkLst>
            <pc:docMk/>
            <pc:sldMk cId="606060465" sldId="317"/>
            <ac:spMk id="3" creationId="{FF22FEEC-B1EC-1382-BC33-E5CDAE2E4D93}"/>
          </ac:spMkLst>
        </pc:spChg>
        <pc:picChg chg="add mod">
          <ac:chgData name="Shi, Lei A" userId="S::lei.a.shi@intel.com::08e24618-a9cf-45d5-86a9-960c9cb3ab38" providerId="AD" clId="Web-{1EDB7836-6A89-F404-42A8-0CF1147C4BE3}" dt="2022-04-01T06:00:14.984" v="51" actId="1076"/>
          <ac:picMkLst>
            <pc:docMk/>
            <pc:sldMk cId="606060465" sldId="317"/>
            <ac:picMk id="5" creationId="{CC4B1135-145A-EB0C-99C7-57508EAD7FD1}"/>
          </ac:picMkLst>
        </pc:picChg>
        <pc:picChg chg="add mod">
          <ac:chgData name="Shi, Lei A" userId="S::lei.a.shi@intel.com::08e24618-a9cf-45d5-86a9-960c9cb3ab38" providerId="AD" clId="Web-{1EDB7836-6A89-F404-42A8-0CF1147C4BE3}" dt="2022-04-01T06:01:35.265" v="55" actId="1076"/>
          <ac:picMkLst>
            <pc:docMk/>
            <pc:sldMk cId="606060465" sldId="317"/>
            <ac:picMk id="6" creationId="{7705559D-2055-F5CE-DDCD-BD89760BAF22}"/>
          </ac:picMkLst>
        </pc:picChg>
      </pc:sldChg>
      <pc:sldChg chg="new del">
        <pc:chgData name="Shi, Lei A" userId="S::lei.a.shi@intel.com::08e24618-a9cf-45d5-86a9-960c9cb3ab38" providerId="AD" clId="Web-{1EDB7836-6A89-F404-42A8-0CF1147C4BE3}" dt="2022-04-01T05:57:59.969" v="1"/>
        <pc:sldMkLst>
          <pc:docMk/>
          <pc:sldMk cId="4269049349" sldId="317"/>
        </pc:sldMkLst>
      </pc:sldChg>
    </pc:docChg>
  </pc:docChgLst>
  <pc:docChgLst>
    <pc:chgData name="Shi, Lei A" userId="S::lei.a.shi@intel.com::08e24618-a9cf-45d5-86a9-960c9cb3ab38" providerId="AD" clId="Web-{BDFB3A0A-94FC-BE30-54D3-DA143542D8ED}"/>
    <pc:docChg chg="modSld">
      <pc:chgData name="Shi, Lei A" userId="S::lei.a.shi@intel.com::08e24618-a9cf-45d5-86a9-960c9cb3ab38" providerId="AD" clId="Web-{BDFB3A0A-94FC-BE30-54D3-DA143542D8ED}" dt="2022-02-24T06:23:46.986" v="35" actId="20577"/>
      <pc:docMkLst>
        <pc:docMk/>
      </pc:docMkLst>
      <pc:sldChg chg="modSp">
        <pc:chgData name="Shi, Lei A" userId="S::lei.a.shi@intel.com::08e24618-a9cf-45d5-86a9-960c9cb3ab38" providerId="AD" clId="Web-{BDFB3A0A-94FC-BE30-54D3-DA143542D8ED}" dt="2022-02-24T06:20:29.924" v="4" actId="20577"/>
        <pc:sldMkLst>
          <pc:docMk/>
          <pc:sldMk cId="3568076849" sldId="256"/>
        </pc:sldMkLst>
        <pc:spChg chg="mod">
          <ac:chgData name="Shi, Lei A" userId="S::lei.a.shi@intel.com::08e24618-a9cf-45d5-86a9-960c9cb3ab38" providerId="AD" clId="Web-{BDFB3A0A-94FC-BE30-54D3-DA143542D8ED}" dt="2022-02-24T06:20:29.924" v="4" actId="20577"/>
          <ac:spMkLst>
            <pc:docMk/>
            <pc:sldMk cId="3568076849" sldId="256"/>
            <ac:spMk id="2" creationId="{00000000-0000-0000-0000-000000000000}"/>
          </ac:spMkLst>
        </pc:spChg>
      </pc:sldChg>
      <pc:sldChg chg="modSp">
        <pc:chgData name="Shi, Lei A" userId="S::lei.a.shi@intel.com::08e24618-a9cf-45d5-86a9-960c9cb3ab38" providerId="AD" clId="Web-{BDFB3A0A-94FC-BE30-54D3-DA143542D8ED}" dt="2022-02-24T06:23:08.876" v="32" actId="14100"/>
        <pc:sldMkLst>
          <pc:docMk/>
          <pc:sldMk cId="1215774786" sldId="283"/>
        </pc:sldMkLst>
        <pc:spChg chg="mod">
          <ac:chgData name="Shi, Lei A" userId="S::lei.a.shi@intel.com::08e24618-a9cf-45d5-86a9-960c9cb3ab38" providerId="AD" clId="Web-{BDFB3A0A-94FC-BE30-54D3-DA143542D8ED}" dt="2022-02-24T06:22:57.876" v="29" actId="20577"/>
          <ac:spMkLst>
            <pc:docMk/>
            <pc:sldMk cId="1215774786" sldId="283"/>
            <ac:spMk id="3" creationId="{6CB3B7C7-76E6-4E92-91D8-F5F0291349A2}"/>
          </ac:spMkLst>
        </pc:spChg>
        <pc:picChg chg="mod">
          <ac:chgData name="Shi, Lei A" userId="S::lei.a.shi@intel.com::08e24618-a9cf-45d5-86a9-960c9cb3ab38" providerId="AD" clId="Web-{BDFB3A0A-94FC-BE30-54D3-DA143542D8ED}" dt="2022-02-24T06:23:08.876" v="32" actId="14100"/>
          <ac:picMkLst>
            <pc:docMk/>
            <pc:sldMk cId="1215774786" sldId="283"/>
            <ac:picMk id="7" creationId="{894F7E16-6B7F-4A6D-9AF7-F41241A612C7}"/>
          </ac:picMkLst>
        </pc:picChg>
        <pc:picChg chg="mod">
          <ac:chgData name="Shi, Lei A" userId="S::lei.a.shi@intel.com::08e24618-a9cf-45d5-86a9-960c9cb3ab38" providerId="AD" clId="Web-{BDFB3A0A-94FC-BE30-54D3-DA143542D8ED}" dt="2022-02-24T06:23:06.736" v="31" actId="14100"/>
          <ac:picMkLst>
            <pc:docMk/>
            <pc:sldMk cId="1215774786" sldId="283"/>
            <ac:picMk id="8" creationId="{BE850932-B228-4957-9156-72FABB11A19F}"/>
          </ac:picMkLst>
        </pc:picChg>
      </pc:sldChg>
      <pc:sldChg chg="modSp">
        <pc:chgData name="Shi, Lei A" userId="S::lei.a.shi@intel.com::08e24618-a9cf-45d5-86a9-960c9cb3ab38" providerId="AD" clId="Web-{BDFB3A0A-94FC-BE30-54D3-DA143542D8ED}" dt="2022-02-24T06:23:46.986" v="35" actId="20577"/>
        <pc:sldMkLst>
          <pc:docMk/>
          <pc:sldMk cId="3048724048" sldId="284"/>
        </pc:sldMkLst>
        <pc:spChg chg="mod">
          <ac:chgData name="Shi, Lei A" userId="S::lei.a.shi@intel.com::08e24618-a9cf-45d5-86a9-960c9cb3ab38" providerId="AD" clId="Web-{BDFB3A0A-94FC-BE30-54D3-DA143542D8ED}" dt="2022-02-24T06:23:35.439" v="34" actId="20577"/>
          <ac:spMkLst>
            <pc:docMk/>
            <pc:sldMk cId="3048724048" sldId="284"/>
            <ac:spMk id="2" creationId="{5905F292-BB99-42A3-84A9-BD814B07DF28}"/>
          </ac:spMkLst>
        </pc:spChg>
        <pc:spChg chg="mod">
          <ac:chgData name="Shi, Lei A" userId="S::lei.a.shi@intel.com::08e24618-a9cf-45d5-86a9-960c9cb3ab38" providerId="AD" clId="Web-{BDFB3A0A-94FC-BE30-54D3-DA143542D8ED}" dt="2022-02-24T06:23:46.986" v="35" actId="20577"/>
          <ac:spMkLst>
            <pc:docMk/>
            <pc:sldMk cId="3048724048" sldId="284"/>
            <ac:spMk id="3" creationId="{43DD5E3B-F848-4347-92BE-8703F72B2451}"/>
          </ac:spMkLst>
        </pc:spChg>
      </pc:sldChg>
      <pc:sldChg chg="modSp">
        <pc:chgData name="Shi, Lei A" userId="S::lei.a.shi@intel.com::08e24618-a9cf-45d5-86a9-960c9cb3ab38" providerId="AD" clId="Web-{BDFB3A0A-94FC-BE30-54D3-DA143542D8ED}" dt="2022-02-24T06:23:27.626" v="33" actId="20577"/>
        <pc:sldMkLst>
          <pc:docMk/>
          <pc:sldMk cId="1617814697" sldId="285"/>
        </pc:sldMkLst>
        <pc:spChg chg="mod">
          <ac:chgData name="Shi, Lei A" userId="S::lei.a.shi@intel.com::08e24618-a9cf-45d5-86a9-960c9cb3ab38" providerId="AD" clId="Web-{BDFB3A0A-94FC-BE30-54D3-DA143542D8ED}" dt="2022-02-24T06:23:27.626" v="33" actId="20577"/>
          <ac:spMkLst>
            <pc:docMk/>
            <pc:sldMk cId="1617814697" sldId="285"/>
            <ac:spMk id="2" creationId="{17662818-DE69-440F-A093-D2F4ADC659F0}"/>
          </ac:spMkLst>
        </pc:spChg>
      </pc:sldChg>
    </pc:docChg>
  </pc:docChgLst>
  <pc:docChgLst>
    <pc:chgData name="Shi, Lei A" userId="08e24618-a9cf-45d5-86a9-960c9cb3ab38" providerId="ADAL" clId="{B953B631-B51C-445E-B556-0BED63826886}"/>
    <pc:docChg chg="undo custSel addSld delSld modSld sldOrd">
      <pc:chgData name="Shi, Lei A" userId="08e24618-a9cf-45d5-86a9-960c9cb3ab38" providerId="ADAL" clId="{B953B631-B51C-445E-B556-0BED63826886}" dt="2022-03-07T02:58:34.506" v="1784" actId="14100"/>
      <pc:docMkLst>
        <pc:docMk/>
      </pc:docMkLst>
      <pc:sldChg chg="delSp modSp mod ord">
        <pc:chgData name="Shi, Lei A" userId="08e24618-a9cf-45d5-86a9-960c9cb3ab38" providerId="ADAL" clId="{B953B631-B51C-445E-B556-0BED63826886}" dt="2022-03-02T07:32:47.140" v="120" actId="20577"/>
        <pc:sldMkLst>
          <pc:docMk/>
          <pc:sldMk cId="3588150736" sldId="265"/>
        </pc:sldMkLst>
        <pc:spChg chg="del">
          <ac:chgData name="Shi, Lei A" userId="08e24618-a9cf-45d5-86a9-960c9cb3ab38" providerId="ADAL" clId="{B953B631-B51C-445E-B556-0BED63826886}" dt="2022-03-02T07:24:07.399" v="0" actId="478"/>
          <ac:spMkLst>
            <pc:docMk/>
            <pc:sldMk cId="3588150736" sldId="265"/>
            <ac:spMk id="2" creationId="{00000000-0000-0000-0000-000000000000}"/>
          </ac:spMkLst>
        </pc:spChg>
        <pc:spChg chg="mod">
          <ac:chgData name="Shi, Lei A" userId="08e24618-a9cf-45d5-86a9-960c9cb3ab38" providerId="ADAL" clId="{B953B631-B51C-445E-B556-0BED63826886}" dt="2022-03-02T07:32:47.140" v="120" actId="20577"/>
          <ac:spMkLst>
            <pc:docMk/>
            <pc:sldMk cId="3588150736" sldId="265"/>
            <ac:spMk id="7" creationId="{00000000-0000-0000-0000-000000000000}"/>
          </ac:spMkLst>
        </pc:spChg>
        <pc:graphicFrameChg chg="mod modGraphic">
          <ac:chgData name="Shi, Lei A" userId="08e24618-a9cf-45d5-86a9-960c9cb3ab38" providerId="ADAL" clId="{B953B631-B51C-445E-B556-0BED63826886}" dt="2022-03-02T07:24:31.556" v="9" actId="14100"/>
          <ac:graphicFrameMkLst>
            <pc:docMk/>
            <pc:sldMk cId="3588150736" sldId="265"/>
            <ac:graphicFrameMk id="6" creationId="{00000000-0000-0000-0000-000000000000}"/>
          </ac:graphicFrameMkLst>
        </pc:graphicFrameChg>
      </pc:sldChg>
      <pc:sldChg chg="modSp mod">
        <pc:chgData name="Shi, Lei A" userId="08e24618-a9cf-45d5-86a9-960c9cb3ab38" providerId="ADAL" clId="{B953B631-B51C-445E-B556-0BED63826886}" dt="2022-03-02T07:32:55.915" v="132" actId="20577"/>
        <pc:sldMkLst>
          <pc:docMk/>
          <pc:sldMk cId="1382426922" sldId="280"/>
        </pc:sldMkLst>
        <pc:spChg chg="mod">
          <ac:chgData name="Shi, Lei A" userId="08e24618-a9cf-45d5-86a9-960c9cb3ab38" providerId="ADAL" clId="{B953B631-B51C-445E-B556-0BED63826886}" dt="2022-03-02T07:32:55.915" v="132" actId="20577"/>
          <ac:spMkLst>
            <pc:docMk/>
            <pc:sldMk cId="1382426922" sldId="280"/>
            <ac:spMk id="2" creationId="{A355D37E-A7A3-48EE-8A91-3FF8E16CFAA1}"/>
          </ac:spMkLst>
        </pc:spChg>
      </pc:sldChg>
      <pc:sldChg chg="modSp mod ord">
        <pc:chgData name="Shi, Lei A" userId="08e24618-a9cf-45d5-86a9-960c9cb3ab38" providerId="ADAL" clId="{B953B631-B51C-445E-B556-0BED63826886}" dt="2022-03-07T02:24:41.523" v="518" actId="1076"/>
        <pc:sldMkLst>
          <pc:docMk/>
          <pc:sldMk cId="1215774786" sldId="283"/>
        </pc:sldMkLst>
        <pc:spChg chg="mod">
          <ac:chgData name="Shi, Lei A" userId="08e24618-a9cf-45d5-86a9-960c9cb3ab38" providerId="ADAL" clId="{B953B631-B51C-445E-B556-0BED63826886}" dt="2022-03-07T02:24:36.194" v="516" actId="20577"/>
          <ac:spMkLst>
            <pc:docMk/>
            <pc:sldMk cId="1215774786" sldId="283"/>
            <ac:spMk id="3" creationId="{6CB3B7C7-76E6-4E92-91D8-F5F0291349A2}"/>
          </ac:spMkLst>
        </pc:spChg>
        <pc:picChg chg="mod">
          <ac:chgData name="Shi, Lei A" userId="08e24618-a9cf-45d5-86a9-960c9cb3ab38" providerId="ADAL" clId="{B953B631-B51C-445E-B556-0BED63826886}" dt="2022-03-07T02:24:41.523" v="518" actId="1076"/>
          <ac:picMkLst>
            <pc:docMk/>
            <pc:sldMk cId="1215774786" sldId="283"/>
            <ac:picMk id="7" creationId="{894F7E16-6B7F-4A6D-9AF7-F41241A612C7}"/>
          </ac:picMkLst>
        </pc:picChg>
        <pc:picChg chg="mod">
          <ac:chgData name="Shi, Lei A" userId="08e24618-a9cf-45d5-86a9-960c9cb3ab38" providerId="ADAL" clId="{B953B631-B51C-445E-B556-0BED63826886}" dt="2022-03-07T02:24:39.979" v="517" actId="1076"/>
          <ac:picMkLst>
            <pc:docMk/>
            <pc:sldMk cId="1215774786" sldId="283"/>
            <ac:picMk id="8" creationId="{BE850932-B228-4957-9156-72FABB11A19F}"/>
          </ac:picMkLst>
        </pc:picChg>
      </pc:sldChg>
      <pc:sldChg chg="modSp add del mod ord">
        <pc:chgData name="Shi, Lei A" userId="08e24618-a9cf-45d5-86a9-960c9cb3ab38" providerId="ADAL" clId="{B953B631-B51C-445E-B556-0BED63826886}" dt="2022-03-02T07:32:40.498" v="117" actId="47"/>
        <pc:sldMkLst>
          <pc:docMk/>
          <pc:sldMk cId="289168438" sldId="291"/>
        </pc:sldMkLst>
        <pc:spChg chg="mod">
          <ac:chgData name="Shi, Lei A" userId="08e24618-a9cf-45d5-86a9-960c9cb3ab38" providerId="ADAL" clId="{B953B631-B51C-445E-B556-0BED63826886}" dt="2022-03-02T07:32:31.076" v="116" actId="20577"/>
          <ac:spMkLst>
            <pc:docMk/>
            <pc:sldMk cId="289168438" sldId="291"/>
            <ac:spMk id="2" creationId="{A355D37E-A7A3-48EE-8A91-3FF8E16CFAA1}"/>
          </ac:spMkLst>
        </pc:spChg>
      </pc:sldChg>
      <pc:sldChg chg="add del">
        <pc:chgData name="Shi, Lei A" userId="08e24618-a9cf-45d5-86a9-960c9cb3ab38" providerId="ADAL" clId="{B953B631-B51C-445E-B556-0BED63826886}" dt="2022-03-02T07:32:23.317" v="110"/>
        <pc:sldMkLst>
          <pc:docMk/>
          <pc:sldMk cId="1050836965" sldId="291"/>
        </pc:sldMkLst>
      </pc:sldChg>
      <pc:sldChg chg="modSp add mod">
        <pc:chgData name="Shi, Lei A" userId="08e24618-a9cf-45d5-86a9-960c9cb3ab38" providerId="ADAL" clId="{B953B631-B51C-445E-B556-0BED63826886}" dt="2022-03-02T07:40:10.569" v="157" actId="20577"/>
        <pc:sldMkLst>
          <pc:docMk/>
          <pc:sldMk cId="2700039324" sldId="291"/>
        </pc:sldMkLst>
        <pc:spChg chg="mod">
          <ac:chgData name="Shi, Lei A" userId="08e24618-a9cf-45d5-86a9-960c9cb3ab38" providerId="ADAL" clId="{B953B631-B51C-445E-B556-0BED63826886}" dt="2022-03-02T07:40:10.569" v="157" actId="20577"/>
          <ac:spMkLst>
            <pc:docMk/>
            <pc:sldMk cId="2700039324" sldId="291"/>
            <ac:spMk id="2" creationId="{A355D37E-A7A3-48EE-8A91-3FF8E16CFAA1}"/>
          </ac:spMkLst>
        </pc:spChg>
      </pc:sldChg>
      <pc:sldChg chg="add del">
        <pc:chgData name="Shi, Lei A" userId="08e24618-a9cf-45d5-86a9-960c9cb3ab38" providerId="ADAL" clId="{B953B631-B51C-445E-B556-0BED63826886}" dt="2022-03-02T07:40:13.888" v="158" actId="47"/>
        <pc:sldMkLst>
          <pc:docMk/>
          <pc:sldMk cId="2708903787" sldId="292"/>
        </pc:sldMkLst>
      </pc:sldChg>
      <pc:sldChg chg="addSp delSp modSp new mod">
        <pc:chgData name="Shi, Lei A" userId="08e24618-a9cf-45d5-86a9-960c9cb3ab38" providerId="ADAL" clId="{B953B631-B51C-445E-B556-0BED63826886}" dt="2022-03-07T02:31:12.186" v="808" actId="20577"/>
        <pc:sldMkLst>
          <pc:docMk/>
          <pc:sldMk cId="3193201819" sldId="292"/>
        </pc:sldMkLst>
        <pc:spChg chg="mod">
          <ac:chgData name="Shi, Lei A" userId="08e24618-a9cf-45d5-86a9-960c9cb3ab38" providerId="ADAL" clId="{B953B631-B51C-445E-B556-0BED63826886}" dt="2022-03-07T02:24:18.295" v="512" actId="20577"/>
          <ac:spMkLst>
            <pc:docMk/>
            <pc:sldMk cId="3193201819" sldId="292"/>
            <ac:spMk id="2" creationId="{964D2117-01D0-4BD5-8D3A-EF7276CE61D1}"/>
          </ac:spMkLst>
        </pc:spChg>
        <pc:spChg chg="mod">
          <ac:chgData name="Shi, Lei A" userId="08e24618-a9cf-45d5-86a9-960c9cb3ab38" providerId="ADAL" clId="{B953B631-B51C-445E-B556-0BED63826886}" dt="2022-03-07T02:30:22.526" v="764" actId="20577"/>
          <ac:spMkLst>
            <pc:docMk/>
            <pc:sldMk cId="3193201819" sldId="292"/>
            <ac:spMk id="3" creationId="{E056C842-2380-47BA-BC9A-E08972B8AD47}"/>
          </ac:spMkLst>
        </pc:spChg>
        <pc:spChg chg="add del mod">
          <ac:chgData name="Shi, Lei A" userId="08e24618-a9cf-45d5-86a9-960c9cb3ab38" providerId="ADAL" clId="{B953B631-B51C-445E-B556-0BED63826886}" dt="2022-03-07T02:26:15.999" v="541" actId="478"/>
          <ac:spMkLst>
            <pc:docMk/>
            <pc:sldMk cId="3193201819" sldId="292"/>
            <ac:spMk id="5" creationId="{06BEE5D7-431E-48F0-8A23-C68AE93E6040}"/>
          </ac:spMkLst>
        </pc:spChg>
        <pc:spChg chg="add del mod">
          <ac:chgData name="Shi, Lei A" userId="08e24618-a9cf-45d5-86a9-960c9cb3ab38" providerId="ADAL" clId="{B953B631-B51C-445E-B556-0BED63826886}" dt="2022-03-07T02:30:02.320" v="756" actId="478"/>
          <ac:spMkLst>
            <pc:docMk/>
            <pc:sldMk cId="3193201819" sldId="292"/>
            <ac:spMk id="9" creationId="{F37A23F6-369A-4D32-AB41-7A32890F7462}"/>
          </ac:spMkLst>
        </pc:spChg>
        <pc:spChg chg="add mod">
          <ac:chgData name="Shi, Lei A" userId="08e24618-a9cf-45d5-86a9-960c9cb3ab38" providerId="ADAL" clId="{B953B631-B51C-445E-B556-0BED63826886}" dt="2022-03-07T02:31:12.186" v="808" actId="20577"/>
          <ac:spMkLst>
            <pc:docMk/>
            <pc:sldMk cId="3193201819" sldId="292"/>
            <ac:spMk id="11" creationId="{1B6FDF8E-9811-475A-8835-734B7852E199}"/>
          </ac:spMkLst>
        </pc:spChg>
        <pc:picChg chg="add mod">
          <ac:chgData name="Shi, Lei A" userId="08e24618-a9cf-45d5-86a9-960c9cb3ab38" providerId="ADAL" clId="{B953B631-B51C-445E-B556-0BED63826886}" dt="2022-03-07T02:30:13.018" v="760" actId="1076"/>
          <ac:picMkLst>
            <pc:docMk/>
            <pc:sldMk cId="3193201819" sldId="292"/>
            <ac:picMk id="7" creationId="{BAB7817F-624D-47B7-B080-B94F8C6B4FA6}"/>
          </ac:picMkLst>
        </pc:picChg>
      </pc:sldChg>
      <pc:sldChg chg="modSp add mod ord">
        <pc:chgData name="Shi, Lei A" userId="08e24618-a9cf-45d5-86a9-960c9cb3ab38" providerId="ADAL" clId="{B953B631-B51C-445E-B556-0BED63826886}" dt="2022-03-02T07:43:33.621" v="213" actId="20577"/>
        <pc:sldMkLst>
          <pc:docMk/>
          <pc:sldMk cId="72285861" sldId="293"/>
        </pc:sldMkLst>
        <pc:spChg chg="mod">
          <ac:chgData name="Shi, Lei A" userId="08e24618-a9cf-45d5-86a9-960c9cb3ab38" providerId="ADAL" clId="{B953B631-B51C-445E-B556-0BED63826886}" dt="2022-03-02T07:43:33.621" v="213" actId="20577"/>
          <ac:spMkLst>
            <pc:docMk/>
            <pc:sldMk cId="72285861" sldId="293"/>
            <ac:spMk id="2" creationId="{A355D37E-A7A3-48EE-8A91-3FF8E16CFAA1}"/>
          </ac:spMkLst>
        </pc:spChg>
      </pc:sldChg>
      <pc:sldChg chg="addSp delSp modSp new mod">
        <pc:chgData name="Shi, Lei A" userId="08e24618-a9cf-45d5-86a9-960c9cb3ab38" providerId="ADAL" clId="{B953B631-B51C-445E-B556-0BED63826886}" dt="2022-03-07T02:16:42.877" v="236" actId="20577"/>
        <pc:sldMkLst>
          <pc:docMk/>
          <pc:sldMk cId="2300605201" sldId="294"/>
        </pc:sldMkLst>
        <pc:spChg chg="mod">
          <ac:chgData name="Shi, Lei A" userId="08e24618-a9cf-45d5-86a9-960c9cb3ab38" providerId="ADAL" clId="{B953B631-B51C-445E-B556-0BED63826886}" dt="2022-03-03T02:01:37.416" v="219"/>
          <ac:spMkLst>
            <pc:docMk/>
            <pc:sldMk cId="2300605201" sldId="294"/>
            <ac:spMk id="2" creationId="{293480FE-9F6E-4608-95BB-8B1B87B4D012}"/>
          </ac:spMkLst>
        </pc:spChg>
        <pc:spChg chg="del">
          <ac:chgData name="Shi, Lei A" userId="08e24618-a9cf-45d5-86a9-960c9cb3ab38" providerId="ADAL" clId="{B953B631-B51C-445E-B556-0BED63826886}" dt="2022-03-03T02:01:45.879" v="220"/>
          <ac:spMkLst>
            <pc:docMk/>
            <pc:sldMk cId="2300605201" sldId="294"/>
            <ac:spMk id="3" creationId="{158CC735-B99C-460C-9A5D-DA4144CA717A}"/>
          </ac:spMkLst>
        </pc:spChg>
        <pc:spChg chg="add mod">
          <ac:chgData name="Shi, Lei A" userId="08e24618-a9cf-45d5-86a9-960c9cb3ab38" providerId="ADAL" clId="{B953B631-B51C-445E-B556-0BED63826886}" dt="2022-03-07T02:16:42.877" v="236" actId="20577"/>
          <ac:spMkLst>
            <pc:docMk/>
            <pc:sldMk cId="2300605201" sldId="294"/>
            <ac:spMk id="5" creationId="{16848B33-C887-4ECF-A841-71D0A9ECDA80}"/>
          </ac:spMkLst>
        </pc:spChg>
        <pc:graphicFrameChg chg="add mod modGraphic">
          <ac:chgData name="Shi, Lei A" userId="08e24618-a9cf-45d5-86a9-960c9cb3ab38" providerId="ADAL" clId="{B953B631-B51C-445E-B556-0BED63826886}" dt="2022-03-03T02:07:18.462" v="223" actId="6549"/>
          <ac:graphicFrameMkLst>
            <pc:docMk/>
            <pc:sldMk cId="2300605201" sldId="294"/>
            <ac:graphicFrameMk id="4" creationId="{47B2A5F4-72F9-46BE-94F4-ECA363A2EE91}"/>
          </ac:graphicFrameMkLst>
        </pc:graphicFrameChg>
      </pc:sldChg>
      <pc:sldChg chg="addSp delSp modSp new mod">
        <pc:chgData name="Shi, Lei A" userId="08e24618-a9cf-45d5-86a9-960c9cb3ab38" providerId="ADAL" clId="{B953B631-B51C-445E-B556-0BED63826886}" dt="2022-03-07T02:31:56.321" v="816" actId="1076"/>
        <pc:sldMkLst>
          <pc:docMk/>
          <pc:sldMk cId="4133745456" sldId="295"/>
        </pc:sldMkLst>
        <pc:spChg chg="mod">
          <ac:chgData name="Shi, Lei A" userId="08e24618-a9cf-45d5-86a9-960c9cb3ab38" providerId="ADAL" clId="{B953B631-B51C-445E-B556-0BED63826886}" dt="2022-03-07T02:17:05.865" v="243" actId="20577"/>
          <ac:spMkLst>
            <pc:docMk/>
            <pc:sldMk cId="4133745456" sldId="295"/>
            <ac:spMk id="2" creationId="{06A672D9-C651-4B10-8C9A-9B3074FD46D7}"/>
          </ac:spMkLst>
        </pc:spChg>
        <pc:spChg chg="mod">
          <ac:chgData name="Shi, Lei A" userId="08e24618-a9cf-45d5-86a9-960c9cb3ab38" providerId="ADAL" clId="{B953B631-B51C-445E-B556-0BED63826886}" dt="2022-03-07T02:31:53.946" v="815" actId="14100"/>
          <ac:spMkLst>
            <pc:docMk/>
            <pc:sldMk cId="4133745456" sldId="295"/>
            <ac:spMk id="3" creationId="{D733A24C-1E33-46B6-A893-50A6E5FED77E}"/>
          </ac:spMkLst>
        </pc:spChg>
        <pc:picChg chg="add mod">
          <ac:chgData name="Shi, Lei A" userId="08e24618-a9cf-45d5-86a9-960c9cb3ab38" providerId="ADAL" clId="{B953B631-B51C-445E-B556-0BED63826886}" dt="2022-03-07T02:31:56.321" v="816" actId="1076"/>
          <ac:picMkLst>
            <pc:docMk/>
            <pc:sldMk cId="4133745456" sldId="295"/>
            <ac:picMk id="5" creationId="{14668168-DF21-465D-BD05-CA829C3D607E}"/>
          </ac:picMkLst>
        </pc:picChg>
        <pc:picChg chg="add del mod">
          <ac:chgData name="Shi, Lei A" userId="08e24618-a9cf-45d5-86a9-960c9cb3ab38" providerId="ADAL" clId="{B953B631-B51C-445E-B556-0BED63826886}" dt="2022-03-07T02:31:46.102" v="812" actId="21"/>
          <ac:picMkLst>
            <pc:docMk/>
            <pc:sldMk cId="4133745456" sldId="295"/>
            <ac:picMk id="7" creationId="{C9D08CB2-FBFE-409F-B138-57D767FC6B39}"/>
          </ac:picMkLst>
        </pc:picChg>
      </pc:sldChg>
      <pc:sldChg chg="addSp delSp modSp add mod">
        <pc:chgData name="Shi, Lei A" userId="08e24618-a9cf-45d5-86a9-960c9cb3ab38" providerId="ADAL" clId="{B953B631-B51C-445E-B556-0BED63826886}" dt="2022-03-07T02:46:42.215" v="1374" actId="12"/>
        <pc:sldMkLst>
          <pc:docMk/>
          <pc:sldMk cId="2043549996" sldId="296"/>
        </pc:sldMkLst>
        <pc:spChg chg="mod">
          <ac:chgData name="Shi, Lei A" userId="08e24618-a9cf-45d5-86a9-960c9cb3ab38" providerId="ADAL" clId="{B953B631-B51C-445E-B556-0BED63826886}" dt="2022-03-07T02:45:11.005" v="1195" actId="313"/>
          <ac:spMkLst>
            <pc:docMk/>
            <pc:sldMk cId="2043549996" sldId="296"/>
            <ac:spMk id="2" creationId="{06A672D9-C651-4B10-8C9A-9B3074FD46D7}"/>
          </ac:spMkLst>
        </pc:spChg>
        <pc:spChg chg="mod">
          <ac:chgData name="Shi, Lei A" userId="08e24618-a9cf-45d5-86a9-960c9cb3ab38" providerId="ADAL" clId="{B953B631-B51C-445E-B556-0BED63826886}" dt="2022-03-07T02:46:42.215" v="1374" actId="12"/>
          <ac:spMkLst>
            <pc:docMk/>
            <pc:sldMk cId="2043549996" sldId="296"/>
            <ac:spMk id="3" creationId="{D733A24C-1E33-46B6-A893-50A6E5FED77E}"/>
          </ac:spMkLst>
        </pc:spChg>
        <pc:picChg chg="del">
          <ac:chgData name="Shi, Lei A" userId="08e24618-a9cf-45d5-86a9-960c9cb3ab38" providerId="ADAL" clId="{B953B631-B51C-445E-B556-0BED63826886}" dt="2022-03-07T02:28:05.393" v="572" actId="478"/>
          <ac:picMkLst>
            <pc:docMk/>
            <pc:sldMk cId="2043549996" sldId="296"/>
            <ac:picMk id="5" creationId="{14668168-DF21-465D-BD05-CA829C3D607E}"/>
          </ac:picMkLst>
        </pc:picChg>
        <pc:picChg chg="add mod">
          <ac:chgData name="Shi, Lei A" userId="08e24618-a9cf-45d5-86a9-960c9cb3ab38" providerId="ADAL" clId="{B953B631-B51C-445E-B556-0BED63826886}" dt="2022-03-07T02:44:42.406" v="1193" actId="1076"/>
          <ac:picMkLst>
            <pc:docMk/>
            <pc:sldMk cId="2043549996" sldId="296"/>
            <ac:picMk id="6" creationId="{A616E5AE-BA55-48D6-BDBE-40DA53D82C2D}"/>
          </ac:picMkLst>
        </pc:picChg>
        <pc:picChg chg="add mod">
          <ac:chgData name="Shi, Lei A" userId="08e24618-a9cf-45d5-86a9-960c9cb3ab38" providerId="ADAL" clId="{B953B631-B51C-445E-B556-0BED63826886}" dt="2022-03-07T02:44:44.040" v="1194" actId="1076"/>
          <ac:picMkLst>
            <pc:docMk/>
            <pc:sldMk cId="2043549996" sldId="296"/>
            <ac:picMk id="9" creationId="{2C05E742-2F10-45EB-B039-86A5774F513E}"/>
          </ac:picMkLst>
        </pc:picChg>
      </pc:sldChg>
      <pc:sldChg chg="addSp delSp modSp new mod">
        <pc:chgData name="Shi, Lei A" userId="08e24618-a9cf-45d5-86a9-960c9cb3ab38" providerId="ADAL" clId="{B953B631-B51C-445E-B556-0BED63826886}" dt="2022-03-07T02:43:34.991" v="1184" actId="1076"/>
        <pc:sldMkLst>
          <pc:docMk/>
          <pc:sldMk cId="4146241870" sldId="297"/>
        </pc:sldMkLst>
        <pc:spChg chg="del">
          <ac:chgData name="Shi, Lei A" userId="08e24618-a9cf-45d5-86a9-960c9cb3ab38" providerId="ADAL" clId="{B953B631-B51C-445E-B556-0BED63826886}" dt="2022-03-07T02:32:11.622" v="821" actId="478"/>
          <ac:spMkLst>
            <pc:docMk/>
            <pc:sldMk cId="4146241870" sldId="297"/>
            <ac:spMk id="2" creationId="{2E5BA083-7371-4E0C-8647-C649CCFFF7F4}"/>
          </ac:spMkLst>
        </pc:spChg>
        <pc:spChg chg="mod ord">
          <ac:chgData name="Shi, Lei A" userId="08e24618-a9cf-45d5-86a9-960c9cb3ab38" providerId="ADAL" clId="{B953B631-B51C-445E-B556-0BED63826886}" dt="2022-03-07T02:43:34.991" v="1184" actId="1076"/>
          <ac:spMkLst>
            <pc:docMk/>
            <pc:sldMk cId="4146241870" sldId="297"/>
            <ac:spMk id="3" creationId="{0D301D72-A526-4205-92C2-A8D6B387C75E}"/>
          </ac:spMkLst>
        </pc:spChg>
        <pc:picChg chg="add mod">
          <ac:chgData name="Shi, Lei A" userId="08e24618-a9cf-45d5-86a9-960c9cb3ab38" providerId="ADAL" clId="{B953B631-B51C-445E-B556-0BED63826886}" dt="2022-03-07T02:40:15.855" v="995" actId="1076"/>
          <ac:picMkLst>
            <pc:docMk/>
            <pc:sldMk cId="4146241870" sldId="297"/>
            <ac:picMk id="5" creationId="{728D3243-ABF0-45EA-9886-18E64C07C76C}"/>
          </ac:picMkLst>
        </pc:picChg>
        <pc:picChg chg="add mod ord">
          <ac:chgData name="Shi, Lei A" userId="08e24618-a9cf-45d5-86a9-960c9cb3ab38" providerId="ADAL" clId="{B953B631-B51C-445E-B556-0BED63826886}" dt="2022-03-07T02:43:09.587" v="1145" actId="167"/>
          <ac:picMkLst>
            <pc:docMk/>
            <pc:sldMk cId="4146241870" sldId="297"/>
            <ac:picMk id="7" creationId="{B5BB76B4-1936-415E-84EA-B2CFF0FF7B6C}"/>
          </ac:picMkLst>
        </pc:picChg>
      </pc:sldChg>
      <pc:sldChg chg="addSp delSp modSp add mod">
        <pc:chgData name="Shi, Lei A" userId="08e24618-a9cf-45d5-86a9-960c9cb3ab38" providerId="ADAL" clId="{B953B631-B51C-445E-B556-0BED63826886}" dt="2022-03-07T02:51:06.818" v="1543" actId="20577"/>
        <pc:sldMkLst>
          <pc:docMk/>
          <pc:sldMk cId="4142591447" sldId="298"/>
        </pc:sldMkLst>
        <pc:spChg chg="mod">
          <ac:chgData name="Shi, Lei A" userId="08e24618-a9cf-45d5-86a9-960c9cb3ab38" providerId="ADAL" clId="{B953B631-B51C-445E-B556-0BED63826886}" dt="2022-03-07T02:46:51.326" v="1378" actId="20577"/>
          <ac:spMkLst>
            <pc:docMk/>
            <pc:sldMk cId="4142591447" sldId="298"/>
            <ac:spMk id="2" creationId="{06A672D9-C651-4B10-8C9A-9B3074FD46D7}"/>
          </ac:spMkLst>
        </pc:spChg>
        <pc:spChg chg="mod">
          <ac:chgData name="Shi, Lei A" userId="08e24618-a9cf-45d5-86a9-960c9cb3ab38" providerId="ADAL" clId="{B953B631-B51C-445E-B556-0BED63826886}" dt="2022-03-07T02:51:06.818" v="1543" actId="20577"/>
          <ac:spMkLst>
            <pc:docMk/>
            <pc:sldMk cId="4142591447" sldId="298"/>
            <ac:spMk id="3" creationId="{D733A24C-1E33-46B6-A893-50A6E5FED77E}"/>
          </ac:spMkLst>
        </pc:spChg>
        <pc:picChg chg="add mod ord">
          <ac:chgData name="Shi, Lei A" userId="08e24618-a9cf-45d5-86a9-960c9cb3ab38" providerId="ADAL" clId="{B953B631-B51C-445E-B556-0BED63826886}" dt="2022-03-07T02:50:20.645" v="1447" actId="1076"/>
          <ac:picMkLst>
            <pc:docMk/>
            <pc:sldMk cId="4142591447" sldId="298"/>
            <ac:picMk id="5" creationId="{1372D152-0C2A-414D-8F65-474B22654522}"/>
          </ac:picMkLst>
        </pc:picChg>
        <pc:picChg chg="del">
          <ac:chgData name="Shi, Lei A" userId="08e24618-a9cf-45d5-86a9-960c9cb3ab38" providerId="ADAL" clId="{B953B631-B51C-445E-B556-0BED63826886}" dt="2022-03-07T02:47:02.608" v="1379" actId="478"/>
          <ac:picMkLst>
            <pc:docMk/>
            <pc:sldMk cId="4142591447" sldId="298"/>
            <ac:picMk id="6" creationId="{A616E5AE-BA55-48D6-BDBE-40DA53D82C2D}"/>
          </ac:picMkLst>
        </pc:picChg>
        <pc:picChg chg="del mod">
          <ac:chgData name="Shi, Lei A" userId="08e24618-a9cf-45d5-86a9-960c9cb3ab38" providerId="ADAL" clId="{B953B631-B51C-445E-B556-0BED63826886}" dt="2022-03-07T02:48:38.953" v="1399" actId="478"/>
          <ac:picMkLst>
            <pc:docMk/>
            <pc:sldMk cId="4142591447" sldId="298"/>
            <ac:picMk id="9" creationId="{2C05E742-2F10-45EB-B039-86A5774F513E}"/>
          </ac:picMkLst>
        </pc:picChg>
        <pc:picChg chg="add mod">
          <ac:chgData name="Shi, Lei A" userId="08e24618-a9cf-45d5-86a9-960c9cb3ab38" providerId="ADAL" clId="{B953B631-B51C-445E-B556-0BED63826886}" dt="2022-03-07T02:50:19.172" v="1446" actId="1076"/>
          <ac:picMkLst>
            <pc:docMk/>
            <pc:sldMk cId="4142591447" sldId="298"/>
            <ac:picMk id="10" creationId="{B853B4BE-969E-4BE4-928F-83F76E760DAC}"/>
          </ac:picMkLst>
        </pc:picChg>
        <pc:picChg chg="add mod">
          <ac:chgData name="Shi, Lei A" userId="08e24618-a9cf-45d5-86a9-960c9cb3ab38" providerId="ADAL" clId="{B953B631-B51C-445E-B556-0BED63826886}" dt="2022-03-07T02:49:15.565" v="1408" actId="1076"/>
          <ac:picMkLst>
            <pc:docMk/>
            <pc:sldMk cId="4142591447" sldId="298"/>
            <ac:picMk id="12" creationId="{E71812A0-104B-4351-859B-1752A4646C7E}"/>
          </ac:picMkLst>
        </pc:picChg>
        <pc:picChg chg="add mod">
          <ac:chgData name="Shi, Lei A" userId="08e24618-a9cf-45d5-86a9-960c9cb3ab38" providerId="ADAL" clId="{B953B631-B51C-445E-B556-0BED63826886}" dt="2022-03-07T02:50:14.468" v="1445" actId="1076"/>
          <ac:picMkLst>
            <pc:docMk/>
            <pc:sldMk cId="4142591447" sldId="298"/>
            <ac:picMk id="14" creationId="{8791A20A-0783-4B0A-9C62-DE193E6B3930}"/>
          </ac:picMkLst>
        </pc:picChg>
      </pc:sldChg>
      <pc:sldChg chg="addSp modSp new mod">
        <pc:chgData name="Shi, Lei A" userId="08e24618-a9cf-45d5-86a9-960c9cb3ab38" providerId="ADAL" clId="{B953B631-B51C-445E-B556-0BED63826886}" dt="2022-03-07T02:58:34.506" v="1784" actId="14100"/>
        <pc:sldMkLst>
          <pc:docMk/>
          <pc:sldMk cId="3554084981" sldId="299"/>
        </pc:sldMkLst>
        <pc:spChg chg="add mod">
          <ac:chgData name="Shi, Lei A" userId="08e24618-a9cf-45d5-86a9-960c9cb3ab38" providerId="ADAL" clId="{B953B631-B51C-445E-B556-0BED63826886}" dt="2022-03-07T02:58:27.698" v="1781" actId="1076"/>
          <ac:spMkLst>
            <pc:docMk/>
            <pc:sldMk cId="3554084981" sldId="299"/>
            <ac:spMk id="5" creationId="{8F122C97-5B0A-488B-9884-D14A88DDE688}"/>
          </ac:spMkLst>
        </pc:spChg>
        <pc:picChg chg="add mod">
          <ac:chgData name="Shi, Lei A" userId="08e24618-a9cf-45d5-86a9-960c9cb3ab38" providerId="ADAL" clId="{B953B631-B51C-445E-B556-0BED63826886}" dt="2022-03-07T02:58:12.842" v="1778" actId="1076"/>
          <ac:picMkLst>
            <pc:docMk/>
            <pc:sldMk cId="3554084981" sldId="299"/>
            <ac:picMk id="4" creationId="{46B99658-CC35-4D99-B3B0-6B44D7C0480F}"/>
          </ac:picMkLst>
        </pc:picChg>
        <pc:picChg chg="add mod">
          <ac:chgData name="Shi, Lei A" userId="08e24618-a9cf-45d5-86a9-960c9cb3ab38" providerId="ADAL" clId="{B953B631-B51C-445E-B556-0BED63826886}" dt="2022-03-07T02:58:34.506" v="1784" actId="14100"/>
          <ac:picMkLst>
            <pc:docMk/>
            <pc:sldMk cId="3554084981" sldId="299"/>
            <ac:picMk id="7" creationId="{86BB8A6E-3AD6-4CC2-85EB-03436576D7F9}"/>
          </ac:picMkLst>
        </pc:picChg>
      </pc:sldChg>
    </pc:docChg>
  </pc:docChgLst>
  <pc:docChgLst>
    <pc:chgData name="Shi, Lei A" userId="08e24618-a9cf-45d5-86a9-960c9cb3ab38" providerId="ADAL" clId="{84B3B2F6-6D7D-41D7-BA5E-729DA7B3C006}"/>
    <pc:docChg chg="undo custSel addSld delSld modSld sldOrd">
      <pc:chgData name="Shi, Lei A" userId="08e24618-a9cf-45d5-86a9-960c9cb3ab38" providerId="ADAL" clId="{84B3B2F6-6D7D-41D7-BA5E-729DA7B3C006}" dt="2022-02-24T04:31:56.353" v="3518" actId="20577"/>
      <pc:docMkLst>
        <pc:docMk/>
      </pc:docMkLst>
      <pc:sldChg chg="modSp mod">
        <pc:chgData name="Shi, Lei A" userId="08e24618-a9cf-45d5-86a9-960c9cb3ab38" providerId="ADAL" clId="{84B3B2F6-6D7D-41D7-BA5E-729DA7B3C006}" dt="2022-02-23T13:03:28.922" v="377"/>
        <pc:sldMkLst>
          <pc:docMk/>
          <pc:sldMk cId="3568076849" sldId="256"/>
        </pc:sldMkLst>
        <pc:spChg chg="mod">
          <ac:chgData name="Shi, Lei A" userId="08e24618-a9cf-45d5-86a9-960c9cb3ab38" providerId="ADAL" clId="{84B3B2F6-6D7D-41D7-BA5E-729DA7B3C006}" dt="2022-02-23T13:03:28.922" v="377"/>
          <ac:spMkLst>
            <pc:docMk/>
            <pc:sldMk cId="3568076849" sldId="256"/>
            <ac:spMk id="3" creationId="{00000000-0000-0000-0000-000000000000}"/>
          </ac:spMkLst>
        </pc:spChg>
      </pc:sldChg>
      <pc:sldChg chg="addSp delSp modSp mod ord">
        <pc:chgData name="Shi, Lei A" userId="08e24618-a9cf-45d5-86a9-960c9cb3ab38" providerId="ADAL" clId="{84B3B2F6-6D7D-41D7-BA5E-729DA7B3C006}" dt="2022-02-24T04:12:55.019" v="2356" actId="478"/>
        <pc:sldMkLst>
          <pc:docMk/>
          <pc:sldMk cId="3678958164" sldId="257"/>
        </pc:sldMkLst>
        <pc:spChg chg="mod">
          <ac:chgData name="Shi, Lei A" userId="08e24618-a9cf-45d5-86a9-960c9cb3ab38" providerId="ADAL" clId="{84B3B2F6-6D7D-41D7-BA5E-729DA7B3C006}" dt="2022-02-24T04:12:52.632" v="2355"/>
          <ac:spMkLst>
            <pc:docMk/>
            <pc:sldMk cId="3678958164" sldId="257"/>
            <ac:spMk id="2" creationId="{00000000-0000-0000-0000-000000000000}"/>
          </ac:spMkLst>
        </pc:spChg>
        <pc:spChg chg="del">
          <ac:chgData name="Shi, Lei A" userId="08e24618-a9cf-45d5-86a9-960c9cb3ab38" providerId="ADAL" clId="{84B3B2F6-6D7D-41D7-BA5E-729DA7B3C006}" dt="2022-02-24T04:12:55.019" v="2356" actId="478"/>
          <ac:spMkLst>
            <pc:docMk/>
            <pc:sldMk cId="3678958164" sldId="257"/>
            <ac:spMk id="3" creationId="{00000000-0000-0000-0000-000000000000}"/>
          </ac:spMkLst>
        </pc:spChg>
        <pc:spChg chg="add mod">
          <ac:chgData name="Shi, Lei A" userId="08e24618-a9cf-45d5-86a9-960c9cb3ab38" providerId="ADAL" clId="{84B3B2F6-6D7D-41D7-BA5E-729DA7B3C006}" dt="2022-02-24T04:12:55.019" v="2356" actId="478"/>
          <ac:spMkLst>
            <pc:docMk/>
            <pc:sldMk cId="3678958164" sldId="257"/>
            <ac:spMk id="5" creationId="{13A5E49A-3A3A-45EB-A400-972D1B235C1F}"/>
          </ac:spMkLst>
        </pc:spChg>
      </pc:sldChg>
      <pc:sldChg chg="modSp del mod">
        <pc:chgData name="Shi, Lei A" userId="08e24618-a9cf-45d5-86a9-960c9cb3ab38" providerId="ADAL" clId="{84B3B2F6-6D7D-41D7-BA5E-729DA7B3C006}" dt="2022-02-24T04:13:45.630" v="2360" actId="47"/>
        <pc:sldMkLst>
          <pc:docMk/>
          <pc:sldMk cId="690965393" sldId="263"/>
        </pc:sldMkLst>
        <pc:spChg chg="mod">
          <ac:chgData name="Shi, Lei A" userId="08e24618-a9cf-45d5-86a9-960c9cb3ab38" providerId="ADAL" clId="{84B3B2F6-6D7D-41D7-BA5E-729DA7B3C006}" dt="2022-02-24T03:11:41.173" v="1398"/>
          <ac:spMkLst>
            <pc:docMk/>
            <pc:sldMk cId="690965393" sldId="263"/>
            <ac:spMk id="2" creationId="{00000000-0000-0000-0000-000000000000}"/>
          </ac:spMkLst>
        </pc:spChg>
      </pc:sldChg>
      <pc:sldChg chg="modSp mod">
        <pc:chgData name="Shi, Lei A" userId="08e24618-a9cf-45d5-86a9-960c9cb3ab38" providerId="ADAL" clId="{84B3B2F6-6D7D-41D7-BA5E-729DA7B3C006}" dt="2022-02-24T04:31:48.359" v="3507" actId="255"/>
        <pc:sldMkLst>
          <pc:docMk/>
          <pc:sldMk cId="3588150736" sldId="265"/>
        </pc:sldMkLst>
        <pc:spChg chg="mod">
          <ac:chgData name="Shi, Lei A" userId="08e24618-a9cf-45d5-86a9-960c9cb3ab38" providerId="ADAL" clId="{84B3B2F6-6D7D-41D7-BA5E-729DA7B3C006}" dt="2022-02-24T04:31:48.359" v="3507" actId="255"/>
          <ac:spMkLst>
            <pc:docMk/>
            <pc:sldMk cId="3588150736" sldId="265"/>
            <ac:spMk id="7" creationId="{00000000-0000-0000-0000-000000000000}"/>
          </ac:spMkLst>
        </pc:spChg>
      </pc:sldChg>
      <pc:sldChg chg="del">
        <pc:chgData name="Shi, Lei A" userId="08e24618-a9cf-45d5-86a9-960c9cb3ab38" providerId="ADAL" clId="{84B3B2F6-6D7D-41D7-BA5E-729DA7B3C006}" dt="2022-02-24T04:31:22.747" v="3503" actId="47"/>
        <pc:sldMkLst>
          <pc:docMk/>
          <pc:sldMk cId="281319585" sldId="266"/>
        </pc:sldMkLst>
      </pc:sldChg>
      <pc:sldChg chg="del">
        <pc:chgData name="Shi, Lei A" userId="08e24618-a9cf-45d5-86a9-960c9cb3ab38" providerId="ADAL" clId="{84B3B2F6-6D7D-41D7-BA5E-729DA7B3C006}" dt="2022-02-24T04:31:22.028" v="3502" actId="47"/>
        <pc:sldMkLst>
          <pc:docMk/>
          <pc:sldMk cId="714006839" sldId="267"/>
        </pc:sldMkLst>
      </pc:sldChg>
      <pc:sldChg chg="del">
        <pc:chgData name="Shi, Lei A" userId="08e24618-a9cf-45d5-86a9-960c9cb3ab38" providerId="ADAL" clId="{84B3B2F6-6D7D-41D7-BA5E-729DA7B3C006}" dt="2022-02-24T04:31:20.782" v="3501" actId="47"/>
        <pc:sldMkLst>
          <pc:docMk/>
          <pc:sldMk cId="1284095983" sldId="268"/>
        </pc:sldMkLst>
      </pc:sldChg>
      <pc:sldChg chg="del">
        <pc:chgData name="Shi, Lei A" userId="08e24618-a9cf-45d5-86a9-960c9cb3ab38" providerId="ADAL" clId="{84B3B2F6-6D7D-41D7-BA5E-729DA7B3C006}" dt="2022-02-24T04:31:36.488" v="3506" actId="47"/>
        <pc:sldMkLst>
          <pc:docMk/>
          <pc:sldMk cId="1925512050" sldId="269"/>
        </pc:sldMkLst>
      </pc:sldChg>
      <pc:sldChg chg="modSp mod">
        <pc:chgData name="Shi, Lei A" userId="08e24618-a9cf-45d5-86a9-960c9cb3ab38" providerId="ADAL" clId="{84B3B2F6-6D7D-41D7-BA5E-729DA7B3C006}" dt="2022-02-24T04:31:56.353" v="3518" actId="20577"/>
        <pc:sldMkLst>
          <pc:docMk/>
          <pc:sldMk cId="3844516063" sldId="271"/>
        </pc:sldMkLst>
        <pc:spChg chg="mod">
          <ac:chgData name="Shi, Lei A" userId="08e24618-a9cf-45d5-86a9-960c9cb3ab38" providerId="ADAL" clId="{84B3B2F6-6D7D-41D7-BA5E-729DA7B3C006}" dt="2022-02-24T04:31:56.353" v="3518" actId="20577"/>
          <ac:spMkLst>
            <pc:docMk/>
            <pc:sldMk cId="3844516063" sldId="271"/>
            <ac:spMk id="2" creationId="{00000000-0000-0000-0000-000000000000}"/>
          </ac:spMkLst>
        </pc:spChg>
      </pc:sldChg>
      <pc:sldChg chg="modSp del mod">
        <pc:chgData name="Shi, Lei A" userId="08e24618-a9cf-45d5-86a9-960c9cb3ab38" providerId="ADAL" clId="{84B3B2F6-6D7D-41D7-BA5E-729DA7B3C006}" dt="2022-02-24T04:31:14.101" v="3500" actId="47"/>
        <pc:sldMkLst>
          <pc:docMk/>
          <pc:sldMk cId="1018324661" sldId="272"/>
        </pc:sldMkLst>
        <pc:spChg chg="mod">
          <ac:chgData name="Shi, Lei A" userId="08e24618-a9cf-45d5-86a9-960c9cb3ab38" providerId="ADAL" clId="{84B3B2F6-6D7D-41D7-BA5E-729DA7B3C006}" dt="2022-02-24T04:31:06.786" v="3498" actId="20577"/>
          <ac:spMkLst>
            <pc:docMk/>
            <pc:sldMk cId="1018324661" sldId="272"/>
            <ac:spMk id="2" creationId="{00000000-0000-0000-0000-000000000000}"/>
          </ac:spMkLst>
        </pc:spChg>
        <pc:spChg chg="mod">
          <ac:chgData name="Shi, Lei A" userId="08e24618-a9cf-45d5-86a9-960c9cb3ab38" providerId="ADAL" clId="{84B3B2F6-6D7D-41D7-BA5E-729DA7B3C006}" dt="2022-02-24T04:31:12.810" v="3499" actId="20577"/>
          <ac:spMkLst>
            <pc:docMk/>
            <pc:sldMk cId="1018324661" sldId="272"/>
            <ac:spMk id="3" creationId="{00000000-0000-0000-0000-000000000000}"/>
          </ac:spMkLst>
        </pc:spChg>
      </pc:sldChg>
      <pc:sldChg chg="modSp new del mod">
        <pc:chgData name="Shi, Lei A" userId="08e24618-a9cf-45d5-86a9-960c9cb3ab38" providerId="ADAL" clId="{84B3B2F6-6D7D-41D7-BA5E-729DA7B3C006}" dt="2022-02-24T04:13:03.129" v="2357" actId="47"/>
        <pc:sldMkLst>
          <pc:docMk/>
          <pc:sldMk cId="2520755140" sldId="273"/>
        </pc:sldMkLst>
        <pc:spChg chg="mod">
          <ac:chgData name="Shi, Lei A" userId="08e24618-a9cf-45d5-86a9-960c9cb3ab38" providerId="ADAL" clId="{84B3B2F6-6D7D-41D7-BA5E-729DA7B3C006}" dt="2022-02-23T13:04:43.427" v="500" actId="20577"/>
          <ac:spMkLst>
            <pc:docMk/>
            <pc:sldMk cId="2520755140" sldId="273"/>
            <ac:spMk id="2" creationId="{80D7C74A-1311-46F2-89F0-6651CA791ABF}"/>
          </ac:spMkLst>
        </pc:spChg>
        <pc:spChg chg="mod">
          <ac:chgData name="Shi, Lei A" userId="08e24618-a9cf-45d5-86a9-960c9cb3ab38" providerId="ADAL" clId="{84B3B2F6-6D7D-41D7-BA5E-729DA7B3C006}" dt="2022-02-24T03:12:32.111" v="1441" actId="20577"/>
          <ac:spMkLst>
            <pc:docMk/>
            <pc:sldMk cId="2520755140" sldId="273"/>
            <ac:spMk id="3" creationId="{FE4FDFE8-2B22-4BF8-8C47-96C3FD26A6CE}"/>
          </ac:spMkLst>
        </pc:spChg>
      </pc:sldChg>
      <pc:sldChg chg="addSp delSp modSp new mod ord">
        <pc:chgData name="Shi, Lei A" userId="08e24618-a9cf-45d5-86a9-960c9cb3ab38" providerId="ADAL" clId="{84B3B2F6-6D7D-41D7-BA5E-729DA7B3C006}" dt="2022-02-24T04:13:11.436" v="2359"/>
        <pc:sldMkLst>
          <pc:docMk/>
          <pc:sldMk cId="681603192" sldId="274"/>
        </pc:sldMkLst>
        <pc:spChg chg="mod">
          <ac:chgData name="Shi, Lei A" userId="08e24618-a9cf-45d5-86a9-960c9cb3ab38" providerId="ADAL" clId="{84B3B2F6-6D7D-41D7-BA5E-729DA7B3C006}" dt="2022-02-23T13:45:40.163" v="817"/>
          <ac:spMkLst>
            <pc:docMk/>
            <pc:sldMk cId="681603192" sldId="274"/>
            <ac:spMk id="2" creationId="{906ED9DC-AE22-4254-9CB1-08CD2A8970DD}"/>
          </ac:spMkLst>
        </pc:spChg>
        <pc:spChg chg="add del mod">
          <ac:chgData name="Shi, Lei A" userId="08e24618-a9cf-45d5-86a9-960c9cb3ab38" providerId="ADAL" clId="{84B3B2F6-6D7D-41D7-BA5E-729DA7B3C006}" dt="2022-02-23T14:32:58.974" v="894" actId="20577"/>
          <ac:spMkLst>
            <pc:docMk/>
            <pc:sldMk cId="681603192" sldId="274"/>
            <ac:spMk id="3" creationId="{C51464C7-4E7E-4C96-978F-2E6DA61E5F2C}"/>
          </ac:spMkLst>
        </pc:spChg>
        <pc:spChg chg="add del mod">
          <ac:chgData name="Shi, Lei A" userId="08e24618-a9cf-45d5-86a9-960c9cb3ab38" providerId="ADAL" clId="{84B3B2F6-6D7D-41D7-BA5E-729DA7B3C006}" dt="2022-02-23T13:05:13.955" v="522"/>
          <ac:spMkLst>
            <pc:docMk/>
            <pc:sldMk cId="681603192" sldId="274"/>
            <ac:spMk id="4" creationId="{0015FC9C-085A-4753-BEC9-0C1799EE0087}"/>
          </ac:spMkLst>
        </pc:spChg>
        <pc:spChg chg="add mod">
          <ac:chgData name="Shi, Lei A" userId="08e24618-a9cf-45d5-86a9-960c9cb3ab38" providerId="ADAL" clId="{84B3B2F6-6D7D-41D7-BA5E-729DA7B3C006}" dt="2022-02-23T13:46:02.199" v="822" actId="14100"/>
          <ac:spMkLst>
            <pc:docMk/>
            <pc:sldMk cId="681603192" sldId="274"/>
            <ac:spMk id="7" creationId="{F5A4885C-8CEE-456F-9D95-AA0DEC683D70}"/>
          </ac:spMkLst>
        </pc:spChg>
        <pc:spChg chg="add del">
          <ac:chgData name="Shi, Lei A" userId="08e24618-a9cf-45d5-86a9-960c9cb3ab38" providerId="ADAL" clId="{84B3B2F6-6D7D-41D7-BA5E-729DA7B3C006}" dt="2022-02-23T13:41:37.526" v="718"/>
          <ac:spMkLst>
            <pc:docMk/>
            <pc:sldMk cId="681603192" sldId="274"/>
            <ac:spMk id="8" creationId="{10F62409-D025-4BAF-A0FD-1CB9F0733547}"/>
          </ac:spMkLst>
        </pc:spChg>
        <pc:spChg chg="add mod">
          <ac:chgData name="Shi, Lei A" userId="08e24618-a9cf-45d5-86a9-960c9cb3ab38" providerId="ADAL" clId="{84B3B2F6-6D7D-41D7-BA5E-729DA7B3C006}" dt="2022-02-23T13:45:27.056" v="813" actId="14100"/>
          <ac:spMkLst>
            <pc:docMk/>
            <pc:sldMk cId="681603192" sldId="274"/>
            <ac:spMk id="9" creationId="{39561A32-662A-4550-9C54-5D8A96C0AA5F}"/>
          </ac:spMkLst>
        </pc:spChg>
        <pc:picChg chg="add mod">
          <ac:chgData name="Shi, Lei A" userId="08e24618-a9cf-45d5-86a9-960c9cb3ab38" providerId="ADAL" clId="{84B3B2F6-6D7D-41D7-BA5E-729DA7B3C006}" dt="2022-02-23T13:45:52.076" v="820" actId="1076"/>
          <ac:picMkLst>
            <pc:docMk/>
            <pc:sldMk cId="681603192" sldId="274"/>
            <ac:picMk id="6" creationId="{8493EBF7-8B11-41FF-8FE5-31A65BC4FEDB}"/>
          </ac:picMkLst>
        </pc:picChg>
      </pc:sldChg>
      <pc:sldChg chg="addSp delSp modSp new mod">
        <pc:chgData name="Shi, Lei A" userId="08e24618-a9cf-45d5-86a9-960c9cb3ab38" providerId="ADAL" clId="{84B3B2F6-6D7D-41D7-BA5E-729DA7B3C006}" dt="2022-02-24T03:28:18.632" v="1564" actId="14100"/>
        <pc:sldMkLst>
          <pc:docMk/>
          <pc:sldMk cId="1528162999" sldId="275"/>
        </pc:sldMkLst>
        <pc:spChg chg="del mod">
          <ac:chgData name="Shi, Lei A" userId="08e24618-a9cf-45d5-86a9-960c9cb3ab38" providerId="ADAL" clId="{84B3B2F6-6D7D-41D7-BA5E-729DA7B3C006}" dt="2022-02-24T03:28:14.327" v="1562" actId="478"/>
          <ac:spMkLst>
            <pc:docMk/>
            <pc:sldMk cId="1528162999" sldId="275"/>
            <ac:spMk id="2" creationId="{BC8594BD-96DD-4F88-9FCE-10883D5B58F8}"/>
          </ac:spMkLst>
        </pc:spChg>
        <pc:spChg chg="mod">
          <ac:chgData name="Shi, Lei A" userId="08e24618-a9cf-45d5-86a9-960c9cb3ab38" providerId="ADAL" clId="{84B3B2F6-6D7D-41D7-BA5E-729DA7B3C006}" dt="2022-02-24T03:28:18.632" v="1564" actId="14100"/>
          <ac:spMkLst>
            <pc:docMk/>
            <pc:sldMk cId="1528162999" sldId="275"/>
            <ac:spMk id="3" creationId="{31F76B62-4024-4D28-9B54-36D0A6FA1431}"/>
          </ac:spMkLst>
        </pc:spChg>
        <pc:spChg chg="add del mod">
          <ac:chgData name="Shi, Lei A" userId="08e24618-a9cf-45d5-86a9-960c9cb3ab38" providerId="ADAL" clId="{84B3B2F6-6D7D-41D7-BA5E-729DA7B3C006}" dt="2022-02-24T03:28:16.564" v="1563" actId="478"/>
          <ac:spMkLst>
            <pc:docMk/>
            <pc:sldMk cId="1528162999" sldId="275"/>
            <ac:spMk id="5" creationId="{94F46C61-2AD7-4F9F-A99F-6638D6D31830}"/>
          </ac:spMkLst>
        </pc:spChg>
      </pc:sldChg>
      <pc:sldChg chg="addSp new mod ord">
        <pc:chgData name="Shi, Lei A" userId="08e24618-a9cf-45d5-86a9-960c9cb3ab38" providerId="ADAL" clId="{84B3B2F6-6D7D-41D7-BA5E-729DA7B3C006}" dt="2022-02-24T04:31:26.245" v="3505"/>
        <pc:sldMkLst>
          <pc:docMk/>
          <pc:sldMk cId="3388697403" sldId="276"/>
        </pc:sldMkLst>
        <pc:picChg chg="add">
          <ac:chgData name="Shi, Lei A" userId="08e24618-a9cf-45d5-86a9-960c9cb3ab38" providerId="ADAL" clId="{84B3B2F6-6D7D-41D7-BA5E-729DA7B3C006}" dt="2022-02-24T03:11:35.929" v="1396" actId="22"/>
          <ac:picMkLst>
            <pc:docMk/>
            <pc:sldMk cId="3388697403" sldId="276"/>
            <ac:picMk id="3" creationId="{81446934-EB10-48D1-BC62-8F5E2857BE50}"/>
          </ac:picMkLst>
        </pc:picChg>
      </pc:sldChg>
      <pc:sldChg chg="addSp delSp modSp new mod">
        <pc:chgData name="Shi, Lei A" userId="08e24618-a9cf-45d5-86a9-960c9cb3ab38" providerId="ADAL" clId="{84B3B2F6-6D7D-41D7-BA5E-729DA7B3C006}" dt="2022-02-24T03:28:24.817" v="1565" actId="1076"/>
        <pc:sldMkLst>
          <pc:docMk/>
          <pc:sldMk cId="2028999379" sldId="277"/>
        </pc:sldMkLst>
        <pc:spChg chg="add mod">
          <ac:chgData name="Shi, Lei A" userId="08e24618-a9cf-45d5-86a9-960c9cb3ab38" providerId="ADAL" clId="{84B3B2F6-6D7D-41D7-BA5E-729DA7B3C006}" dt="2022-02-24T03:26:51.074" v="1528"/>
          <ac:spMkLst>
            <pc:docMk/>
            <pc:sldMk cId="2028999379" sldId="277"/>
            <ac:spMk id="4" creationId="{6BDC6137-8840-450C-BF58-658935EE07BD}"/>
          </ac:spMkLst>
        </pc:spChg>
        <pc:picChg chg="add del mod ord">
          <ac:chgData name="Shi, Lei A" userId="08e24618-a9cf-45d5-86a9-960c9cb3ab38" providerId="ADAL" clId="{84B3B2F6-6D7D-41D7-BA5E-729DA7B3C006}" dt="2022-02-24T03:25:58.862" v="1485" actId="478"/>
          <ac:picMkLst>
            <pc:docMk/>
            <pc:sldMk cId="2028999379" sldId="277"/>
            <ac:picMk id="2" creationId="{C8462075-F75A-46F7-9643-8229D81FB73A}"/>
          </ac:picMkLst>
        </pc:picChg>
        <pc:picChg chg="add mod">
          <ac:chgData name="Shi, Lei A" userId="08e24618-a9cf-45d5-86a9-960c9cb3ab38" providerId="ADAL" clId="{84B3B2F6-6D7D-41D7-BA5E-729DA7B3C006}" dt="2022-02-24T03:28:24.817" v="1565" actId="1076"/>
          <ac:picMkLst>
            <pc:docMk/>
            <pc:sldMk cId="2028999379" sldId="277"/>
            <ac:picMk id="3" creationId="{428DBA66-1DCC-4B28-88BA-9042E1D6D06E}"/>
          </ac:picMkLst>
        </pc:picChg>
      </pc:sldChg>
      <pc:sldChg chg="addSp modSp new del mod">
        <pc:chgData name="Shi, Lei A" userId="08e24618-a9cf-45d5-86a9-960c9cb3ab38" providerId="ADAL" clId="{84B3B2F6-6D7D-41D7-BA5E-729DA7B3C006}" dt="2022-02-24T03:26:13.612" v="1491" actId="47"/>
        <pc:sldMkLst>
          <pc:docMk/>
          <pc:sldMk cId="3626889633" sldId="278"/>
        </pc:sldMkLst>
        <pc:spChg chg="mod">
          <ac:chgData name="Shi, Lei A" userId="08e24618-a9cf-45d5-86a9-960c9cb3ab38" providerId="ADAL" clId="{84B3B2F6-6D7D-41D7-BA5E-729DA7B3C006}" dt="2022-02-24T03:23:56.238" v="1458"/>
          <ac:spMkLst>
            <pc:docMk/>
            <pc:sldMk cId="3626889633" sldId="278"/>
            <ac:spMk id="2" creationId="{9CA15839-CB29-43B9-A3FE-674B51D7FFC4}"/>
          </ac:spMkLst>
        </pc:spChg>
        <pc:picChg chg="add mod">
          <ac:chgData name="Shi, Lei A" userId="08e24618-a9cf-45d5-86a9-960c9cb3ab38" providerId="ADAL" clId="{84B3B2F6-6D7D-41D7-BA5E-729DA7B3C006}" dt="2022-02-24T03:23:42.170" v="1447" actId="14100"/>
          <ac:picMkLst>
            <pc:docMk/>
            <pc:sldMk cId="3626889633" sldId="278"/>
            <ac:picMk id="5" creationId="{CD00F2F5-CA6B-41A3-AFF1-CA47ED47C254}"/>
          </ac:picMkLst>
        </pc:picChg>
        <pc:picChg chg="add mod">
          <ac:chgData name="Shi, Lei A" userId="08e24618-a9cf-45d5-86a9-960c9cb3ab38" providerId="ADAL" clId="{84B3B2F6-6D7D-41D7-BA5E-729DA7B3C006}" dt="2022-02-24T03:24:37.842" v="1460" actId="14100"/>
          <ac:picMkLst>
            <pc:docMk/>
            <pc:sldMk cId="3626889633" sldId="278"/>
            <ac:picMk id="7" creationId="{660620E5-9934-4B4F-9570-F2B035F4A94B}"/>
          </ac:picMkLst>
        </pc:picChg>
      </pc:sldChg>
      <pc:sldChg chg="addSp modSp new mod ord">
        <pc:chgData name="Shi, Lei A" userId="08e24618-a9cf-45d5-86a9-960c9cb3ab38" providerId="ADAL" clId="{84B3B2F6-6D7D-41D7-BA5E-729DA7B3C006}" dt="2022-02-24T03:28:30.729" v="1567"/>
        <pc:sldMkLst>
          <pc:docMk/>
          <pc:sldMk cId="1781157208" sldId="279"/>
        </pc:sldMkLst>
        <pc:spChg chg="add mod">
          <ac:chgData name="Shi, Lei A" userId="08e24618-a9cf-45d5-86a9-960c9cb3ab38" providerId="ADAL" clId="{84B3B2F6-6D7D-41D7-BA5E-729DA7B3C006}" dt="2022-02-24T03:27:16.744" v="1539"/>
          <ac:spMkLst>
            <pc:docMk/>
            <pc:sldMk cId="1781157208" sldId="279"/>
            <ac:spMk id="3" creationId="{29A2E0FB-B90D-47CF-A840-E1F45A94C609}"/>
          </ac:spMkLst>
        </pc:spChg>
        <pc:picChg chg="add mod">
          <ac:chgData name="Shi, Lei A" userId="08e24618-a9cf-45d5-86a9-960c9cb3ab38" providerId="ADAL" clId="{84B3B2F6-6D7D-41D7-BA5E-729DA7B3C006}" dt="2022-02-24T03:25:55.891" v="1484" actId="1076"/>
          <ac:picMkLst>
            <pc:docMk/>
            <pc:sldMk cId="1781157208" sldId="279"/>
            <ac:picMk id="2" creationId="{E0A42060-5B4A-499A-B506-64FDB617C0D2}"/>
          </ac:picMkLst>
        </pc:picChg>
      </pc:sldChg>
      <pc:sldChg chg="modSp new mod">
        <pc:chgData name="Shi, Lei A" userId="08e24618-a9cf-45d5-86a9-960c9cb3ab38" providerId="ADAL" clId="{84B3B2F6-6D7D-41D7-BA5E-729DA7B3C006}" dt="2022-02-24T03:27:36.046" v="1544"/>
        <pc:sldMkLst>
          <pc:docMk/>
          <pc:sldMk cId="1382426922" sldId="280"/>
        </pc:sldMkLst>
        <pc:spChg chg="mod">
          <ac:chgData name="Shi, Lei A" userId="08e24618-a9cf-45d5-86a9-960c9cb3ab38" providerId="ADAL" clId="{84B3B2F6-6D7D-41D7-BA5E-729DA7B3C006}" dt="2022-02-24T03:27:36.046" v="1544"/>
          <ac:spMkLst>
            <pc:docMk/>
            <pc:sldMk cId="1382426922" sldId="280"/>
            <ac:spMk id="2" creationId="{A355D37E-A7A3-48EE-8A91-3FF8E16CFAA1}"/>
          </ac:spMkLst>
        </pc:spChg>
      </pc:sldChg>
      <pc:sldChg chg="modSp add mod ord">
        <pc:chgData name="Shi, Lei A" userId="08e24618-a9cf-45d5-86a9-960c9cb3ab38" providerId="ADAL" clId="{84B3B2F6-6D7D-41D7-BA5E-729DA7B3C006}" dt="2022-02-24T03:28:08.356" v="1561" actId="20577"/>
        <pc:sldMkLst>
          <pc:docMk/>
          <pc:sldMk cId="2756433198" sldId="281"/>
        </pc:sldMkLst>
        <pc:spChg chg="mod">
          <ac:chgData name="Shi, Lei A" userId="08e24618-a9cf-45d5-86a9-960c9cb3ab38" providerId="ADAL" clId="{84B3B2F6-6D7D-41D7-BA5E-729DA7B3C006}" dt="2022-02-24T03:28:08.356" v="1561" actId="20577"/>
          <ac:spMkLst>
            <pc:docMk/>
            <pc:sldMk cId="2756433198" sldId="281"/>
            <ac:spMk id="2" creationId="{A355D37E-A7A3-48EE-8A91-3FF8E16CFAA1}"/>
          </ac:spMkLst>
        </pc:spChg>
      </pc:sldChg>
      <pc:sldChg chg="addSp delSp modSp new mod">
        <pc:chgData name="Shi, Lei A" userId="08e24618-a9cf-45d5-86a9-960c9cb3ab38" providerId="ADAL" clId="{84B3B2F6-6D7D-41D7-BA5E-729DA7B3C006}" dt="2022-02-24T04:12:27.643" v="2353" actId="207"/>
        <pc:sldMkLst>
          <pc:docMk/>
          <pc:sldMk cId="4084351297" sldId="282"/>
        </pc:sldMkLst>
        <pc:spChg chg="mod">
          <ac:chgData name="Shi, Lei A" userId="08e24618-a9cf-45d5-86a9-960c9cb3ab38" providerId="ADAL" clId="{84B3B2F6-6D7D-41D7-BA5E-729DA7B3C006}" dt="2022-02-24T03:28:57.569" v="1585"/>
          <ac:spMkLst>
            <pc:docMk/>
            <pc:sldMk cId="4084351297" sldId="282"/>
            <ac:spMk id="2" creationId="{ABBAC3E7-9521-4505-A787-E07EBEA8F61D}"/>
          </ac:spMkLst>
        </pc:spChg>
        <pc:spChg chg="del mod">
          <ac:chgData name="Shi, Lei A" userId="08e24618-a9cf-45d5-86a9-960c9cb3ab38" providerId="ADAL" clId="{84B3B2F6-6D7D-41D7-BA5E-729DA7B3C006}" dt="2022-02-24T04:11:25.111" v="2334" actId="478"/>
          <ac:spMkLst>
            <pc:docMk/>
            <pc:sldMk cId="4084351297" sldId="282"/>
            <ac:spMk id="3" creationId="{CC0F0356-480B-4720-A86C-9288524C1538}"/>
          </ac:spMkLst>
        </pc:spChg>
        <pc:spChg chg="add del mod">
          <ac:chgData name="Shi, Lei A" userId="08e24618-a9cf-45d5-86a9-960c9cb3ab38" providerId="ADAL" clId="{84B3B2F6-6D7D-41D7-BA5E-729DA7B3C006}" dt="2022-02-24T04:11:25.859" v="2335"/>
          <ac:spMkLst>
            <pc:docMk/>
            <pc:sldMk cId="4084351297" sldId="282"/>
            <ac:spMk id="5" creationId="{1AF0C0F7-4124-4C96-9C2D-6BD1E2DD3E1C}"/>
          </ac:spMkLst>
        </pc:spChg>
        <pc:graphicFrameChg chg="add mod modGraphic">
          <ac:chgData name="Shi, Lei A" userId="08e24618-a9cf-45d5-86a9-960c9cb3ab38" providerId="ADAL" clId="{84B3B2F6-6D7D-41D7-BA5E-729DA7B3C006}" dt="2022-02-24T04:12:27.643" v="2353" actId="207"/>
          <ac:graphicFrameMkLst>
            <pc:docMk/>
            <pc:sldMk cId="4084351297" sldId="282"/>
            <ac:graphicFrameMk id="6" creationId="{C7002374-3EAC-47D8-9AD2-1D11A6240793}"/>
          </ac:graphicFrameMkLst>
        </pc:graphicFrameChg>
      </pc:sldChg>
      <pc:sldChg chg="addSp delSp modSp new mod">
        <pc:chgData name="Shi, Lei A" userId="08e24618-a9cf-45d5-86a9-960c9cb3ab38" providerId="ADAL" clId="{84B3B2F6-6D7D-41D7-BA5E-729DA7B3C006}" dt="2022-02-24T04:24:21.134" v="3122" actId="1076"/>
        <pc:sldMkLst>
          <pc:docMk/>
          <pc:sldMk cId="1215774786" sldId="283"/>
        </pc:sldMkLst>
        <pc:spChg chg="mod">
          <ac:chgData name="Shi, Lei A" userId="08e24618-a9cf-45d5-86a9-960c9cb3ab38" providerId="ADAL" clId="{84B3B2F6-6D7D-41D7-BA5E-729DA7B3C006}" dt="2022-02-24T04:14:12.655" v="2384" actId="20577"/>
          <ac:spMkLst>
            <pc:docMk/>
            <pc:sldMk cId="1215774786" sldId="283"/>
            <ac:spMk id="2" creationId="{CDE27F60-0B46-42BA-B147-ACE244292AD1}"/>
          </ac:spMkLst>
        </pc:spChg>
        <pc:spChg chg="mod">
          <ac:chgData name="Shi, Lei A" userId="08e24618-a9cf-45d5-86a9-960c9cb3ab38" providerId="ADAL" clId="{84B3B2F6-6D7D-41D7-BA5E-729DA7B3C006}" dt="2022-02-24T04:24:03.631" v="3115" actId="27636"/>
          <ac:spMkLst>
            <pc:docMk/>
            <pc:sldMk cId="1215774786" sldId="283"/>
            <ac:spMk id="3" creationId="{6CB3B7C7-76E6-4E92-91D8-F5F0291349A2}"/>
          </ac:spMkLst>
        </pc:spChg>
        <pc:picChg chg="add del mod">
          <ac:chgData name="Shi, Lei A" userId="08e24618-a9cf-45d5-86a9-960c9cb3ab38" providerId="ADAL" clId="{84B3B2F6-6D7D-41D7-BA5E-729DA7B3C006}" dt="2022-02-24T04:19:57.579" v="2774" actId="21"/>
          <ac:picMkLst>
            <pc:docMk/>
            <pc:sldMk cId="1215774786" sldId="283"/>
            <ac:picMk id="5" creationId="{D13FA90B-AC91-49E8-8EA5-604E9DFF5C8F}"/>
          </ac:picMkLst>
        </pc:picChg>
        <pc:picChg chg="add mod">
          <ac:chgData name="Shi, Lei A" userId="08e24618-a9cf-45d5-86a9-960c9cb3ab38" providerId="ADAL" clId="{84B3B2F6-6D7D-41D7-BA5E-729DA7B3C006}" dt="2022-02-24T04:24:21.134" v="3122" actId="1076"/>
          <ac:picMkLst>
            <pc:docMk/>
            <pc:sldMk cId="1215774786" sldId="283"/>
            <ac:picMk id="7" creationId="{894F7E16-6B7F-4A6D-9AF7-F41241A612C7}"/>
          </ac:picMkLst>
        </pc:picChg>
        <pc:picChg chg="add mod">
          <ac:chgData name="Shi, Lei A" userId="08e24618-a9cf-45d5-86a9-960c9cb3ab38" providerId="ADAL" clId="{84B3B2F6-6D7D-41D7-BA5E-729DA7B3C006}" dt="2022-02-24T04:24:18.661" v="3121" actId="14100"/>
          <ac:picMkLst>
            <pc:docMk/>
            <pc:sldMk cId="1215774786" sldId="283"/>
            <ac:picMk id="8" creationId="{BE850932-B228-4957-9156-72FABB11A19F}"/>
          </ac:picMkLst>
        </pc:picChg>
      </pc:sldChg>
      <pc:sldChg chg="addSp delSp modSp new mod">
        <pc:chgData name="Shi, Lei A" userId="08e24618-a9cf-45d5-86a9-960c9cb3ab38" providerId="ADAL" clId="{84B3B2F6-6D7D-41D7-BA5E-729DA7B3C006}" dt="2022-02-24T04:23:35.166" v="3103" actId="21"/>
        <pc:sldMkLst>
          <pc:docMk/>
          <pc:sldMk cId="3048724048" sldId="284"/>
        </pc:sldMkLst>
        <pc:spChg chg="mod">
          <ac:chgData name="Shi, Lei A" userId="08e24618-a9cf-45d5-86a9-960c9cb3ab38" providerId="ADAL" clId="{84B3B2F6-6D7D-41D7-BA5E-729DA7B3C006}" dt="2022-02-24T04:20:50.061" v="2844" actId="20577"/>
          <ac:spMkLst>
            <pc:docMk/>
            <pc:sldMk cId="3048724048" sldId="284"/>
            <ac:spMk id="2" creationId="{5905F292-BB99-42A3-84A9-BD814B07DF28}"/>
          </ac:spMkLst>
        </pc:spChg>
        <pc:spChg chg="mod">
          <ac:chgData name="Shi, Lei A" userId="08e24618-a9cf-45d5-86a9-960c9cb3ab38" providerId="ADAL" clId="{84B3B2F6-6D7D-41D7-BA5E-729DA7B3C006}" dt="2022-02-24T04:23:27.377" v="3102" actId="20577"/>
          <ac:spMkLst>
            <pc:docMk/>
            <pc:sldMk cId="3048724048" sldId="284"/>
            <ac:spMk id="3" creationId="{43DD5E3B-F848-4347-92BE-8703F72B2451}"/>
          </ac:spMkLst>
        </pc:spChg>
        <pc:picChg chg="add del mod">
          <ac:chgData name="Shi, Lei A" userId="08e24618-a9cf-45d5-86a9-960c9cb3ab38" providerId="ADAL" clId="{84B3B2F6-6D7D-41D7-BA5E-729DA7B3C006}" dt="2022-02-24T04:23:35.166" v="3103" actId="21"/>
          <ac:picMkLst>
            <pc:docMk/>
            <pc:sldMk cId="3048724048" sldId="284"/>
            <ac:picMk id="4" creationId="{78841219-6EC2-4FDA-8CF6-BFF3D09257DD}"/>
          </ac:picMkLst>
        </pc:picChg>
      </pc:sldChg>
      <pc:sldChg chg="modSp new mod">
        <pc:chgData name="Shi, Lei A" userId="08e24618-a9cf-45d5-86a9-960c9cb3ab38" providerId="ADAL" clId="{84B3B2F6-6D7D-41D7-BA5E-729DA7B3C006}" dt="2022-02-24T04:20:26.870" v="2805" actId="20577"/>
        <pc:sldMkLst>
          <pc:docMk/>
          <pc:sldMk cId="1617814697" sldId="285"/>
        </pc:sldMkLst>
        <pc:spChg chg="mod">
          <ac:chgData name="Shi, Lei A" userId="08e24618-a9cf-45d5-86a9-960c9cb3ab38" providerId="ADAL" clId="{84B3B2F6-6D7D-41D7-BA5E-729DA7B3C006}" dt="2022-02-24T04:20:26.870" v="2805" actId="20577"/>
          <ac:spMkLst>
            <pc:docMk/>
            <pc:sldMk cId="1617814697" sldId="285"/>
            <ac:spMk id="2" creationId="{17662818-DE69-440F-A093-D2F4ADC659F0}"/>
          </ac:spMkLst>
        </pc:spChg>
      </pc:sldChg>
      <pc:sldChg chg="addSp delSp new del">
        <pc:chgData name="Shi, Lei A" userId="08e24618-a9cf-45d5-86a9-960c9cb3ab38" providerId="ADAL" clId="{84B3B2F6-6D7D-41D7-BA5E-729DA7B3C006}" dt="2022-02-24T04:25:47.936" v="3144" actId="47"/>
        <pc:sldMkLst>
          <pc:docMk/>
          <pc:sldMk cId="2131057287" sldId="286"/>
        </pc:sldMkLst>
        <pc:spChg chg="add del">
          <ac:chgData name="Shi, Lei A" userId="08e24618-a9cf-45d5-86a9-960c9cb3ab38" providerId="ADAL" clId="{84B3B2F6-6D7D-41D7-BA5E-729DA7B3C006}" dt="2022-02-24T04:24:46.802" v="3125"/>
          <ac:spMkLst>
            <pc:docMk/>
            <pc:sldMk cId="2131057287" sldId="286"/>
            <ac:spMk id="2" creationId="{771BD795-8B54-4531-BF4E-1A8CBD14FDBA}"/>
          </ac:spMkLst>
        </pc:spChg>
      </pc:sldChg>
      <pc:sldChg chg="addSp delSp modSp new mod">
        <pc:chgData name="Shi, Lei A" userId="08e24618-a9cf-45d5-86a9-960c9cb3ab38" providerId="ADAL" clId="{84B3B2F6-6D7D-41D7-BA5E-729DA7B3C006}" dt="2022-02-24T04:28:42.939" v="3243" actId="27636"/>
        <pc:sldMkLst>
          <pc:docMk/>
          <pc:sldMk cId="1672152063" sldId="287"/>
        </pc:sldMkLst>
        <pc:spChg chg="del">
          <ac:chgData name="Shi, Lei A" userId="08e24618-a9cf-45d5-86a9-960c9cb3ab38" providerId="ADAL" clId="{84B3B2F6-6D7D-41D7-BA5E-729DA7B3C006}" dt="2022-02-24T04:25:05.435" v="3132" actId="478"/>
          <ac:spMkLst>
            <pc:docMk/>
            <pc:sldMk cId="1672152063" sldId="287"/>
            <ac:spMk id="2" creationId="{1C98325C-BE61-4241-A0AD-5F2B68075B87}"/>
          </ac:spMkLst>
        </pc:spChg>
        <pc:spChg chg="add del mod">
          <ac:chgData name="Shi, Lei A" userId="08e24618-a9cf-45d5-86a9-960c9cb3ab38" providerId="ADAL" clId="{84B3B2F6-6D7D-41D7-BA5E-729DA7B3C006}" dt="2022-02-24T04:28:42.939" v="3243" actId="27636"/>
          <ac:spMkLst>
            <pc:docMk/>
            <pc:sldMk cId="1672152063" sldId="287"/>
            <ac:spMk id="3" creationId="{105F7D37-B724-42F1-AC01-7DCA36E24284}"/>
          </ac:spMkLst>
        </pc:spChg>
        <pc:spChg chg="add del mod">
          <ac:chgData name="Shi, Lei A" userId="08e24618-a9cf-45d5-86a9-960c9cb3ab38" providerId="ADAL" clId="{84B3B2F6-6D7D-41D7-BA5E-729DA7B3C006}" dt="2022-02-24T04:24:57.966" v="3128"/>
          <ac:spMkLst>
            <pc:docMk/>
            <pc:sldMk cId="1672152063" sldId="287"/>
            <ac:spMk id="4" creationId="{F0F51651-5380-4D9B-AE08-474436A083D3}"/>
          </ac:spMkLst>
        </pc:spChg>
      </pc:sldChg>
      <pc:sldChg chg="modSp add mod">
        <pc:chgData name="Shi, Lei A" userId="08e24618-a9cf-45d5-86a9-960c9cb3ab38" providerId="ADAL" clId="{84B3B2F6-6D7D-41D7-BA5E-729DA7B3C006}" dt="2022-02-24T04:27:00.932" v="3215" actId="20577"/>
        <pc:sldMkLst>
          <pc:docMk/>
          <pc:sldMk cId="3841131764" sldId="288"/>
        </pc:sldMkLst>
        <pc:spChg chg="mod">
          <ac:chgData name="Shi, Lei A" userId="08e24618-a9cf-45d5-86a9-960c9cb3ab38" providerId="ADAL" clId="{84B3B2F6-6D7D-41D7-BA5E-729DA7B3C006}" dt="2022-02-24T04:25:55.911" v="3146" actId="6549"/>
          <ac:spMkLst>
            <pc:docMk/>
            <pc:sldMk cId="3841131764" sldId="288"/>
            <ac:spMk id="2" creationId="{5905F292-BB99-42A3-84A9-BD814B07DF28}"/>
          </ac:spMkLst>
        </pc:spChg>
        <pc:spChg chg="mod">
          <ac:chgData name="Shi, Lei A" userId="08e24618-a9cf-45d5-86a9-960c9cb3ab38" providerId="ADAL" clId="{84B3B2F6-6D7D-41D7-BA5E-729DA7B3C006}" dt="2022-02-24T04:27:00.932" v="3215" actId="20577"/>
          <ac:spMkLst>
            <pc:docMk/>
            <pc:sldMk cId="3841131764" sldId="288"/>
            <ac:spMk id="3" creationId="{43DD5E3B-F848-4347-92BE-8703F72B2451}"/>
          </ac:spMkLst>
        </pc:spChg>
      </pc:sldChg>
      <pc:sldChg chg="modSp add mod">
        <pc:chgData name="Shi, Lei A" userId="08e24618-a9cf-45d5-86a9-960c9cb3ab38" providerId="ADAL" clId="{84B3B2F6-6D7D-41D7-BA5E-729DA7B3C006}" dt="2022-02-24T04:28:22.705" v="3234" actId="403"/>
        <pc:sldMkLst>
          <pc:docMk/>
          <pc:sldMk cId="3618591167" sldId="289"/>
        </pc:sldMkLst>
        <pc:spChg chg="mod">
          <ac:chgData name="Shi, Lei A" userId="08e24618-a9cf-45d5-86a9-960c9cb3ab38" providerId="ADAL" clId="{84B3B2F6-6D7D-41D7-BA5E-729DA7B3C006}" dt="2022-02-24T04:28:22.705" v="3234" actId="403"/>
          <ac:spMkLst>
            <pc:docMk/>
            <pc:sldMk cId="3618591167" sldId="289"/>
            <ac:spMk id="3" creationId="{105F7D37-B724-42F1-AC01-7DCA36E24284}"/>
          </ac:spMkLst>
        </pc:spChg>
      </pc:sldChg>
      <pc:sldChg chg="modSp new mod">
        <pc:chgData name="Shi, Lei A" userId="08e24618-a9cf-45d5-86a9-960c9cb3ab38" providerId="ADAL" clId="{84B3B2F6-6D7D-41D7-BA5E-729DA7B3C006}" dt="2022-02-24T04:30:08.233" v="3476" actId="20577"/>
        <pc:sldMkLst>
          <pc:docMk/>
          <pc:sldMk cId="2832258809" sldId="290"/>
        </pc:sldMkLst>
        <pc:spChg chg="mod">
          <ac:chgData name="Shi, Lei A" userId="08e24618-a9cf-45d5-86a9-960c9cb3ab38" providerId="ADAL" clId="{84B3B2F6-6D7D-41D7-BA5E-729DA7B3C006}" dt="2022-02-24T04:29:04.727" v="3254" actId="20577"/>
          <ac:spMkLst>
            <pc:docMk/>
            <pc:sldMk cId="2832258809" sldId="290"/>
            <ac:spMk id="2" creationId="{E8104CFB-4A0A-42B0-A99E-B638F4B0B521}"/>
          </ac:spMkLst>
        </pc:spChg>
        <pc:spChg chg="mod">
          <ac:chgData name="Shi, Lei A" userId="08e24618-a9cf-45d5-86a9-960c9cb3ab38" providerId="ADAL" clId="{84B3B2F6-6D7D-41D7-BA5E-729DA7B3C006}" dt="2022-02-24T04:30:08.233" v="3476" actId="20577"/>
          <ac:spMkLst>
            <pc:docMk/>
            <pc:sldMk cId="2832258809" sldId="290"/>
            <ac:spMk id="3" creationId="{E6D31FA9-AE32-401E-8A17-12CDF0C7227C}"/>
          </ac:spMkLst>
        </pc:spChg>
      </pc:sldChg>
    </pc:docChg>
  </pc:docChgLst>
  <pc:docChgLst>
    <pc:chgData name="Zhang, Jialu" userId="0aa91ca9-b3f3-4afc-895f-d7697bd29981" providerId="ADAL" clId="{D9D1C47A-C60E-48D4-BE66-A02EDC10E534}"/>
    <pc:docChg chg="custSel modSld">
      <pc:chgData name="Zhang, Jialu" userId="0aa91ca9-b3f3-4afc-895f-d7697bd29981" providerId="ADAL" clId="{D9D1C47A-C60E-48D4-BE66-A02EDC10E534}" dt="2022-04-01T03:55:07.225" v="3" actId="5900"/>
      <pc:docMkLst>
        <pc:docMk/>
      </pc:docMkLst>
      <pc:sldChg chg="addCm modCm">
        <pc:chgData name="Zhang, Jialu" userId="0aa91ca9-b3f3-4afc-895f-d7697bd29981" providerId="ADAL" clId="{D9D1C47A-C60E-48D4-BE66-A02EDC10E534}" dt="2022-04-01T03:55:07.225" v="3" actId="5900"/>
        <pc:sldMkLst>
          <pc:docMk/>
          <pc:sldMk cId="4146241870" sldId="297"/>
        </pc:sldMkLst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7539.txt" TargetMode="External"/><Relationship Id="rId2" Type="http://schemas.openxmlformats.org/officeDocument/2006/relationships/hyperlink" Target="http://cr.yp.to/chacha/chacha-20080128.pdf" TargetMode="External"/><Relationship Id="rId1" Type="http://schemas.openxmlformats.org/officeDocument/2006/relationships/hyperlink" Target="http://cr.yp.to/snuffle/design.pdf" TargetMode="External"/><Relationship Id="rId4" Type="http://schemas.openxmlformats.org/officeDocument/2006/relationships/hyperlink" Target="https://www.derpturkey.com/chacha20poly1305-aead-with-node-js/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7539.txt" TargetMode="External"/><Relationship Id="rId2" Type="http://schemas.openxmlformats.org/officeDocument/2006/relationships/hyperlink" Target="http://cr.yp.to/chacha/chacha-20080128.pdf" TargetMode="External"/><Relationship Id="rId1" Type="http://schemas.openxmlformats.org/officeDocument/2006/relationships/hyperlink" Target="http://cr.yp.to/snuffle/design.pdf" TargetMode="External"/><Relationship Id="rId4" Type="http://schemas.openxmlformats.org/officeDocument/2006/relationships/hyperlink" Target="https://www.derpturkey.com/chacha20poly1305-aead-with-node-j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DC3E4-1D42-4ED4-8C74-05332620874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F7F324-F63A-4C99-B09C-DBF15E9CA565}">
      <dgm:prSet/>
      <dgm:spPr/>
      <dgm:t>
        <a:bodyPr/>
        <a:lstStyle/>
        <a:p>
          <a:r>
            <a:rPr lang="en-US"/>
            <a:t>1997 - MMX, Pentium with MMX, Multi-media Extended Instructions. 64bit</a:t>
          </a:r>
          <a:r>
            <a:rPr lang="zh-CN"/>
            <a:t> </a:t>
          </a:r>
          <a:r>
            <a:rPr lang="en-US"/>
            <a:t>vector</a:t>
          </a:r>
        </a:p>
      </dgm:t>
    </dgm:pt>
    <dgm:pt modelId="{5A310266-B038-4AC5-81EF-E9BA7F399CE2}" type="parTrans" cxnId="{CCCE2D46-6CF0-477E-A4C6-F43A4657A408}">
      <dgm:prSet/>
      <dgm:spPr/>
      <dgm:t>
        <a:bodyPr/>
        <a:lstStyle/>
        <a:p>
          <a:endParaRPr lang="en-US"/>
        </a:p>
      </dgm:t>
    </dgm:pt>
    <dgm:pt modelId="{52EE8F81-87E8-4B50-A5A4-74B1B00991DB}" type="sibTrans" cxnId="{CCCE2D46-6CF0-477E-A4C6-F43A4657A408}">
      <dgm:prSet/>
      <dgm:spPr/>
      <dgm:t>
        <a:bodyPr/>
        <a:lstStyle/>
        <a:p>
          <a:endParaRPr lang="en-US"/>
        </a:p>
      </dgm:t>
    </dgm:pt>
    <dgm:pt modelId="{07BE68C5-7EB8-496C-ADF5-A388CD807DEB}">
      <dgm:prSet/>
      <dgm:spPr/>
      <dgm:t>
        <a:bodyPr/>
        <a:lstStyle/>
        <a:p>
          <a:r>
            <a:rPr lang="en-US"/>
            <a:t>1999 - SSE,     Pentium3, Streaming SIMD Extensions, 128bit</a:t>
          </a:r>
          <a:r>
            <a:rPr lang="zh-CN"/>
            <a:t> </a:t>
          </a:r>
          <a:r>
            <a:rPr lang="en-US"/>
            <a:t>vector</a:t>
          </a:r>
        </a:p>
      </dgm:t>
    </dgm:pt>
    <dgm:pt modelId="{929D4958-8495-49EF-8E4A-5EA18A8BF592}" type="parTrans" cxnId="{440EB399-2761-4113-9BBF-E90310609C7C}">
      <dgm:prSet/>
      <dgm:spPr/>
      <dgm:t>
        <a:bodyPr/>
        <a:lstStyle/>
        <a:p>
          <a:endParaRPr lang="en-US"/>
        </a:p>
      </dgm:t>
    </dgm:pt>
    <dgm:pt modelId="{FE666436-36E8-4CD5-B234-1C61F5D8646F}" type="sibTrans" cxnId="{440EB399-2761-4113-9BBF-E90310609C7C}">
      <dgm:prSet/>
      <dgm:spPr/>
      <dgm:t>
        <a:bodyPr/>
        <a:lstStyle/>
        <a:p>
          <a:endParaRPr lang="en-US"/>
        </a:p>
      </dgm:t>
    </dgm:pt>
    <dgm:pt modelId="{7A35142B-2A1C-4687-A324-AFED43E819D4}">
      <dgm:prSet/>
      <dgm:spPr/>
      <dgm:t>
        <a:bodyPr/>
        <a:lstStyle/>
        <a:p>
          <a:r>
            <a:rPr lang="en-US"/>
            <a:t>2000 - SSE2,</a:t>
          </a:r>
          <a:r>
            <a:rPr lang="zh-CN"/>
            <a:t>   </a:t>
          </a:r>
          <a:r>
            <a:rPr lang="en-US"/>
            <a:t>Pentium 4</a:t>
          </a:r>
        </a:p>
      </dgm:t>
    </dgm:pt>
    <dgm:pt modelId="{53B067BD-15E9-4A73-AE18-1D4C51A24979}" type="parTrans" cxnId="{0F12B5F7-33B9-4DF7-9CB6-DB5A25D59539}">
      <dgm:prSet/>
      <dgm:spPr/>
      <dgm:t>
        <a:bodyPr/>
        <a:lstStyle/>
        <a:p>
          <a:endParaRPr lang="en-US"/>
        </a:p>
      </dgm:t>
    </dgm:pt>
    <dgm:pt modelId="{1A58B6E4-86AC-4878-A2D3-AB21C50B97A6}" type="sibTrans" cxnId="{0F12B5F7-33B9-4DF7-9CB6-DB5A25D59539}">
      <dgm:prSet/>
      <dgm:spPr/>
      <dgm:t>
        <a:bodyPr/>
        <a:lstStyle/>
        <a:p>
          <a:endParaRPr lang="en-US"/>
        </a:p>
      </dgm:t>
    </dgm:pt>
    <dgm:pt modelId="{C3E19F70-0056-4818-BD23-A5D88E3E2254}">
      <dgm:prSet/>
      <dgm:spPr/>
      <dgm:t>
        <a:bodyPr/>
        <a:lstStyle/>
        <a:p>
          <a:r>
            <a:rPr lang="en-US"/>
            <a:t>2004 - SSE3,</a:t>
          </a:r>
          <a:r>
            <a:rPr lang="zh-CN"/>
            <a:t>   </a:t>
          </a:r>
          <a:r>
            <a:rPr lang="en-US"/>
            <a:t>Pentium4</a:t>
          </a:r>
        </a:p>
      </dgm:t>
    </dgm:pt>
    <dgm:pt modelId="{6D11B7A4-C063-4630-84C9-10AE3B635672}" type="parTrans" cxnId="{3A2653D2-CDB1-46BF-8247-C2B299CA375E}">
      <dgm:prSet/>
      <dgm:spPr/>
      <dgm:t>
        <a:bodyPr/>
        <a:lstStyle/>
        <a:p>
          <a:endParaRPr lang="en-US"/>
        </a:p>
      </dgm:t>
    </dgm:pt>
    <dgm:pt modelId="{DFACFF5E-34B3-4144-918C-84D1DA149167}" type="sibTrans" cxnId="{3A2653D2-CDB1-46BF-8247-C2B299CA375E}">
      <dgm:prSet/>
      <dgm:spPr/>
      <dgm:t>
        <a:bodyPr/>
        <a:lstStyle/>
        <a:p>
          <a:endParaRPr lang="en-US"/>
        </a:p>
      </dgm:t>
    </dgm:pt>
    <dgm:pt modelId="{419AEED9-0427-4735-A9E9-D1C6B8D7052E}">
      <dgm:prSet/>
      <dgm:spPr/>
      <dgm:t>
        <a:bodyPr/>
        <a:lstStyle/>
        <a:p>
          <a:r>
            <a:rPr lang="en-US"/>
            <a:t>2007 - SSE4,</a:t>
          </a:r>
          <a:r>
            <a:rPr lang="zh-CN"/>
            <a:t>   </a:t>
          </a:r>
          <a:r>
            <a:rPr lang="en-US"/>
            <a:t>Nehalem</a:t>
          </a:r>
          <a:r>
            <a:rPr lang="zh-CN"/>
            <a:t>，</a:t>
          </a:r>
          <a:r>
            <a:rPr lang="en-US"/>
            <a:t>SSE4.1</a:t>
          </a:r>
          <a:r>
            <a:rPr lang="zh-CN"/>
            <a:t> </a:t>
          </a:r>
          <a:r>
            <a:rPr lang="en-US"/>
            <a:t>and</a:t>
          </a:r>
          <a:r>
            <a:rPr lang="zh-CN"/>
            <a:t> </a:t>
          </a:r>
          <a:r>
            <a:rPr lang="en-US"/>
            <a:t>SSE4.2</a:t>
          </a:r>
        </a:p>
      </dgm:t>
    </dgm:pt>
    <dgm:pt modelId="{6FFCCE2B-0F8F-4AAD-8C3C-C32E5B9A66C1}" type="parTrans" cxnId="{C130CC65-FF05-41CC-8EFC-9B1A19506A88}">
      <dgm:prSet/>
      <dgm:spPr/>
      <dgm:t>
        <a:bodyPr/>
        <a:lstStyle/>
        <a:p>
          <a:endParaRPr lang="en-US"/>
        </a:p>
      </dgm:t>
    </dgm:pt>
    <dgm:pt modelId="{36C6EFE7-ECC5-4BC4-B802-6C58B137AC02}" type="sibTrans" cxnId="{C130CC65-FF05-41CC-8EFC-9B1A19506A88}">
      <dgm:prSet/>
      <dgm:spPr/>
      <dgm:t>
        <a:bodyPr/>
        <a:lstStyle/>
        <a:p>
          <a:endParaRPr lang="en-US"/>
        </a:p>
      </dgm:t>
    </dgm:pt>
    <dgm:pt modelId="{9B7594DC-B4F7-43E6-94F5-BF1A0221665A}">
      <dgm:prSet/>
      <dgm:spPr/>
      <dgm:t>
        <a:bodyPr/>
        <a:lstStyle/>
        <a:p>
          <a:r>
            <a:rPr lang="en-US"/>
            <a:t>2008 - AVX,</a:t>
          </a:r>
          <a:r>
            <a:rPr lang="zh-CN"/>
            <a:t> </a:t>
          </a:r>
          <a:r>
            <a:rPr lang="en-US"/>
            <a:t>Sandy Bridge,</a:t>
          </a:r>
          <a:r>
            <a:rPr lang="zh-CN"/>
            <a:t> </a:t>
          </a:r>
          <a:r>
            <a:rPr lang="en-US"/>
            <a:t>Advanced Vector Extensions, float operations to 256bit</a:t>
          </a:r>
        </a:p>
      </dgm:t>
    </dgm:pt>
    <dgm:pt modelId="{9DB6A377-BF6E-4395-BC27-267E77EC0102}" type="parTrans" cxnId="{2F6E5860-DB62-48B2-A6B3-301848B7703B}">
      <dgm:prSet/>
      <dgm:spPr/>
      <dgm:t>
        <a:bodyPr/>
        <a:lstStyle/>
        <a:p>
          <a:endParaRPr lang="en-US"/>
        </a:p>
      </dgm:t>
    </dgm:pt>
    <dgm:pt modelId="{7EBABEEA-3B42-4C01-AA36-D792E6504191}" type="sibTrans" cxnId="{2F6E5860-DB62-48B2-A6B3-301848B7703B}">
      <dgm:prSet/>
      <dgm:spPr/>
      <dgm:t>
        <a:bodyPr/>
        <a:lstStyle/>
        <a:p>
          <a:endParaRPr lang="en-US"/>
        </a:p>
      </dgm:t>
    </dgm:pt>
    <dgm:pt modelId="{C7B07C8A-0FA8-4541-B350-0C189013F3D0}">
      <dgm:prSet/>
      <dgm:spPr/>
      <dgm:t>
        <a:bodyPr/>
        <a:lstStyle/>
        <a:p>
          <a:r>
            <a:rPr lang="en-US"/>
            <a:t>2011 - AVX2,</a:t>
          </a:r>
          <a:r>
            <a:rPr lang="zh-CN"/>
            <a:t> </a:t>
          </a:r>
          <a:r>
            <a:rPr lang="en-US"/>
            <a:t>Haswell,</a:t>
          </a:r>
          <a:r>
            <a:rPr lang="zh-CN"/>
            <a:t> </a:t>
          </a:r>
          <a:r>
            <a:rPr lang="en-US"/>
            <a:t>int operations</a:t>
          </a:r>
          <a:r>
            <a:rPr lang="zh-CN"/>
            <a:t> </a:t>
          </a:r>
          <a:r>
            <a:rPr lang="en-US"/>
            <a:t>to 256bit, add FMA (fuse and multiply)</a:t>
          </a:r>
        </a:p>
      </dgm:t>
    </dgm:pt>
    <dgm:pt modelId="{D8D3F48C-F4BF-4490-9D35-D34929F70702}" type="parTrans" cxnId="{4B8FD38F-FF0D-47C7-B8C7-878577FF1324}">
      <dgm:prSet/>
      <dgm:spPr/>
      <dgm:t>
        <a:bodyPr/>
        <a:lstStyle/>
        <a:p>
          <a:endParaRPr lang="en-US"/>
        </a:p>
      </dgm:t>
    </dgm:pt>
    <dgm:pt modelId="{D4292B70-C57D-4F4A-8E43-627F191D13FE}" type="sibTrans" cxnId="{4B8FD38F-FF0D-47C7-B8C7-878577FF1324}">
      <dgm:prSet/>
      <dgm:spPr/>
      <dgm:t>
        <a:bodyPr/>
        <a:lstStyle/>
        <a:p>
          <a:endParaRPr lang="en-US"/>
        </a:p>
      </dgm:t>
    </dgm:pt>
    <dgm:pt modelId="{61B31777-69A5-485C-AE97-F18EB1A40AAF}">
      <dgm:prSet/>
      <dgm:spPr/>
      <dgm:t>
        <a:bodyPr/>
        <a:lstStyle/>
        <a:p>
          <a:r>
            <a:rPr lang="en-US"/>
            <a:t>2013 - AVX3/512,  Knights Landing co-chip, Skylake, extends</a:t>
          </a:r>
          <a:r>
            <a:rPr lang="zh-CN"/>
            <a:t> </a:t>
          </a:r>
          <a:r>
            <a:rPr lang="en-US"/>
            <a:t>to</a:t>
          </a:r>
          <a:r>
            <a:rPr lang="zh-CN"/>
            <a:t> </a:t>
          </a:r>
          <a:r>
            <a:rPr lang="en-US"/>
            <a:t>512bit, new instr</a:t>
          </a:r>
        </a:p>
      </dgm:t>
    </dgm:pt>
    <dgm:pt modelId="{A4B54212-0E57-4B3C-BC4E-47C03691FCAF}" type="parTrans" cxnId="{0E2F0689-9A5E-480E-845A-CC26105E5BE3}">
      <dgm:prSet/>
      <dgm:spPr/>
      <dgm:t>
        <a:bodyPr/>
        <a:lstStyle/>
        <a:p>
          <a:endParaRPr lang="en-US"/>
        </a:p>
      </dgm:t>
    </dgm:pt>
    <dgm:pt modelId="{F9FA44FE-797A-41AB-9D1B-55DE1B390AC9}" type="sibTrans" cxnId="{0E2F0689-9A5E-480E-845A-CC26105E5BE3}">
      <dgm:prSet/>
      <dgm:spPr/>
      <dgm:t>
        <a:bodyPr/>
        <a:lstStyle/>
        <a:p>
          <a:endParaRPr lang="en-US"/>
        </a:p>
      </dgm:t>
    </dgm:pt>
    <dgm:pt modelId="{9D1EA8D8-858F-44A0-9F18-174F3F2A3D1D}">
      <dgm:prSet/>
      <dgm:spPr/>
      <dgm:t>
        <a:bodyPr/>
        <a:lstStyle/>
        <a:p>
          <a:r>
            <a:rPr lang="en-US"/>
            <a:t>No more AVX-1024 because</a:t>
          </a:r>
          <a:r>
            <a:rPr lang="zh-CN"/>
            <a:t> </a:t>
          </a:r>
          <a:r>
            <a:rPr lang="en-US"/>
            <a:t>CPU cache line</a:t>
          </a:r>
          <a:r>
            <a:rPr lang="zh-CN"/>
            <a:t> </a:t>
          </a:r>
          <a:r>
            <a:rPr lang="en-US"/>
            <a:t>width</a:t>
          </a:r>
          <a:r>
            <a:rPr lang="zh-CN"/>
            <a:t> </a:t>
          </a:r>
          <a:r>
            <a:rPr lang="en-US"/>
            <a:t>is</a:t>
          </a:r>
          <a:r>
            <a:rPr lang="zh-CN"/>
            <a:t> </a:t>
          </a:r>
          <a:r>
            <a:rPr lang="en-US"/>
            <a:t>512bit</a:t>
          </a:r>
        </a:p>
      </dgm:t>
    </dgm:pt>
    <dgm:pt modelId="{716A112D-7C5A-4370-8A4E-56290DB8B35C}" type="parTrans" cxnId="{7A2BBF05-999B-4402-9264-B8192FF2F023}">
      <dgm:prSet/>
      <dgm:spPr/>
      <dgm:t>
        <a:bodyPr/>
        <a:lstStyle/>
        <a:p>
          <a:endParaRPr lang="en-US"/>
        </a:p>
      </dgm:t>
    </dgm:pt>
    <dgm:pt modelId="{DAE99298-3764-4AAE-80B3-A38E45A96D10}" type="sibTrans" cxnId="{7A2BBF05-999B-4402-9264-B8192FF2F023}">
      <dgm:prSet/>
      <dgm:spPr/>
      <dgm:t>
        <a:bodyPr/>
        <a:lstStyle/>
        <a:p>
          <a:endParaRPr lang="en-US"/>
        </a:p>
      </dgm:t>
    </dgm:pt>
    <dgm:pt modelId="{F6FC219D-59A7-443E-8F47-C0EB0FB0BBD4}" type="pres">
      <dgm:prSet presAssocID="{FB3DC3E4-1D42-4ED4-8C74-053326208745}" presName="vert0" presStyleCnt="0">
        <dgm:presLayoutVars>
          <dgm:dir/>
          <dgm:animOne val="branch"/>
          <dgm:animLvl val="lvl"/>
        </dgm:presLayoutVars>
      </dgm:prSet>
      <dgm:spPr/>
    </dgm:pt>
    <dgm:pt modelId="{31A76406-C06F-442D-8F5A-83C26A22EE28}" type="pres">
      <dgm:prSet presAssocID="{73F7F324-F63A-4C99-B09C-DBF15E9CA565}" presName="thickLine" presStyleLbl="alignNode1" presStyleIdx="0" presStyleCnt="9"/>
      <dgm:spPr/>
    </dgm:pt>
    <dgm:pt modelId="{7F0552CA-6AB4-4A64-B0DD-4F84DC387C42}" type="pres">
      <dgm:prSet presAssocID="{73F7F324-F63A-4C99-B09C-DBF15E9CA565}" presName="horz1" presStyleCnt="0"/>
      <dgm:spPr/>
    </dgm:pt>
    <dgm:pt modelId="{6793C709-75EC-4979-826E-AD5B7E4BCB4E}" type="pres">
      <dgm:prSet presAssocID="{73F7F324-F63A-4C99-B09C-DBF15E9CA565}" presName="tx1" presStyleLbl="revTx" presStyleIdx="0" presStyleCnt="9"/>
      <dgm:spPr/>
    </dgm:pt>
    <dgm:pt modelId="{6A5DDAD7-F293-456D-A8F7-9DABA38A2826}" type="pres">
      <dgm:prSet presAssocID="{73F7F324-F63A-4C99-B09C-DBF15E9CA565}" presName="vert1" presStyleCnt="0"/>
      <dgm:spPr/>
    </dgm:pt>
    <dgm:pt modelId="{81CDB74D-1F6A-499B-82E1-34E62B9A85AE}" type="pres">
      <dgm:prSet presAssocID="{07BE68C5-7EB8-496C-ADF5-A388CD807DEB}" presName="thickLine" presStyleLbl="alignNode1" presStyleIdx="1" presStyleCnt="9"/>
      <dgm:spPr/>
    </dgm:pt>
    <dgm:pt modelId="{F4F7D937-0F87-439F-802A-8132536CE432}" type="pres">
      <dgm:prSet presAssocID="{07BE68C5-7EB8-496C-ADF5-A388CD807DEB}" presName="horz1" presStyleCnt="0"/>
      <dgm:spPr/>
    </dgm:pt>
    <dgm:pt modelId="{FF2FD0FF-B9F9-4495-8637-C0B3C248ABBE}" type="pres">
      <dgm:prSet presAssocID="{07BE68C5-7EB8-496C-ADF5-A388CD807DEB}" presName="tx1" presStyleLbl="revTx" presStyleIdx="1" presStyleCnt="9"/>
      <dgm:spPr/>
    </dgm:pt>
    <dgm:pt modelId="{2595614F-BCCE-4BFC-9014-46459EFE1E73}" type="pres">
      <dgm:prSet presAssocID="{07BE68C5-7EB8-496C-ADF5-A388CD807DEB}" presName="vert1" presStyleCnt="0"/>
      <dgm:spPr/>
    </dgm:pt>
    <dgm:pt modelId="{4A704A0A-078B-48F5-B547-FA183E6551BE}" type="pres">
      <dgm:prSet presAssocID="{7A35142B-2A1C-4687-A324-AFED43E819D4}" presName="thickLine" presStyleLbl="alignNode1" presStyleIdx="2" presStyleCnt="9"/>
      <dgm:spPr/>
    </dgm:pt>
    <dgm:pt modelId="{0B4AA18A-D267-4AC8-AF00-A9EC16096F0E}" type="pres">
      <dgm:prSet presAssocID="{7A35142B-2A1C-4687-A324-AFED43E819D4}" presName="horz1" presStyleCnt="0"/>
      <dgm:spPr/>
    </dgm:pt>
    <dgm:pt modelId="{CDA39812-B765-449B-AB1B-DC3AFD54A762}" type="pres">
      <dgm:prSet presAssocID="{7A35142B-2A1C-4687-A324-AFED43E819D4}" presName="tx1" presStyleLbl="revTx" presStyleIdx="2" presStyleCnt="9"/>
      <dgm:spPr/>
    </dgm:pt>
    <dgm:pt modelId="{3A3A0012-2AF1-4EEF-8F6B-7BC2BE8F3C28}" type="pres">
      <dgm:prSet presAssocID="{7A35142B-2A1C-4687-A324-AFED43E819D4}" presName="vert1" presStyleCnt="0"/>
      <dgm:spPr/>
    </dgm:pt>
    <dgm:pt modelId="{C512E807-CC82-44CB-8E3B-8398E9DF16F8}" type="pres">
      <dgm:prSet presAssocID="{C3E19F70-0056-4818-BD23-A5D88E3E2254}" presName="thickLine" presStyleLbl="alignNode1" presStyleIdx="3" presStyleCnt="9"/>
      <dgm:spPr/>
    </dgm:pt>
    <dgm:pt modelId="{BFFAC68D-AE6B-4147-A84A-AABDCCCBF920}" type="pres">
      <dgm:prSet presAssocID="{C3E19F70-0056-4818-BD23-A5D88E3E2254}" presName="horz1" presStyleCnt="0"/>
      <dgm:spPr/>
    </dgm:pt>
    <dgm:pt modelId="{22056C9A-5573-4D87-80CB-6A1FEBECDF5E}" type="pres">
      <dgm:prSet presAssocID="{C3E19F70-0056-4818-BD23-A5D88E3E2254}" presName="tx1" presStyleLbl="revTx" presStyleIdx="3" presStyleCnt="9"/>
      <dgm:spPr/>
    </dgm:pt>
    <dgm:pt modelId="{C5F13C4A-6469-4808-BEAA-C0436B085757}" type="pres">
      <dgm:prSet presAssocID="{C3E19F70-0056-4818-BD23-A5D88E3E2254}" presName="vert1" presStyleCnt="0"/>
      <dgm:spPr/>
    </dgm:pt>
    <dgm:pt modelId="{1AF21DD5-30B0-4E17-A9D7-3D2DCF760E19}" type="pres">
      <dgm:prSet presAssocID="{419AEED9-0427-4735-A9E9-D1C6B8D7052E}" presName="thickLine" presStyleLbl="alignNode1" presStyleIdx="4" presStyleCnt="9"/>
      <dgm:spPr/>
    </dgm:pt>
    <dgm:pt modelId="{4B3AA9D0-4094-4045-8534-D4B76DBD62E4}" type="pres">
      <dgm:prSet presAssocID="{419AEED9-0427-4735-A9E9-D1C6B8D7052E}" presName="horz1" presStyleCnt="0"/>
      <dgm:spPr/>
    </dgm:pt>
    <dgm:pt modelId="{B9E4AED8-3655-475D-BA2D-35CC56D0CC19}" type="pres">
      <dgm:prSet presAssocID="{419AEED9-0427-4735-A9E9-D1C6B8D7052E}" presName="tx1" presStyleLbl="revTx" presStyleIdx="4" presStyleCnt="9"/>
      <dgm:spPr/>
    </dgm:pt>
    <dgm:pt modelId="{8ECECC38-C72D-4292-A577-18877BC99B66}" type="pres">
      <dgm:prSet presAssocID="{419AEED9-0427-4735-A9E9-D1C6B8D7052E}" presName="vert1" presStyleCnt="0"/>
      <dgm:spPr/>
    </dgm:pt>
    <dgm:pt modelId="{4896BD49-ED34-4AF1-80CF-2EE1197D3D39}" type="pres">
      <dgm:prSet presAssocID="{9B7594DC-B4F7-43E6-94F5-BF1A0221665A}" presName="thickLine" presStyleLbl="alignNode1" presStyleIdx="5" presStyleCnt="9"/>
      <dgm:spPr/>
    </dgm:pt>
    <dgm:pt modelId="{DC661F55-76BC-4679-BECB-AF53862B0342}" type="pres">
      <dgm:prSet presAssocID="{9B7594DC-B4F7-43E6-94F5-BF1A0221665A}" presName="horz1" presStyleCnt="0"/>
      <dgm:spPr/>
    </dgm:pt>
    <dgm:pt modelId="{038442DC-39AC-4164-8B3B-97E052CCC159}" type="pres">
      <dgm:prSet presAssocID="{9B7594DC-B4F7-43E6-94F5-BF1A0221665A}" presName="tx1" presStyleLbl="revTx" presStyleIdx="5" presStyleCnt="9"/>
      <dgm:spPr/>
    </dgm:pt>
    <dgm:pt modelId="{7D05BE0D-659C-49F2-B60A-5450C46C96C8}" type="pres">
      <dgm:prSet presAssocID="{9B7594DC-B4F7-43E6-94F5-BF1A0221665A}" presName="vert1" presStyleCnt="0"/>
      <dgm:spPr/>
    </dgm:pt>
    <dgm:pt modelId="{C4388DED-1759-4378-87EA-2434DB9C3FC3}" type="pres">
      <dgm:prSet presAssocID="{C7B07C8A-0FA8-4541-B350-0C189013F3D0}" presName="thickLine" presStyleLbl="alignNode1" presStyleIdx="6" presStyleCnt="9"/>
      <dgm:spPr/>
    </dgm:pt>
    <dgm:pt modelId="{E23BF9D0-7A52-4A09-863C-D5719826B089}" type="pres">
      <dgm:prSet presAssocID="{C7B07C8A-0FA8-4541-B350-0C189013F3D0}" presName="horz1" presStyleCnt="0"/>
      <dgm:spPr/>
    </dgm:pt>
    <dgm:pt modelId="{D7F83B18-35AC-4E1E-B977-1C34B34D7ACF}" type="pres">
      <dgm:prSet presAssocID="{C7B07C8A-0FA8-4541-B350-0C189013F3D0}" presName="tx1" presStyleLbl="revTx" presStyleIdx="6" presStyleCnt="9"/>
      <dgm:spPr/>
    </dgm:pt>
    <dgm:pt modelId="{A18B9157-5A07-48F8-B4C3-89DB31817820}" type="pres">
      <dgm:prSet presAssocID="{C7B07C8A-0FA8-4541-B350-0C189013F3D0}" presName="vert1" presStyleCnt="0"/>
      <dgm:spPr/>
    </dgm:pt>
    <dgm:pt modelId="{CAE47742-A7DF-41CF-B0EE-C6CED2747C4C}" type="pres">
      <dgm:prSet presAssocID="{61B31777-69A5-485C-AE97-F18EB1A40AAF}" presName="thickLine" presStyleLbl="alignNode1" presStyleIdx="7" presStyleCnt="9"/>
      <dgm:spPr/>
    </dgm:pt>
    <dgm:pt modelId="{B2BB615F-8656-43B4-8F75-3993CA30EEA5}" type="pres">
      <dgm:prSet presAssocID="{61B31777-69A5-485C-AE97-F18EB1A40AAF}" presName="horz1" presStyleCnt="0"/>
      <dgm:spPr/>
    </dgm:pt>
    <dgm:pt modelId="{3E84ECD3-C3D6-478B-BE66-18301BAFC704}" type="pres">
      <dgm:prSet presAssocID="{61B31777-69A5-485C-AE97-F18EB1A40AAF}" presName="tx1" presStyleLbl="revTx" presStyleIdx="7" presStyleCnt="9"/>
      <dgm:spPr/>
    </dgm:pt>
    <dgm:pt modelId="{A952D186-46D4-4B6B-85AF-DF67C74C138D}" type="pres">
      <dgm:prSet presAssocID="{61B31777-69A5-485C-AE97-F18EB1A40AAF}" presName="vert1" presStyleCnt="0"/>
      <dgm:spPr/>
    </dgm:pt>
    <dgm:pt modelId="{2A4D2552-3396-418C-B284-294C059DAFD9}" type="pres">
      <dgm:prSet presAssocID="{9D1EA8D8-858F-44A0-9F18-174F3F2A3D1D}" presName="thickLine" presStyleLbl="alignNode1" presStyleIdx="8" presStyleCnt="9"/>
      <dgm:spPr/>
    </dgm:pt>
    <dgm:pt modelId="{EB7BF319-60C0-4B63-AB61-24A0C2E40ED0}" type="pres">
      <dgm:prSet presAssocID="{9D1EA8D8-858F-44A0-9F18-174F3F2A3D1D}" presName="horz1" presStyleCnt="0"/>
      <dgm:spPr/>
    </dgm:pt>
    <dgm:pt modelId="{63E65509-29BF-49E5-84F0-03D9ECDA58BC}" type="pres">
      <dgm:prSet presAssocID="{9D1EA8D8-858F-44A0-9F18-174F3F2A3D1D}" presName="tx1" presStyleLbl="revTx" presStyleIdx="8" presStyleCnt="9"/>
      <dgm:spPr/>
    </dgm:pt>
    <dgm:pt modelId="{81933932-DB39-4F79-AD7B-D51213A8EEBB}" type="pres">
      <dgm:prSet presAssocID="{9D1EA8D8-858F-44A0-9F18-174F3F2A3D1D}" presName="vert1" presStyleCnt="0"/>
      <dgm:spPr/>
    </dgm:pt>
  </dgm:ptLst>
  <dgm:cxnLst>
    <dgm:cxn modelId="{7A2BBF05-999B-4402-9264-B8192FF2F023}" srcId="{FB3DC3E4-1D42-4ED4-8C74-053326208745}" destId="{9D1EA8D8-858F-44A0-9F18-174F3F2A3D1D}" srcOrd="8" destOrd="0" parTransId="{716A112D-7C5A-4370-8A4E-56290DB8B35C}" sibTransId="{DAE99298-3764-4AAE-80B3-A38E45A96D10}"/>
    <dgm:cxn modelId="{BDB32E5E-6B84-4EBB-B947-71990A4D5387}" type="presOf" srcId="{73F7F324-F63A-4C99-B09C-DBF15E9CA565}" destId="{6793C709-75EC-4979-826E-AD5B7E4BCB4E}" srcOrd="0" destOrd="0" presId="urn:microsoft.com/office/officeart/2008/layout/LinedList"/>
    <dgm:cxn modelId="{2F6E5860-DB62-48B2-A6B3-301848B7703B}" srcId="{FB3DC3E4-1D42-4ED4-8C74-053326208745}" destId="{9B7594DC-B4F7-43E6-94F5-BF1A0221665A}" srcOrd="5" destOrd="0" parTransId="{9DB6A377-BF6E-4395-BC27-267E77EC0102}" sibTransId="{7EBABEEA-3B42-4C01-AA36-D792E6504191}"/>
    <dgm:cxn modelId="{C130CC65-FF05-41CC-8EFC-9B1A19506A88}" srcId="{FB3DC3E4-1D42-4ED4-8C74-053326208745}" destId="{419AEED9-0427-4735-A9E9-D1C6B8D7052E}" srcOrd="4" destOrd="0" parTransId="{6FFCCE2B-0F8F-4AAD-8C3C-C32E5B9A66C1}" sibTransId="{36C6EFE7-ECC5-4BC4-B802-6C58B137AC02}"/>
    <dgm:cxn modelId="{CCCE2D46-6CF0-477E-A4C6-F43A4657A408}" srcId="{FB3DC3E4-1D42-4ED4-8C74-053326208745}" destId="{73F7F324-F63A-4C99-B09C-DBF15E9CA565}" srcOrd="0" destOrd="0" parTransId="{5A310266-B038-4AC5-81EF-E9BA7F399CE2}" sibTransId="{52EE8F81-87E8-4B50-A5A4-74B1B00991DB}"/>
    <dgm:cxn modelId="{17231E74-B822-4F70-8D41-A9626E467C8F}" type="presOf" srcId="{C3E19F70-0056-4818-BD23-A5D88E3E2254}" destId="{22056C9A-5573-4D87-80CB-6A1FEBECDF5E}" srcOrd="0" destOrd="0" presId="urn:microsoft.com/office/officeart/2008/layout/LinedList"/>
    <dgm:cxn modelId="{7D1C557A-D997-44D1-91CE-D1DBEC1708C4}" type="presOf" srcId="{9D1EA8D8-858F-44A0-9F18-174F3F2A3D1D}" destId="{63E65509-29BF-49E5-84F0-03D9ECDA58BC}" srcOrd="0" destOrd="0" presId="urn:microsoft.com/office/officeart/2008/layout/LinedList"/>
    <dgm:cxn modelId="{0E2F0689-9A5E-480E-845A-CC26105E5BE3}" srcId="{FB3DC3E4-1D42-4ED4-8C74-053326208745}" destId="{61B31777-69A5-485C-AE97-F18EB1A40AAF}" srcOrd="7" destOrd="0" parTransId="{A4B54212-0E57-4B3C-BC4E-47C03691FCAF}" sibTransId="{F9FA44FE-797A-41AB-9D1B-55DE1B390AC9}"/>
    <dgm:cxn modelId="{4B8FD38F-FF0D-47C7-B8C7-878577FF1324}" srcId="{FB3DC3E4-1D42-4ED4-8C74-053326208745}" destId="{C7B07C8A-0FA8-4541-B350-0C189013F3D0}" srcOrd="6" destOrd="0" parTransId="{D8D3F48C-F4BF-4490-9D35-D34929F70702}" sibTransId="{D4292B70-C57D-4F4A-8E43-627F191D13FE}"/>
    <dgm:cxn modelId="{4912F097-EB28-4F21-88BF-6D49A9D6726D}" type="presOf" srcId="{FB3DC3E4-1D42-4ED4-8C74-053326208745}" destId="{F6FC219D-59A7-443E-8F47-C0EB0FB0BBD4}" srcOrd="0" destOrd="0" presId="urn:microsoft.com/office/officeart/2008/layout/LinedList"/>
    <dgm:cxn modelId="{440EB399-2761-4113-9BBF-E90310609C7C}" srcId="{FB3DC3E4-1D42-4ED4-8C74-053326208745}" destId="{07BE68C5-7EB8-496C-ADF5-A388CD807DEB}" srcOrd="1" destOrd="0" parTransId="{929D4958-8495-49EF-8E4A-5EA18A8BF592}" sibTransId="{FE666436-36E8-4CD5-B234-1C61F5D8646F}"/>
    <dgm:cxn modelId="{1501EFB3-CFE6-4659-A642-E97B5917E0AE}" type="presOf" srcId="{419AEED9-0427-4735-A9E9-D1C6B8D7052E}" destId="{B9E4AED8-3655-475D-BA2D-35CC56D0CC19}" srcOrd="0" destOrd="0" presId="urn:microsoft.com/office/officeart/2008/layout/LinedList"/>
    <dgm:cxn modelId="{E4F04DBA-6E19-4839-B228-DA37EC57569D}" type="presOf" srcId="{07BE68C5-7EB8-496C-ADF5-A388CD807DEB}" destId="{FF2FD0FF-B9F9-4495-8637-C0B3C248ABBE}" srcOrd="0" destOrd="0" presId="urn:microsoft.com/office/officeart/2008/layout/LinedList"/>
    <dgm:cxn modelId="{285074C7-22F6-425E-B57A-B3A9856834F3}" type="presOf" srcId="{9B7594DC-B4F7-43E6-94F5-BF1A0221665A}" destId="{038442DC-39AC-4164-8B3B-97E052CCC159}" srcOrd="0" destOrd="0" presId="urn:microsoft.com/office/officeart/2008/layout/LinedList"/>
    <dgm:cxn modelId="{3A2653D2-CDB1-46BF-8247-C2B299CA375E}" srcId="{FB3DC3E4-1D42-4ED4-8C74-053326208745}" destId="{C3E19F70-0056-4818-BD23-A5D88E3E2254}" srcOrd="3" destOrd="0" parTransId="{6D11B7A4-C063-4630-84C9-10AE3B635672}" sibTransId="{DFACFF5E-34B3-4144-918C-84D1DA149167}"/>
    <dgm:cxn modelId="{755D47E2-D800-42E1-91AB-7AE30FB7474C}" type="presOf" srcId="{C7B07C8A-0FA8-4541-B350-0C189013F3D0}" destId="{D7F83B18-35AC-4E1E-B977-1C34B34D7ACF}" srcOrd="0" destOrd="0" presId="urn:microsoft.com/office/officeart/2008/layout/LinedList"/>
    <dgm:cxn modelId="{22372AE7-F244-44B6-A931-4D7340166D57}" type="presOf" srcId="{7A35142B-2A1C-4687-A324-AFED43E819D4}" destId="{CDA39812-B765-449B-AB1B-DC3AFD54A762}" srcOrd="0" destOrd="0" presId="urn:microsoft.com/office/officeart/2008/layout/LinedList"/>
    <dgm:cxn modelId="{370BE6F1-05C6-4DF9-A33B-65DFFC35C393}" type="presOf" srcId="{61B31777-69A5-485C-AE97-F18EB1A40AAF}" destId="{3E84ECD3-C3D6-478B-BE66-18301BAFC704}" srcOrd="0" destOrd="0" presId="urn:microsoft.com/office/officeart/2008/layout/LinedList"/>
    <dgm:cxn modelId="{0F12B5F7-33B9-4DF7-9CB6-DB5A25D59539}" srcId="{FB3DC3E4-1D42-4ED4-8C74-053326208745}" destId="{7A35142B-2A1C-4687-A324-AFED43E819D4}" srcOrd="2" destOrd="0" parTransId="{53B067BD-15E9-4A73-AE18-1D4C51A24979}" sibTransId="{1A58B6E4-86AC-4878-A2D3-AB21C50B97A6}"/>
    <dgm:cxn modelId="{68F54930-58D8-4DB8-9619-41E8570009F7}" type="presParOf" srcId="{F6FC219D-59A7-443E-8F47-C0EB0FB0BBD4}" destId="{31A76406-C06F-442D-8F5A-83C26A22EE28}" srcOrd="0" destOrd="0" presId="urn:microsoft.com/office/officeart/2008/layout/LinedList"/>
    <dgm:cxn modelId="{554EE2D7-9E08-4082-903B-ED5046D64BB1}" type="presParOf" srcId="{F6FC219D-59A7-443E-8F47-C0EB0FB0BBD4}" destId="{7F0552CA-6AB4-4A64-B0DD-4F84DC387C42}" srcOrd="1" destOrd="0" presId="urn:microsoft.com/office/officeart/2008/layout/LinedList"/>
    <dgm:cxn modelId="{C01AD8D2-24E9-4F9C-A32D-88E18FCCC9D8}" type="presParOf" srcId="{7F0552CA-6AB4-4A64-B0DD-4F84DC387C42}" destId="{6793C709-75EC-4979-826E-AD5B7E4BCB4E}" srcOrd="0" destOrd="0" presId="urn:microsoft.com/office/officeart/2008/layout/LinedList"/>
    <dgm:cxn modelId="{DDDBA4D7-3FE6-4FC9-AAE4-6B9C22A32F0C}" type="presParOf" srcId="{7F0552CA-6AB4-4A64-B0DD-4F84DC387C42}" destId="{6A5DDAD7-F293-456D-A8F7-9DABA38A2826}" srcOrd="1" destOrd="0" presId="urn:microsoft.com/office/officeart/2008/layout/LinedList"/>
    <dgm:cxn modelId="{79A68F4E-6E0D-4898-A524-E040285610A4}" type="presParOf" srcId="{F6FC219D-59A7-443E-8F47-C0EB0FB0BBD4}" destId="{81CDB74D-1F6A-499B-82E1-34E62B9A85AE}" srcOrd="2" destOrd="0" presId="urn:microsoft.com/office/officeart/2008/layout/LinedList"/>
    <dgm:cxn modelId="{43C53C32-D391-41F2-9811-FB25B4A36637}" type="presParOf" srcId="{F6FC219D-59A7-443E-8F47-C0EB0FB0BBD4}" destId="{F4F7D937-0F87-439F-802A-8132536CE432}" srcOrd="3" destOrd="0" presId="urn:microsoft.com/office/officeart/2008/layout/LinedList"/>
    <dgm:cxn modelId="{B59A8E89-4DE8-4197-9D1E-FC16A6270D90}" type="presParOf" srcId="{F4F7D937-0F87-439F-802A-8132536CE432}" destId="{FF2FD0FF-B9F9-4495-8637-C0B3C248ABBE}" srcOrd="0" destOrd="0" presId="urn:microsoft.com/office/officeart/2008/layout/LinedList"/>
    <dgm:cxn modelId="{F6824D13-9156-47DA-A226-1B6A4329C685}" type="presParOf" srcId="{F4F7D937-0F87-439F-802A-8132536CE432}" destId="{2595614F-BCCE-4BFC-9014-46459EFE1E73}" srcOrd="1" destOrd="0" presId="urn:microsoft.com/office/officeart/2008/layout/LinedList"/>
    <dgm:cxn modelId="{B2D33573-2ADE-4EDF-9A6D-579074437D32}" type="presParOf" srcId="{F6FC219D-59A7-443E-8F47-C0EB0FB0BBD4}" destId="{4A704A0A-078B-48F5-B547-FA183E6551BE}" srcOrd="4" destOrd="0" presId="urn:microsoft.com/office/officeart/2008/layout/LinedList"/>
    <dgm:cxn modelId="{92A86FB2-8423-43F8-99A2-3EE4214DA992}" type="presParOf" srcId="{F6FC219D-59A7-443E-8F47-C0EB0FB0BBD4}" destId="{0B4AA18A-D267-4AC8-AF00-A9EC16096F0E}" srcOrd="5" destOrd="0" presId="urn:microsoft.com/office/officeart/2008/layout/LinedList"/>
    <dgm:cxn modelId="{24C46B5E-C9EE-43E3-890A-7222436E9744}" type="presParOf" srcId="{0B4AA18A-D267-4AC8-AF00-A9EC16096F0E}" destId="{CDA39812-B765-449B-AB1B-DC3AFD54A762}" srcOrd="0" destOrd="0" presId="urn:microsoft.com/office/officeart/2008/layout/LinedList"/>
    <dgm:cxn modelId="{09A71E71-CD61-4C2A-B6D6-379851DFE956}" type="presParOf" srcId="{0B4AA18A-D267-4AC8-AF00-A9EC16096F0E}" destId="{3A3A0012-2AF1-4EEF-8F6B-7BC2BE8F3C28}" srcOrd="1" destOrd="0" presId="urn:microsoft.com/office/officeart/2008/layout/LinedList"/>
    <dgm:cxn modelId="{2D8FEC18-0E8E-400D-9BF2-DCB7B2F83B42}" type="presParOf" srcId="{F6FC219D-59A7-443E-8F47-C0EB0FB0BBD4}" destId="{C512E807-CC82-44CB-8E3B-8398E9DF16F8}" srcOrd="6" destOrd="0" presId="urn:microsoft.com/office/officeart/2008/layout/LinedList"/>
    <dgm:cxn modelId="{D869EE16-8B88-4210-AB65-CDF74FE8B381}" type="presParOf" srcId="{F6FC219D-59A7-443E-8F47-C0EB0FB0BBD4}" destId="{BFFAC68D-AE6B-4147-A84A-AABDCCCBF920}" srcOrd="7" destOrd="0" presId="urn:microsoft.com/office/officeart/2008/layout/LinedList"/>
    <dgm:cxn modelId="{397E65EB-4E4F-4634-9EE4-F2FF997156A7}" type="presParOf" srcId="{BFFAC68D-AE6B-4147-A84A-AABDCCCBF920}" destId="{22056C9A-5573-4D87-80CB-6A1FEBECDF5E}" srcOrd="0" destOrd="0" presId="urn:microsoft.com/office/officeart/2008/layout/LinedList"/>
    <dgm:cxn modelId="{09177CEB-035C-4D4E-ACA1-E30C42C7960C}" type="presParOf" srcId="{BFFAC68D-AE6B-4147-A84A-AABDCCCBF920}" destId="{C5F13C4A-6469-4808-BEAA-C0436B085757}" srcOrd="1" destOrd="0" presId="urn:microsoft.com/office/officeart/2008/layout/LinedList"/>
    <dgm:cxn modelId="{EECEB148-761A-42F9-B361-5FF47B312A6B}" type="presParOf" srcId="{F6FC219D-59A7-443E-8F47-C0EB0FB0BBD4}" destId="{1AF21DD5-30B0-4E17-A9D7-3D2DCF760E19}" srcOrd="8" destOrd="0" presId="urn:microsoft.com/office/officeart/2008/layout/LinedList"/>
    <dgm:cxn modelId="{CFD57820-2263-4567-8DED-F3A1AC4A88C0}" type="presParOf" srcId="{F6FC219D-59A7-443E-8F47-C0EB0FB0BBD4}" destId="{4B3AA9D0-4094-4045-8534-D4B76DBD62E4}" srcOrd="9" destOrd="0" presId="urn:microsoft.com/office/officeart/2008/layout/LinedList"/>
    <dgm:cxn modelId="{08B942F6-5903-4E78-8731-23C7BFBA198B}" type="presParOf" srcId="{4B3AA9D0-4094-4045-8534-D4B76DBD62E4}" destId="{B9E4AED8-3655-475D-BA2D-35CC56D0CC19}" srcOrd="0" destOrd="0" presId="urn:microsoft.com/office/officeart/2008/layout/LinedList"/>
    <dgm:cxn modelId="{498368A1-0498-48CF-96BC-77ED1784D0D1}" type="presParOf" srcId="{4B3AA9D0-4094-4045-8534-D4B76DBD62E4}" destId="{8ECECC38-C72D-4292-A577-18877BC99B66}" srcOrd="1" destOrd="0" presId="urn:microsoft.com/office/officeart/2008/layout/LinedList"/>
    <dgm:cxn modelId="{5FA90DCD-75FA-40FF-BC23-520FA16A4C7B}" type="presParOf" srcId="{F6FC219D-59A7-443E-8F47-C0EB0FB0BBD4}" destId="{4896BD49-ED34-4AF1-80CF-2EE1197D3D39}" srcOrd="10" destOrd="0" presId="urn:microsoft.com/office/officeart/2008/layout/LinedList"/>
    <dgm:cxn modelId="{22FB86E2-71CF-4406-B7D5-1319C7828420}" type="presParOf" srcId="{F6FC219D-59A7-443E-8F47-C0EB0FB0BBD4}" destId="{DC661F55-76BC-4679-BECB-AF53862B0342}" srcOrd="11" destOrd="0" presId="urn:microsoft.com/office/officeart/2008/layout/LinedList"/>
    <dgm:cxn modelId="{401713D9-3714-4A11-9E68-162DD035C81D}" type="presParOf" srcId="{DC661F55-76BC-4679-BECB-AF53862B0342}" destId="{038442DC-39AC-4164-8B3B-97E052CCC159}" srcOrd="0" destOrd="0" presId="urn:microsoft.com/office/officeart/2008/layout/LinedList"/>
    <dgm:cxn modelId="{1A8EAD41-2111-4753-8EE1-D11578F98E02}" type="presParOf" srcId="{DC661F55-76BC-4679-BECB-AF53862B0342}" destId="{7D05BE0D-659C-49F2-B60A-5450C46C96C8}" srcOrd="1" destOrd="0" presId="urn:microsoft.com/office/officeart/2008/layout/LinedList"/>
    <dgm:cxn modelId="{379C95BE-99A5-4987-B21B-471C5796F407}" type="presParOf" srcId="{F6FC219D-59A7-443E-8F47-C0EB0FB0BBD4}" destId="{C4388DED-1759-4378-87EA-2434DB9C3FC3}" srcOrd="12" destOrd="0" presId="urn:microsoft.com/office/officeart/2008/layout/LinedList"/>
    <dgm:cxn modelId="{5F3697F5-A7B8-4ED5-9369-4BCB4EE6146B}" type="presParOf" srcId="{F6FC219D-59A7-443E-8F47-C0EB0FB0BBD4}" destId="{E23BF9D0-7A52-4A09-863C-D5719826B089}" srcOrd="13" destOrd="0" presId="urn:microsoft.com/office/officeart/2008/layout/LinedList"/>
    <dgm:cxn modelId="{940A3F1F-63C4-4C7D-8E2A-356DFE359730}" type="presParOf" srcId="{E23BF9D0-7A52-4A09-863C-D5719826B089}" destId="{D7F83B18-35AC-4E1E-B977-1C34B34D7ACF}" srcOrd="0" destOrd="0" presId="urn:microsoft.com/office/officeart/2008/layout/LinedList"/>
    <dgm:cxn modelId="{C374E519-BB30-42CD-9B43-B01B087F2DEF}" type="presParOf" srcId="{E23BF9D0-7A52-4A09-863C-D5719826B089}" destId="{A18B9157-5A07-48F8-B4C3-89DB31817820}" srcOrd="1" destOrd="0" presId="urn:microsoft.com/office/officeart/2008/layout/LinedList"/>
    <dgm:cxn modelId="{EFE24C71-BF83-4211-93CA-78321F0F406B}" type="presParOf" srcId="{F6FC219D-59A7-443E-8F47-C0EB0FB0BBD4}" destId="{CAE47742-A7DF-41CF-B0EE-C6CED2747C4C}" srcOrd="14" destOrd="0" presId="urn:microsoft.com/office/officeart/2008/layout/LinedList"/>
    <dgm:cxn modelId="{F6FEFB1E-5A0F-4640-AF98-C1FF60703948}" type="presParOf" srcId="{F6FC219D-59A7-443E-8F47-C0EB0FB0BBD4}" destId="{B2BB615F-8656-43B4-8F75-3993CA30EEA5}" srcOrd="15" destOrd="0" presId="urn:microsoft.com/office/officeart/2008/layout/LinedList"/>
    <dgm:cxn modelId="{EA7E6154-3361-4EDE-AFFD-EC1D475FF2DF}" type="presParOf" srcId="{B2BB615F-8656-43B4-8F75-3993CA30EEA5}" destId="{3E84ECD3-C3D6-478B-BE66-18301BAFC704}" srcOrd="0" destOrd="0" presId="urn:microsoft.com/office/officeart/2008/layout/LinedList"/>
    <dgm:cxn modelId="{BC605B79-035C-49E1-A28D-E5C280D5613F}" type="presParOf" srcId="{B2BB615F-8656-43B4-8F75-3993CA30EEA5}" destId="{A952D186-46D4-4B6B-85AF-DF67C74C138D}" srcOrd="1" destOrd="0" presId="urn:microsoft.com/office/officeart/2008/layout/LinedList"/>
    <dgm:cxn modelId="{12C58FA7-23BD-42C1-9BB7-5EAAAFE8B37B}" type="presParOf" srcId="{F6FC219D-59A7-443E-8F47-C0EB0FB0BBD4}" destId="{2A4D2552-3396-418C-B284-294C059DAFD9}" srcOrd="16" destOrd="0" presId="urn:microsoft.com/office/officeart/2008/layout/LinedList"/>
    <dgm:cxn modelId="{32503A19-77CB-4825-A6CC-8C755CCC45A1}" type="presParOf" srcId="{F6FC219D-59A7-443E-8F47-C0EB0FB0BBD4}" destId="{EB7BF319-60C0-4B63-AB61-24A0C2E40ED0}" srcOrd="17" destOrd="0" presId="urn:microsoft.com/office/officeart/2008/layout/LinedList"/>
    <dgm:cxn modelId="{442C682D-D32E-4850-B09C-91ABD72CDE8E}" type="presParOf" srcId="{EB7BF319-60C0-4B63-AB61-24A0C2E40ED0}" destId="{63E65509-29BF-49E5-84F0-03D9ECDA58BC}" srcOrd="0" destOrd="0" presId="urn:microsoft.com/office/officeart/2008/layout/LinedList"/>
    <dgm:cxn modelId="{978F0085-C3A7-4CE8-B14E-B6D9048ED5C6}" type="presParOf" srcId="{EB7BF319-60C0-4B63-AB61-24A0C2E40ED0}" destId="{81933932-DB39-4F79-AD7B-D51213A8EE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7BE911-2A31-4A50-9DE2-17BDF6FABA50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9F3B30-79AB-4DAD-9244-38D5B6154859}">
      <dgm:prSet/>
      <dgm:spPr>
        <a:solidFill>
          <a:schemeClr val="tx1"/>
        </a:solidFill>
      </dgm:spPr>
      <dgm:t>
        <a:bodyPr/>
        <a:lstStyle/>
        <a:p>
          <a:r>
            <a:rPr lang="en-US"/>
            <a:t>SSE</a:t>
          </a:r>
        </a:p>
      </dgm:t>
    </dgm:pt>
    <dgm:pt modelId="{17150EC1-1A8A-476C-9EB7-33AC1929B2C9}" type="parTrans" cxnId="{5F84E0B0-DB73-41D7-9A98-54315BDBB905}">
      <dgm:prSet/>
      <dgm:spPr/>
      <dgm:t>
        <a:bodyPr/>
        <a:lstStyle/>
        <a:p>
          <a:endParaRPr lang="en-US"/>
        </a:p>
      </dgm:t>
    </dgm:pt>
    <dgm:pt modelId="{E56A9D30-694D-4CCB-B90F-CBA847AF6D38}" type="sibTrans" cxnId="{5F84E0B0-DB73-41D7-9A98-54315BDBB905}">
      <dgm:prSet/>
      <dgm:spPr/>
      <dgm:t>
        <a:bodyPr/>
        <a:lstStyle/>
        <a:p>
          <a:endParaRPr lang="en-US"/>
        </a:p>
      </dgm:t>
    </dgm:pt>
    <dgm:pt modelId="{169C2598-A7EB-4E46-89E0-2FBBC32CEC64}">
      <dgm:prSet/>
      <dgm:spPr/>
      <dgm:t>
        <a:bodyPr/>
        <a:lstStyle/>
        <a:p>
          <a:r>
            <a:rPr lang="en-US"/>
            <a:t>16</a:t>
          </a:r>
          <a:r>
            <a:rPr lang="zh-CN"/>
            <a:t> </a:t>
          </a:r>
          <a:r>
            <a:rPr lang="en-US"/>
            <a:t>128bit</a:t>
          </a:r>
          <a:r>
            <a:rPr lang="zh-CN"/>
            <a:t> </a:t>
          </a:r>
          <a:r>
            <a:rPr lang="en-US"/>
            <a:t>registers - XMM*</a:t>
          </a:r>
        </a:p>
      </dgm:t>
    </dgm:pt>
    <dgm:pt modelId="{C2B9F252-8796-431C-A00B-8A1F81492407}" type="parTrans" cxnId="{721D044F-69E6-48B5-AA26-5AA5D0EA47A7}">
      <dgm:prSet/>
      <dgm:spPr/>
      <dgm:t>
        <a:bodyPr/>
        <a:lstStyle/>
        <a:p>
          <a:endParaRPr lang="en-US"/>
        </a:p>
      </dgm:t>
    </dgm:pt>
    <dgm:pt modelId="{1AC63710-C72B-4AC8-AEF9-1DA6BD7126EF}" type="sibTrans" cxnId="{721D044F-69E6-48B5-AA26-5AA5D0EA47A7}">
      <dgm:prSet/>
      <dgm:spPr/>
      <dgm:t>
        <a:bodyPr/>
        <a:lstStyle/>
        <a:p>
          <a:endParaRPr lang="en-US"/>
        </a:p>
      </dgm:t>
    </dgm:pt>
    <dgm:pt modelId="{BEC42F62-9CD2-4536-9499-C561EE60D6A1}">
      <dgm:prSet/>
      <dgm:spPr/>
      <dgm:t>
        <a:bodyPr/>
        <a:lstStyle/>
        <a:p>
          <a:r>
            <a:rPr lang="en-US"/>
            <a:t>Each XMM</a:t>
          </a:r>
          <a:r>
            <a:rPr lang="zh-CN"/>
            <a:t>*</a:t>
          </a:r>
          <a:r>
            <a:rPr lang="en-US"/>
            <a:t>: 4 32-bit float;  4 int, 2 double</a:t>
          </a:r>
        </a:p>
      </dgm:t>
    </dgm:pt>
    <dgm:pt modelId="{2F5BF495-29DC-4829-8A0B-2CE3177F3D26}" type="parTrans" cxnId="{D5A9C9F9-5985-4F51-850A-43323F473EA0}">
      <dgm:prSet/>
      <dgm:spPr/>
      <dgm:t>
        <a:bodyPr/>
        <a:lstStyle/>
        <a:p>
          <a:endParaRPr lang="en-US"/>
        </a:p>
      </dgm:t>
    </dgm:pt>
    <dgm:pt modelId="{0F3F4EDE-7F4C-44C3-AC71-760420C9F3A1}" type="sibTrans" cxnId="{D5A9C9F9-5985-4F51-850A-43323F473EA0}">
      <dgm:prSet/>
      <dgm:spPr/>
      <dgm:t>
        <a:bodyPr/>
        <a:lstStyle/>
        <a:p>
          <a:endParaRPr lang="en-US"/>
        </a:p>
      </dgm:t>
    </dgm:pt>
    <dgm:pt modelId="{314F7557-0224-4C0C-8EAF-AC31876C6074}">
      <dgm:prSet/>
      <dgm:spPr>
        <a:solidFill>
          <a:schemeClr val="tx1"/>
        </a:solidFill>
      </dgm:spPr>
      <dgm:t>
        <a:bodyPr/>
        <a:lstStyle/>
        <a:p>
          <a:r>
            <a:rPr lang="en-US"/>
            <a:t>AVX</a:t>
          </a:r>
        </a:p>
      </dgm:t>
    </dgm:pt>
    <dgm:pt modelId="{F97E69A5-19EB-4223-BBE6-F12CEC253775}" type="parTrans" cxnId="{2C2CD1AB-8597-412A-9FE7-40805A4F3132}">
      <dgm:prSet/>
      <dgm:spPr/>
      <dgm:t>
        <a:bodyPr/>
        <a:lstStyle/>
        <a:p>
          <a:endParaRPr lang="en-US"/>
        </a:p>
      </dgm:t>
    </dgm:pt>
    <dgm:pt modelId="{6FBAC7ED-8E7A-4C35-B2CF-1936C8E46BCD}" type="sibTrans" cxnId="{2C2CD1AB-8597-412A-9FE7-40805A4F3132}">
      <dgm:prSet/>
      <dgm:spPr/>
      <dgm:t>
        <a:bodyPr/>
        <a:lstStyle/>
        <a:p>
          <a:endParaRPr lang="en-US"/>
        </a:p>
      </dgm:t>
    </dgm:pt>
    <dgm:pt modelId="{7F9E8694-B00E-4AF3-9DF8-0E623EF7A1E0}">
      <dgm:prSet/>
      <dgm:spPr/>
      <dgm:t>
        <a:bodyPr/>
        <a:lstStyle/>
        <a:p>
          <a:r>
            <a:rPr lang="en-US"/>
            <a:t>16</a:t>
          </a:r>
          <a:r>
            <a:rPr lang="zh-CN"/>
            <a:t> </a:t>
          </a:r>
          <a:r>
            <a:rPr lang="en-US"/>
            <a:t>256bit</a:t>
          </a:r>
          <a:r>
            <a:rPr lang="zh-CN"/>
            <a:t> </a:t>
          </a:r>
          <a:r>
            <a:rPr lang="en-US"/>
            <a:t>registers - YMM*</a:t>
          </a:r>
        </a:p>
      </dgm:t>
    </dgm:pt>
    <dgm:pt modelId="{0F57FA27-7301-4E8B-8016-B575B12AEA3A}" type="parTrans" cxnId="{B5DB7AB8-3D5F-4571-82EA-38896ADD7A02}">
      <dgm:prSet/>
      <dgm:spPr/>
      <dgm:t>
        <a:bodyPr/>
        <a:lstStyle/>
        <a:p>
          <a:endParaRPr lang="en-US"/>
        </a:p>
      </dgm:t>
    </dgm:pt>
    <dgm:pt modelId="{F63F2140-06D1-4425-838D-664F8241B4BE}" type="sibTrans" cxnId="{B5DB7AB8-3D5F-4571-82EA-38896ADD7A02}">
      <dgm:prSet/>
      <dgm:spPr/>
      <dgm:t>
        <a:bodyPr/>
        <a:lstStyle/>
        <a:p>
          <a:endParaRPr lang="en-US"/>
        </a:p>
      </dgm:t>
    </dgm:pt>
    <dgm:pt modelId="{70DA86F1-7208-4E52-9672-B6CCBFB61C93}">
      <dgm:prSet/>
      <dgm:spPr/>
      <dgm:t>
        <a:bodyPr/>
        <a:lstStyle/>
        <a:p>
          <a:r>
            <a:rPr lang="en-US"/>
            <a:t>Add</a:t>
          </a:r>
          <a:r>
            <a:rPr lang="en-US" b="1"/>
            <a:t> VEX</a:t>
          </a:r>
          <a:r>
            <a:rPr lang="en-US"/>
            <a:t> prefix on SSE instructions for backward compliance</a:t>
          </a:r>
        </a:p>
      </dgm:t>
    </dgm:pt>
    <dgm:pt modelId="{56AECC64-4BF4-4122-826D-CB0C8315D029}" type="parTrans" cxnId="{CB0FD60A-76F7-4475-B370-FF166AAC6BCD}">
      <dgm:prSet/>
      <dgm:spPr/>
      <dgm:t>
        <a:bodyPr/>
        <a:lstStyle/>
        <a:p>
          <a:endParaRPr lang="en-US"/>
        </a:p>
      </dgm:t>
    </dgm:pt>
    <dgm:pt modelId="{B690F829-ABA4-4EF9-A3BD-5352DDDC66C5}" type="sibTrans" cxnId="{CB0FD60A-76F7-4475-B370-FF166AAC6BCD}">
      <dgm:prSet/>
      <dgm:spPr/>
      <dgm:t>
        <a:bodyPr/>
        <a:lstStyle/>
        <a:p>
          <a:endParaRPr lang="en-US"/>
        </a:p>
      </dgm:t>
    </dgm:pt>
    <dgm:pt modelId="{DE34882F-C404-414F-8750-7DA66E920F3B}">
      <dgm:prSet/>
      <dgm:spPr/>
      <dgm:t>
        <a:bodyPr/>
        <a:lstStyle/>
        <a:p>
          <a:r>
            <a:rPr lang="en-US"/>
            <a:t>Each YMM</a:t>
          </a:r>
          <a:r>
            <a:rPr lang="zh-CN"/>
            <a:t>*</a:t>
          </a:r>
          <a:r>
            <a:rPr lang="en-US"/>
            <a:t>: 8 32-bit float;  8 int, 4 double</a:t>
          </a:r>
        </a:p>
      </dgm:t>
    </dgm:pt>
    <dgm:pt modelId="{6F05E38F-5776-45D8-B651-6EB996BA0DB6}" type="parTrans" cxnId="{A4EC5142-8C3E-4F88-9112-7718FE921F6F}">
      <dgm:prSet/>
      <dgm:spPr/>
      <dgm:t>
        <a:bodyPr/>
        <a:lstStyle/>
        <a:p>
          <a:endParaRPr lang="en-US"/>
        </a:p>
      </dgm:t>
    </dgm:pt>
    <dgm:pt modelId="{AAE42865-ACAC-4C55-81B8-B306DA4B3B19}" type="sibTrans" cxnId="{A4EC5142-8C3E-4F88-9112-7718FE921F6F}">
      <dgm:prSet/>
      <dgm:spPr/>
      <dgm:t>
        <a:bodyPr/>
        <a:lstStyle/>
        <a:p>
          <a:endParaRPr lang="en-US"/>
        </a:p>
      </dgm:t>
    </dgm:pt>
    <dgm:pt modelId="{E5E2A00B-A0CE-4D6C-8228-0A6FEB41BC6C}">
      <dgm:prSet/>
      <dgm:spPr>
        <a:solidFill>
          <a:schemeClr val="tx1"/>
        </a:solidFill>
      </dgm:spPr>
      <dgm:t>
        <a:bodyPr/>
        <a:lstStyle/>
        <a:p>
          <a:r>
            <a:rPr lang="en-US"/>
            <a:t>AVX512</a:t>
          </a:r>
        </a:p>
      </dgm:t>
    </dgm:pt>
    <dgm:pt modelId="{F0E1184D-F49B-4D10-AF35-1857AB83EB61}" type="parTrans" cxnId="{6F2BD0A3-10E6-455C-9767-D8F580099C78}">
      <dgm:prSet/>
      <dgm:spPr/>
      <dgm:t>
        <a:bodyPr/>
        <a:lstStyle/>
        <a:p>
          <a:endParaRPr lang="en-US"/>
        </a:p>
      </dgm:t>
    </dgm:pt>
    <dgm:pt modelId="{9608A4E3-1782-4993-BE96-38E8AEC561B7}" type="sibTrans" cxnId="{6F2BD0A3-10E6-455C-9767-D8F580099C78}">
      <dgm:prSet/>
      <dgm:spPr/>
      <dgm:t>
        <a:bodyPr/>
        <a:lstStyle/>
        <a:p>
          <a:endParaRPr lang="en-US"/>
        </a:p>
      </dgm:t>
    </dgm:pt>
    <dgm:pt modelId="{35C89373-B99E-4FD6-97B6-4EAFADC1E72A}">
      <dgm:prSet/>
      <dgm:spPr/>
      <dgm:t>
        <a:bodyPr/>
        <a:lstStyle/>
        <a:p>
          <a:r>
            <a:rPr lang="en-US"/>
            <a:t>32</a:t>
          </a:r>
          <a:r>
            <a:rPr lang="zh-CN"/>
            <a:t> </a:t>
          </a:r>
          <a:r>
            <a:rPr lang="en-US"/>
            <a:t>512bit registers - ZMM*</a:t>
          </a:r>
        </a:p>
      </dgm:t>
    </dgm:pt>
    <dgm:pt modelId="{583AAE29-ABF2-4F67-B41D-96005F603E6B}" type="parTrans" cxnId="{EC166FE4-782E-48F5-872C-E96010CC9BBD}">
      <dgm:prSet/>
      <dgm:spPr/>
      <dgm:t>
        <a:bodyPr/>
        <a:lstStyle/>
        <a:p>
          <a:endParaRPr lang="en-US"/>
        </a:p>
      </dgm:t>
    </dgm:pt>
    <dgm:pt modelId="{0CDA2C14-63A9-4ECC-9524-93A19321B3A9}" type="sibTrans" cxnId="{EC166FE4-782E-48F5-872C-E96010CC9BBD}">
      <dgm:prSet/>
      <dgm:spPr/>
      <dgm:t>
        <a:bodyPr/>
        <a:lstStyle/>
        <a:p>
          <a:endParaRPr lang="en-US"/>
        </a:p>
      </dgm:t>
    </dgm:pt>
    <dgm:pt modelId="{1A7F0A60-E729-4598-9B5D-39A656171156}">
      <dgm:prSet/>
      <dgm:spPr/>
      <dgm:t>
        <a:bodyPr/>
        <a:lstStyle/>
        <a:p>
          <a:r>
            <a:rPr lang="en-US"/>
            <a:t>Add </a:t>
          </a:r>
          <a:r>
            <a:rPr lang="en-US" b="1"/>
            <a:t>EVEX</a:t>
          </a:r>
          <a:r>
            <a:rPr lang="en-US"/>
            <a:t> prefix for backward compliance</a:t>
          </a:r>
        </a:p>
      </dgm:t>
    </dgm:pt>
    <dgm:pt modelId="{CF2D620A-A12A-4087-8876-670FAD302FE1}" type="parTrans" cxnId="{1EAAE121-9F0A-40D2-BA86-EDC6B62FC81A}">
      <dgm:prSet/>
      <dgm:spPr/>
      <dgm:t>
        <a:bodyPr/>
        <a:lstStyle/>
        <a:p>
          <a:endParaRPr lang="en-US"/>
        </a:p>
      </dgm:t>
    </dgm:pt>
    <dgm:pt modelId="{33ABBA86-758C-4497-BFA1-AF15F1866C0F}" type="sibTrans" cxnId="{1EAAE121-9F0A-40D2-BA86-EDC6B62FC81A}">
      <dgm:prSet/>
      <dgm:spPr/>
      <dgm:t>
        <a:bodyPr/>
        <a:lstStyle/>
        <a:p>
          <a:endParaRPr lang="en-US"/>
        </a:p>
      </dgm:t>
    </dgm:pt>
    <dgm:pt modelId="{ADBCADDC-24BC-4CC8-9253-9C0DA579F432}">
      <dgm:prSet/>
      <dgm:spPr/>
      <dgm:t>
        <a:bodyPr/>
        <a:lstStyle/>
        <a:p>
          <a:r>
            <a:rPr lang="en-US"/>
            <a:t>Each ZMM</a:t>
          </a:r>
          <a:r>
            <a:rPr lang="zh-CN"/>
            <a:t>*</a:t>
          </a:r>
          <a:r>
            <a:rPr lang="en-US"/>
            <a:t>: 16 32-bit float;  16 int, 8 double</a:t>
          </a:r>
        </a:p>
      </dgm:t>
    </dgm:pt>
    <dgm:pt modelId="{F37A1289-A2FB-45CB-921C-B779B7913D0D}" type="parTrans" cxnId="{D1E57C40-D1C8-4564-AD76-ABDCD6A15239}">
      <dgm:prSet/>
      <dgm:spPr/>
      <dgm:t>
        <a:bodyPr/>
        <a:lstStyle/>
        <a:p>
          <a:endParaRPr lang="en-US"/>
        </a:p>
      </dgm:t>
    </dgm:pt>
    <dgm:pt modelId="{B864088A-7257-4B2D-84AB-E040C8578535}" type="sibTrans" cxnId="{D1E57C40-D1C8-4564-AD76-ABDCD6A15239}">
      <dgm:prSet/>
      <dgm:spPr/>
      <dgm:t>
        <a:bodyPr/>
        <a:lstStyle/>
        <a:p>
          <a:endParaRPr lang="en-US"/>
        </a:p>
      </dgm:t>
    </dgm:pt>
    <dgm:pt modelId="{3C616E19-AB0A-42D3-8898-3BDAA0E8EF3D}" type="pres">
      <dgm:prSet presAssocID="{FB7BE911-2A31-4A50-9DE2-17BDF6FABA50}" presName="Name0" presStyleCnt="0">
        <dgm:presLayoutVars>
          <dgm:dir/>
          <dgm:animLvl val="lvl"/>
          <dgm:resizeHandles val="exact"/>
        </dgm:presLayoutVars>
      </dgm:prSet>
      <dgm:spPr/>
    </dgm:pt>
    <dgm:pt modelId="{4E46749F-D702-4C9F-989C-F026C7D721F2}" type="pres">
      <dgm:prSet presAssocID="{879F3B30-79AB-4DAD-9244-38D5B6154859}" presName="composite" presStyleCnt="0"/>
      <dgm:spPr/>
    </dgm:pt>
    <dgm:pt modelId="{0A54B8E4-7951-4419-AD9D-240D8B92EFDB}" type="pres">
      <dgm:prSet presAssocID="{879F3B30-79AB-4DAD-9244-38D5B6154859}" presName="parTx" presStyleLbl="alignNode1" presStyleIdx="0" presStyleCnt="3">
        <dgm:presLayoutVars>
          <dgm:chMax val="0"/>
          <dgm:chPref val="0"/>
        </dgm:presLayoutVars>
      </dgm:prSet>
      <dgm:spPr/>
    </dgm:pt>
    <dgm:pt modelId="{9A72AACF-27C1-4BEA-AACD-559B7017A5CC}" type="pres">
      <dgm:prSet presAssocID="{879F3B30-79AB-4DAD-9244-38D5B6154859}" presName="desTx" presStyleLbl="alignAccFollowNode1" presStyleIdx="0" presStyleCnt="3">
        <dgm:presLayoutVars/>
      </dgm:prSet>
      <dgm:spPr/>
    </dgm:pt>
    <dgm:pt modelId="{4BF4530D-5547-4060-8B34-107F5F3AAD50}" type="pres">
      <dgm:prSet presAssocID="{E56A9D30-694D-4CCB-B90F-CBA847AF6D38}" presName="space" presStyleCnt="0"/>
      <dgm:spPr/>
    </dgm:pt>
    <dgm:pt modelId="{A7C8A260-91ED-46BD-9FDD-D16B515B77A2}" type="pres">
      <dgm:prSet presAssocID="{314F7557-0224-4C0C-8EAF-AC31876C6074}" presName="composite" presStyleCnt="0"/>
      <dgm:spPr/>
    </dgm:pt>
    <dgm:pt modelId="{04BD9CB5-73C3-4915-B232-04101813A608}" type="pres">
      <dgm:prSet presAssocID="{314F7557-0224-4C0C-8EAF-AC31876C6074}" presName="parTx" presStyleLbl="alignNode1" presStyleIdx="1" presStyleCnt="3" custLinFactNeighborX="-1062" custLinFactNeighborY="-2654">
        <dgm:presLayoutVars>
          <dgm:chMax val="0"/>
          <dgm:chPref val="0"/>
        </dgm:presLayoutVars>
      </dgm:prSet>
      <dgm:spPr/>
    </dgm:pt>
    <dgm:pt modelId="{9398CADC-4D3B-4DBD-9749-8A50CA7553A2}" type="pres">
      <dgm:prSet presAssocID="{314F7557-0224-4C0C-8EAF-AC31876C6074}" presName="desTx" presStyleLbl="alignAccFollowNode1" presStyleIdx="1" presStyleCnt="3">
        <dgm:presLayoutVars/>
      </dgm:prSet>
      <dgm:spPr/>
    </dgm:pt>
    <dgm:pt modelId="{13E48C4E-44DD-49EF-859D-CA27841B3356}" type="pres">
      <dgm:prSet presAssocID="{6FBAC7ED-8E7A-4C35-B2CF-1936C8E46BCD}" presName="space" presStyleCnt="0"/>
      <dgm:spPr/>
    </dgm:pt>
    <dgm:pt modelId="{F93340B7-FE49-4B45-A32D-3E2005FCC735}" type="pres">
      <dgm:prSet presAssocID="{E5E2A00B-A0CE-4D6C-8228-0A6FEB41BC6C}" presName="composite" presStyleCnt="0"/>
      <dgm:spPr/>
    </dgm:pt>
    <dgm:pt modelId="{3DD55471-9B8B-40A6-809F-065B15A2DE08}" type="pres">
      <dgm:prSet presAssocID="{E5E2A00B-A0CE-4D6C-8228-0A6FEB41BC6C}" presName="parTx" presStyleLbl="alignNode1" presStyleIdx="2" presStyleCnt="3">
        <dgm:presLayoutVars>
          <dgm:chMax val="0"/>
          <dgm:chPref val="0"/>
        </dgm:presLayoutVars>
      </dgm:prSet>
      <dgm:spPr/>
    </dgm:pt>
    <dgm:pt modelId="{CFE1937E-E5B6-40DA-9885-AB47374978C2}" type="pres">
      <dgm:prSet presAssocID="{E5E2A00B-A0CE-4D6C-8228-0A6FEB41BC6C}" presName="desTx" presStyleLbl="alignAccFollowNode1" presStyleIdx="2" presStyleCnt="3">
        <dgm:presLayoutVars/>
      </dgm:prSet>
      <dgm:spPr/>
    </dgm:pt>
  </dgm:ptLst>
  <dgm:cxnLst>
    <dgm:cxn modelId="{CB0FD60A-76F7-4475-B370-FF166AAC6BCD}" srcId="{314F7557-0224-4C0C-8EAF-AC31876C6074}" destId="{70DA86F1-7208-4E52-9672-B6CCBFB61C93}" srcOrd="1" destOrd="0" parTransId="{56AECC64-4BF4-4122-826D-CB0C8315D029}" sibTransId="{B690F829-ABA4-4EF9-A3BD-5352DDDC66C5}"/>
    <dgm:cxn modelId="{AE1A4215-3566-4175-B769-9CAA3F9FD2D7}" type="presOf" srcId="{E5E2A00B-A0CE-4D6C-8228-0A6FEB41BC6C}" destId="{3DD55471-9B8B-40A6-809F-065B15A2DE08}" srcOrd="0" destOrd="0" presId="urn:microsoft.com/office/officeart/2016/7/layout/ChevronBlockProcess"/>
    <dgm:cxn modelId="{B002841A-C7D2-499F-B359-D3AFFA66EDFA}" type="presOf" srcId="{7F9E8694-B00E-4AF3-9DF8-0E623EF7A1E0}" destId="{9398CADC-4D3B-4DBD-9749-8A50CA7553A2}" srcOrd="0" destOrd="0" presId="urn:microsoft.com/office/officeart/2016/7/layout/ChevronBlockProcess"/>
    <dgm:cxn modelId="{64A1271E-C5B8-4AF8-9BE4-5D58D6269A7B}" type="presOf" srcId="{FB7BE911-2A31-4A50-9DE2-17BDF6FABA50}" destId="{3C616E19-AB0A-42D3-8898-3BDAA0E8EF3D}" srcOrd="0" destOrd="0" presId="urn:microsoft.com/office/officeart/2016/7/layout/ChevronBlockProcess"/>
    <dgm:cxn modelId="{11F92E20-97DE-40A7-B11C-1F042FE6D99A}" type="presOf" srcId="{ADBCADDC-24BC-4CC8-9253-9C0DA579F432}" destId="{CFE1937E-E5B6-40DA-9885-AB47374978C2}" srcOrd="0" destOrd="2" presId="urn:microsoft.com/office/officeart/2016/7/layout/ChevronBlockProcess"/>
    <dgm:cxn modelId="{1EAAE121-9F0A-40D2-BA86-EDC6B62FC81A}" srcId="{E5E2A00B-A0CE-4D6C-8228-0A6FEB41BC6C}" destId="{1A7F0A60-E729-4598-9B5D-39A656171156}" srcOrd="1" destOrd="0" parTransId="{CF2D620A-A12A-4087-8876-670FAD302FE1}" sibTransId="{33ABBA86-758C-4497-BFA1-AF15F1866C0F}"/>
    <dgm:cxn modelId="{D1E57C40-D1C8-4564-AD76-ABDCD6A15239}" srcId="{E5E2A00B-A0CE-4D6C-8228-0A6FEB41BC6C}" destId="{ADBCADDC-24BC-4CC8-9253-9C0DA579F432}" srcOrd="2" destOrd="0" parTransId="{F37A1289-A2FB-45CB-921C-B779B7913D0D}" sibTransId="{B864088A-7257-4B2D-84AB-E040C8578535}"/>
    <dgm:cxn modelId="{137A9060-2A9E-474B-965B-426F4C14C3F3}" type="presOf" srcId="{1A7F0A60-E729-4598-9B5D-39A656171156}" destId="{CFE1937E-E5B6-40DA-9885-AB47374978C2}" srcOrd="0" destOrd="1" presId="urn:microsoft.com/office/officeart/2016/7/layout/ChevronBlockProcess"/>
    <dgm:cxn modelId="{A4EC5142-8C3E-4F88-9112-7718FE921F6F}" srcId="{314F7557-0224-4C0C-8EAF-AC31876C6074}" destId="{DE34882F-C404-414F-8750-7DA66E920F3B}" srcOrd="2" destOrd="0" parTransId="{6F05E38F-5776-45D8-B651-6EB996BA0DB6}" sibTransId="{AAE42865-ACAC-4C55-81B8-B306DA4B3B19}"/>
    <dgm:cxn modelId="{C03EA86E-49DC-47DF-9C42-787E6281E99E}" type="presOf" srcId="{879F3B30-79AB-4DAD-9244-38D5B6154859}" destId="{0A54B8E4-7951-4419-AD9D-240D8B92EFDB}" srcOrd="0" destOrd="0" presId="urn:microsoft.com/office/officeart/2016/7/layout/ChevronBlockProcess"/>
    <dgm:cxn modelId="{721D044F-69E6-48B5-AA26-5AA5D0EA47A7}" srcId="{879F3B30-79AB-4DAD-9244-38D5B6154859}" destId="{169C2598-A7EB-4E46-89E0-2FBBC32CEC64}" srcOrd="0" destOrd="0" parTransId="{C2B9F252-8796-431C-A00B-8A1F81492407}" sibTransId="{1AC63710-C72B-4AC8-AEF9-1DA6BD7126EF}"/>
    <dgm:cxn modelId="{C68E0456-B7E0-42EA-B1FE-8A0681B672A2}" type="presOf" srcId="{314F7557-0224-4C0C-8EAF-AC31876C6074}" destId="{04BD9CB5-73C3-4915-B232-04101813A608}" srcOrd="0" destOrd="0" presId="urn:microsoft.com/office/officeart/2016/7/layout/ChevronBlockProcess"/>
    <dgm:cxn modelId="{CB1C8278-71AC-438D-B281-653EAD1282C1}" type="presOf" srcId="{169C2598-A7EB-4E46-89E0-2FBBC32CEC64}" destId="{9A72AACF-27C1-4BEA-AACD-559B7017A5CC}" srcOrd="0" destOrd="0" presId="urn:microsoft.com/office/officeart/2016/7/layout/ChevronBlockProcess"/>
    <dgm:cxn modelId="{127C1198-FA09-4BB0-AAC4-55008CCE8AF1}" type="presOf" srcId="{BEC42F62-9CD2-4536-9499-C561EE60D6A1}" destId="{9A72AACF-27C1-4BEA-AACD-559B7017A5CC}" srcOrd="0" destOrd="1" presId="urn:microsoft.com/office/officeart/2016/7/layout/ChevronBlockProcess"/>
    <dgm:cxn modelId="{7D251A9A-E6E5-4E11-A8BF-EAC71AAAEC4B}" type="presOf" srcId="{70DA86F1-7208-4E52-9672-B6CCBFB61C93}" destId="{9398CADC-4D3B-4DBD-9749-8A50CA7553A2}" srcOrd="0" destOrd="1" presId="urn:microsoft.com/office/officeart/2016/7/layout/ChevronBlockProcess"/>
    <dgm:cxn modelId="{6F2BD0A3-10E6-455C-9767-D8F580099C78}" srcId="{FB7BE911-2A31-4A50-9DE2-17BDF6FABA50}" destId="{E5E2A00B-A0CE-4D6C-8228-0A6FEB41BC6C}" srcOrd="2" destOrd="0" parTransId="{F0E1184D-F49B-4D10-AF35-1857AB83EB61}" sibTransId="{9608A4E3-1782-4993-BE96-38E8AEC561B7}"/>
    <dgm:cxn modelId="{DC760BA5-F7F7-4502-BF4F-9A9F8CD6C3DB}" type="presOf" srcId="{DE34882F-C404-414F-8750-7DA66E920F3B}" destId="{9398CADC-4D3B-4DBD-9749-8A50CA7553A2}" srcOrd="0" destOrd="2" presId="urn:microsoft.com/office/officeart/2016/7/layout/ChevronBlockProcess"/>
    <dgm:cxn modelId="{2C2CD1AB-8597-412A-9FE7-40805A4F3132}" srcId="{FB7BE911-2A31-4A50-9DE2-17BDF6FABA50}" destId="{314F7557-0224-4C0C-8EAF-AC31876C6074}" srcOrd="1" destOrd="0" parTransId="{F97E69A5-19EB-4223-BBE6-F12CEC253775}" sibTransId="{6FBAC7ED-8E7A-4C35-B2CF-1936C8E46BCD}"/>
    <dgm:cxn modelId="{5F84E0B0-DB73-41D7-9A98-54315BDBB905}" srcId="{FB7BE911-2A31-4A50-9DE2-17BDF6FABA50}" destId="{879F3B30-79AB-4DAD-9244-38D5B6154859}" srcOrd="0" destOrd="0" parTransId="{17150EC1-1A8A-476C-9EB7-33AC1929B2C9}" sibTransId="{E56A9D30-694D-4CCB-B90F-CBA847AF6D38}"/>
    <dgm:cxn modelId="{B5DB7AB8-3D5F-4571-82EA-38896ADD7A02}" srcId="{314F7557-0224-4C0C-8EAF-AC31876C6074}" destId="{7F9E8694-B00E-4AF3-9DF8-0E623EF7A1E0}" srcOrd="0" destOrd="0" parTransId="{0F57FA27-7301-4E8B-8016-B575B12AEA3A}" sibTransId="{F63F2140-06D1-4425-838D-664F8241B4BE}"/>
    <dgm:cxn modelId="{15A70DBB-9476-4E0D-ACD7-20F72A8EB510}" type="presOf" srcId="{35C89373-B99E-4FD6-97B6-4EAFADC1E72A}" destId="{CFE1937E-E5B6-40DA-9885-AB47374978C2}" srcOrd="0" destOrd="0" presId="urn:microsoft.com/office/officeart/2016/7/layout/ChevronBlockProcess"/>
    <dgm:cxn modelId="{EC166FE4-782E-48F5-872C-E96010CC9BBD}" srcId="{E5E2A00B-A0CE-4D6C-8228-0A6FEB41BC6C}" destId="{35C89373-B99E-4FD6-97B6-4EAFADC1E72A}" srcOrd="0" destOrd="0" parTransId="{583AAE29-ABF2-4F67-B41D-96005F603E6B}" sibTransId="{0CDA2C14-63A9-4ECC-9524-93A19321B3A9}"/>
    <dgm:cxn modelId="{D5A9C9F9-5985-4F51-850A-43323F473EA0}" srcId="{879F3B30-79AB-4DAD-9244-38D5B6154859}" destId="{BEC42F62-9CD2-4536-9499-C561EE60D6A1}" srcOrd="1" destOrd="0" parTransId="{2F5BF495-29DC-4829-8A0B-2CE3177F3D26}" sibTransId="{0F3F4EDE-7F4C-44C3-AC71-760420C9F3A1}"/>
    <dgm:cxn modelId="{4E26749E-0EA2-4F63-9E96-DB4AE8CC3B76}" type="presParOf" srcId="{3C616E19-AB0A-42D3-8898-3BDAA0E8EF3D}" destId="{4E46749F-D702-4C9F-989C-F026C7D721F2}" srcOrd="0" destOrd="0" presId="urn:microsoft.com/office/officeart/2016/7/layout/ChevronBlockProcess"/>
    <dgm:cxn modelId="{6998A44F-CB75-4B19-83A7-0CF51DAE41B6}" type="presParOf" srcId="{4E46749F-D702-4C9F-989C-F026C7D721F2}" destId="{0A54B8E4-7951-4419-AD9D-240D8B92EFDB}" srcOrd="0" destOrd="0" presId="urn:microsoft.com/office/officeart/2016/7/layout/ChevronBlockProcess"/>
    <dgm:cxn modelId="{65109F66-DA0B-42EF-8AD1-ACBDF42F387C}" type="presParOf" srcId="{4E46749F-D702-4C9F-989C-F026C7D721F2}" destId="{9A72AACF-27C1-4BEA-AACD-559B7017A5CC}" srcOrd="1" destOrd="0" presId="urn:microsoft.com/office/officeart/2016/7/layout/ChevronBlockProcess"/>
    <dgm:cxn modelId="{1FB0A6A7-4D1B-40B8-8E9E-1C3595C06F85}" type="presParOf" srcId="{3C616E19-AB0A-42D3-8898-3BDAA0E8EF3D}" destId="{4BF4530D-5547-4060-8B34-107F5F3AAD50}" srcOrd="1" destOrd="0" presId="urn:microsoft.com/office/officeart/2016/7/layout/ChevronBlockProcess"/>
    <dgm:cxn modelId="{44714E3D-7AEC-4227-8FEA-11C26CF4A0C6}" type="presParOf" srcId="{3C616E19-AB0A-42D3-8898-3BDAA0E8EF3D}" destId="{A7C8A260-91ED-46BD-9FDD-D16B515B77A2}" srcOrd="2" destOrd="0" presId="urn:microsoft.com/office/officeart/2016/7/layout/ChevronBlockProcess"/>
    <dgm:cxn modelId="{72F47613-8617-421F-9A44-9525AECCCAAD}" type="presParOf" srcId="{A7C8A260-91ED-46BD-9FDD-D16B515B77A2}" destId="{04BD9CB5-73C3-4915-B232-04101813A608}" srcOrd="0" destOrd="0" presId="urn:microsoft.com/office/officeart/2016/7/layout/ChevronBlockProcess"/>
    <dgm:cxn modelId="{138680CB-5741-453C-AC51-F789C9A90232}" type="presParOf" srcId="{A7C8A260-91ED-46BD-9FDD-D16B515B77A2}" destId="{9398CADC-4D3B-4DBD-9749-8A50CA7553A2}" srcOrd="1" destOrd="0" presId="urn:microsoft.com/office/officeart/2016/7/layout/ChevronBlockProcess"/>
    <dgm:cxn modelId="{F2E59FD7-2205-434C-AB66-CF152846EB61}" type="presParOf" srcId="{3C616E19-AB0A-42D3-8898-3BDAA0E8EF3D}" destId="{13E48C4E-44DD-49EF-859D-CA27841B3356}" srcOrd="3" destOrd="0" presId="urn:microsoft.com/office/officeart/2016/7/layout/ChevronBlockProcess"/>
    <dgm:cxn modelId="{A9004AD1-B04A-4F93-A45B-9BA20BAC0351}" type="presParOf" srcId="{3C616E19-AB0A-42D3-8898-3BDAA0E8EF3D}" destId="{F93340B7-FE49-4B45-A32D-3E2005FCC735}" srcOrd="4" destOrd="0" presId="urn:microsoft.com/office/officeart/2016/7/layout/ChevronBlockProcess"/>
    <dgm:cxn modelId="{28C7C6D7-A8D9-4E99-B902-62F754FA3AE1}" type="presParOf" srcId="{F93340B7-FE49-4B45-A32D-3E2005FCC735}" destId="{3DD55471-9B8B-40A6-809F-065B15A2DE08}" srcOrd="0" destOrd="0" presId="urn:microsoft.com/office/officeart/2016/7/layout/ChevronBlockProcess"/>
    <dgm:cxn modelId="{89EA2F3E-E096-4002-A1BE-D4E4D73A569E}" type="presParOf" srcId="{F93340B7-FE49-4B45-A32D-3E2005FCC735}" destId="{CFE1937E-E5B6-40DA-9885-AB47374978C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50DC85-DF61-4C9F-9CDE-1FAC2FBFDF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665705-D402-47E1-BD71-5F7BE4572D20}">
      <dgm:prSet/>
      <dgm:spPr/>
      <dgm:t>
        <a:bodyPr/>
        <a:lstStyle/>
        <a:p>
          <a:r>
            <a:rPr lang="en-US" dirty="0"/>
            <a:t>ASM</a:t>
          </a:r>
        </a:p>
      </dgm:t>
    </dgm:pt>
    <dgm:pt modelId="{D8C4CC1A-8C6F-4CB4-8F20-58670AC148FC}" type="parTrans" cxnId="{CB943D60-82FD-4D67-8A25-39B8028774A7}">
      <dgm:prSet/>
      <dgm:spPr/>
      <dgm:t>
        <a:bodyPr/>
        <a:lstStyle/>
        <a:p>
          <a:endParaRPr lang="en-US"/>
        </a:p>
      </dgm:t>
    </dgm:pt>
    <dgm:pt modelId="{71762880-7E4A-4862-ADFB-A572BD00359B}" type="sibTrans" cxnId="{CB943D60-82FD-4D67-8A25-39B8028774A7}">
      <dgm:prSet/>
      <dgm:spPr/>
      <dgm:t>
        <a:bodyPr/>
        <a:lstStyle/>
        <a:p>
          <a:endParaRPr lang="en-US"/>
        </a:p>
      </dgm:t>
    </dgm:pt>
    <dgm:pt modelId="{7C70BCB6-5BB2-48EE-9A0F-A8DB7CF593F5}">
      <dgm:prSet/>
      <dgm:spPr/>
      <dgm:t>
        <a:bodyPr/>
        <a:lstStyle/>
        <a:p>
          <a:r>
            <a:rPr lang="en-US"/>
            <a:t>Manually write asm instructions</a:t>
          </a:r>
        </a:p>
      </dgm:t>
    </dgm:pt>
    <dgm:pt modelId="{613A3A4B-AD7C-4E18-9211-16E6CF86D54E}" type="parTrans" cxnId="{0881DBCC-5C60-4BCD-85DE-327803D02266}">
      <dgm:prSet/>
      <dgm:spPr/>
      <dgm:t>
        <a:bodyPr/>
        <a:lstStyle/>
        <a:p>
          <a:endParaRPr lang="en-US"/>
        </a:p>
      </dgm:t>
    </dgm:pt>
    <dgm:pt modelId="{F0CF7DAC-16F3-4ACB-8AAA-9359E32464C2}" type="sibTrans" cxnId="{0881DBCC-5C60-4BCD-85DE-327803D02266}">
      <dgm:prSet/>
      <dgm:spPr/>
      <dgm:t>
        <a:bodyPr/>
        <a:lstStyle/>
        <a:p>
          <a:endParaRPr lang="en-US"/>
        </a:p>
      </dgm:t>
    </dgm:pt>
    <dgm:pt modelId="{A5A0AC95-52C3-44D3-87E4-F51BE295930A}">
      <dgm:prSet/>
      <dgm:spPr/>
      <dgm:t>
        <a:bodyPr/>
        <a:lstStyle/>
        <a:p>
          <a:r>
            <a:rPr lang="en-US"/>
            <a:t>Intrinsics (recommended)</a:t>
          </a:r>
        </a:p>
      </dgm:t>
    </dgm:pt>
    <dgm:pt modelId="{CBF7DDF7-12F8-4D39-80BC-CE74F56F5D14}" type="parTrans" cxnId="{B6051742-916F-4FF6-8F07-6B6722C8C1C5}">
      <dgm:prSet/>
      <dgm:spPr/>
      <dgm:t>
        <a:bodyPr/>
        <a:lstStyle/>
        <a:p>
          <a:endParaRPr lang="en-US"/>
        </a:p>
      </dgm:t>
    </dgm:pt>
    <dgm:pt modelId="{BE7ADBC6-798C-43DD-9D16-EE5A02FA11B4}" type="sibTrans" cxnId="{B6051742-916F-4FF6-8F07-6B6722C8C1C5}">
      <dgm:prSet/>
      <dgm:spPr/>
      <dgm:t>
        <a:bodyPr/>
        <a:lstStyle/>
        <a:p>
          <a:endParaRPr lang="en-US"/>
        </a:p>
      </dgm:t>
    </dgm:pt>
    <dgm:pt modelId="{2DDE98F7-99C6-4DB4-9E65-07A7D686D28F}">
      <dgm:prSet/>
      <dgm:spPr/>
      <dgm:t>
        <a:bodyPr/>
        <a:lstStyle/>
        <a:p>
          <a:r>
            <a:rPr lang="en-US"/>
            <a:t>SIMD asm are wrapped into C/C++ APIs (intrinsic functions)</a:t>
          </a:r>
        </a:p>
      </dgm:t>
    </dgm:pt>
    <dgm:pt modelId="{99DD870B-65FC-4160-9A31-1FDEEF3C3254}" type="parTrans" cxnId="{F36D8AB7-8A38-41B7-80EA-DCAA12A5D1B8}">
      <dgm:prSet/>
      <dgm:spPr/>
      <dgm:t>
        <a:bodyPr/>
        <a:lstStyle/>
        <a:p>
          <a:endParaRPr lang="en-US"/>
        </a:p>
      </dgm:t>
    </dgm:pt>
    <dgm:pt modelId="{47F3EBB8-5EB7-428E-86E2-63C5703C3562}" type="sibTrans" cxnId="{F36D8AB7-8A38-41B7-80EA-DCAA12A5D1B8}">
      <dgm:prSet/>
      <dgm:spPr/>
      <dgm:t>
        <a:bodyPr/>
        <a:lstStyle/>
        <a:p>
          <a:endParaRPr lang="en-US"/>
        </a:p>
      </dgm:t>
    </dgm:pt>
    <dgm:pt modelId="{A18D9A01-1F53-4995-BF49-ECAE4349CE99}">
      <dgm:prSet/>
      <dgm:spPr/>
      <dgm:t>
        <a:bodyPr/>
        <a:lstStyle/>
        <a:p>
          <a:r>
            <a:rPr lang="en-US"/>
            <a:t>Compiler directives</a:t>
          </a:r>
        </a:p>
      </dgm:t>
    </dgm:pt>
    <dgm:pt modelId="{1D99375D-9EB4-4D27-84DA-EC2C963474E0}" type="parTrans" cxnId="{6DCBFF78-6897-48A1-83C1-1841B10F4A7F}">
      <dgm:prSet/>
      <dgm:spPr/>
      <dgm:t>
        <a:bodyPr/>
        <a:lstStyle/>
        <a:p>
          <a:endParaRPr lang="en-US"/>
        </a:p>
      </dgm:t>
    </dgm:pt>
    <dgm:pt modelId="{45C293E2-936D-4315-8508-2211B1116DCB}" type="sibTrans" cxnId="{6DCBFF78-6897-48A1-83C1-1841B10F4A7F}">
      <dgm:prSet/>
      <dgm:spPr/>
      <dgm:t>
        <a:bodyPr/>
        <a:lstStyle/>
        <a:p>
          <a:endParaRPr lang="en-US"/>
        </a:p>
      </dgm:t>
    </dgm:pt>
    <dgm:pt modelId="{25D58145-50E8-4FDF-8A9E-0BDB778EDEBF}">
      <dgm:prSet/>
      <dgm:spPr/>
      <dgm:t>
        <a:bodyPr/>
        <a:lstStyle/>
        <a:p>
          <a:r>
            <a:rPr lang="en-US"/>
            <a:t>Enforce vec the loop etc. in source code</a:t>
          </a:r>
        </a:p>
      </dgm:t>
    </dgm:pt>
    <dgm:pt modelId="{E5431B08-B3DF-40C3-8EFC-4EDC23469D92}" type="parTrans" cxnId="{53BB2F30-427E-42CD-B7B2-A36754CF728D}">
      <dgm:prSet/>
      <dgm:spPr/>
      <dgm:t>
        <a:bodyPr/>
        <a:lstStyle/>
        <a:p>
          <a:endParaRPr lang="en-US"/>
        </a:p>
      </dgm:t>
    </dgm:pt>
    <dgm:pt modelId="{4EF151EE-E8FE-43A7-924F-6198738370BF}" type="sibTrans" cxnId="{53BB2F30-427E-42CD-B7B2-A36754CF728D}">
      <dgm:prSet/>
      <dgm:spPr/>
      <dgm:t>
        <a:bodyPr/>
        <a:lstStyle/>
        <a:p>
          <a:endParaRPr lang="en-US"/>
        </a:p>
      </dgm:t>
    </dgm:pt>
    <dgm:pt modelId="{8FACE68B-A1B0-43BF-8B13-03C913D775EE}">
      <dgm:prSet/>
      <dgm:spPr/>
      <dgm:t>
        <a:bodyPr/>
        <a:lstStyle/>
        <a:p>
          <a:r>
            <a:rPr lang="en-US"/>
            <a:t>Auto-vec</a:t>
          </a:r>
        </a:p>
      </dgm:t>
    </dgm:pt>
    <dgm:pt modelId="{49D681B2-85C3-45C3-A82A-ED15DA772C8C}" type="parTrans" cxnId="{FB8E9821-6703-48B4-93E3-B7B088AE11F4}">
      <dgm:prSet/>
      <dgm:spPr/>
      <dgm:t>
        <a:bodyPr/>
        <a:lstStyle/>
        <a:p>
          <a:endParaRPr lang="en-US"/>
        </a:p>
      </dgm:t>
    </dgm:pt>
    <dgm:pt modelId="{F0277135-958F-4350-860A-0A725CD17FD6}" type="sibTrans" cxnId="{FB8E9821-6703-48B4-93E3-B7B088AE11F4}">
      <dgm:prSet/>
      <dgm:spPr/>
      <dgm:t>
        <a:bodyPr/>
        <a:lstStyle/>
        <a:p>
          <a:endParaRPr lang="en-US"/>
        </a:p>
      </dgm:t>
    </dgm:pt>
    <dgm:pt modelId="{594B069C-128A-4345-AE84-0340AE985C2C}">
      <dgm:prSet/>
      <dgm:spPr/>
      <dgm:t>
        <a:bodyPr/>
        <a:lstStyle/>
        <a:p>
          <a:r>
            <a:rPr lang="en-US"/>
            <a:t>Mainstream compilers GCC/Clang/ICC auto vec the loop etc.</a:t>
          </a:r>
        </a:p>
      </dgm:t>
    </dgm:pt>
    <dgm:pt modelId="{1E7A4FC2-BB09-4907-8562-D3D1DCEE24C2}" type="parTrans" cxnId="{066C01CA-6FEF-4685-ACCF-3F90608E4C9C}">
      <dgm:prSet/>
      <dgm:spPr/>
      <dgm:t>
        <a:bodyPr/>
        <a:lstStyle/>
        <a:p>
          <a:endParaRPr lang="en-US"/>
        </a:p>
      </dgm:t>
    </dgm:pt>
    <dgm:pt modelId="{C03C5065-C2FB-45D6-8641-5F46DBDB0E38}" type="sibTrans" cxnId="{066C01CA-6FEF-4685-ACCF-3F90608E4C9C}">
      <dgm:prSet/>
      <dgm:spPr/>
      <dgm:t>
        <a:bodyPr/>
        <a:lstStyle/>
        <a:p>
          <a:endParaRPr lang="en-US"/>
        </a:p>
      </dgm:t>
    </dgm:pt>
    <dgm:pt modelId="{F9BFF453-0819-454C-A883-3CC14ABA3BB6}">
      <dgm:prSet/>
      <dgm:spPr/>
      <dgm:t>
        <a:bodyPr/>
        <a:lstStyle/>
        <a:p>
          <a:r>
            <a:rPr lang="en-US"/>
            <a:t>IPP(</a:t>
          </a:r>
          <a:r>
            <a:rPr lang="en-US" b="0" i="0"/>
            <a:t>Intel Integrated Performance Primitives)</a:t>
          </a:r>
          <a:endParaRPr lang="en-US"/>
        </a:p>
      </dgm:t>
    </dgm:pt>
    <dgm:pt modelId="{2578F809-755F-4F39-865A-384161BCC82C}" type="parTrans" cxnId="{BB1693A0-BAE5-423B-81CD-6A5A922B2260}">
      <dgm:prSet/>
      <dgm:spPr/>
      <dgm:t>
        <a:bodyPr/>
        <a:lstStyle/>
        <a:p>
          <a:endParaRPr lang="en-US"/>
        </a:p>
      </dgm:t>
    </dgm:pt>
    <dgm:pt modelId="{35455D95-3301-4421-AE62-3CD845E1605E}" type="sibTrans" cxnId="{BB1693A0-BAE5-423B-81CD-6A5A922B2260}">
      <dgm:prSet/>
      <dgm:spPr/>
      <dgm:t>
        <a:bodyPr/>
        <a:lstStyle/>
        <a:p>
          <a:endParaRPr lang="en-US"/>
        </a:p>
      </dgm:t>
    </dgm:pt>
    <dgm:pt modelId="{2AFC3C8D-1408-4B3C-A6F3-9227CBF10DAE}">
      <dgm:prSet/>
      <dgm:spPr/>
      <dgm:t>
        <a:bodyPr/>
        <a:lstStyle/>
        <a:p>
          <a:r>
            <a:rPr lang="en-US"/>
            <a:t>IPP functions are optimized by SIMD by Intel</a:t>
          </a:r>
        </a:p>
      </dgm:t>
    </dgm:pt>
    <dgm:pt modelId="{4F70F45C-7B97-4362-82DF-EB05A8DE96B9}" type="parTrans" cxnId="{189F2417-3431-489B-80AA-082757730128}">
      <dgm:prSet/>
      <dgm:spPr/>
      <dgm:t>
        <a:bodyPr/>
        <a:lstStyle/>
        <a:p>
          <a:endParaRPr lang="en-US"/>
        </a:p>
      </dgm:t>
    </dgm:pt>
    <dgm:pt modelId="{BED51052-80C9-4EF4-ADAD-C5204F4A7CE4}" type="sibTrans" cxnId="{189F2417-3431-489B-80AA-082757730128}">
      <dgm:prSet/>
      <dgm:spPr/>
      <dgm:t>
        <a:bodyPr/>
        <a:lstStyle/>
        <a:p>
          <a:endParaRPr lang="en-US"/>
        </a:p>
      </dgm:t>
    </dgm:pt>
    <dgm:pt modelId="{4FA704E6-476E-49F5-A3F2-E349C69BF67C}" type="pres">
      <dgm:prSet presAssocID="{C850DC85-DF61-4C9F-9CDE-1FAC2FBFDF59}" presName="vert0" presStyleCnt="0">
        <dgm:presLayoutVars>
          <dgm:dir/>
          <dgm:animOne val="branch"/>
          <dgm:animLvl val="lvl"/>
        </dgm:presLayoutVars>
      </dgm:prSet>
      <dgm:spPr/>
    </dgm:pt>
    <dgm:pt modelId="{831FAD23-BD08-46B5-8CB3-492DD5216D6E}" type="pres">
      <dgm:prSet presAssocID="{AB665705-D402-47E1-BD71-5F7BE4572D20}" presName="thickLine" presStyleLbl="alignNode1" presStyleIdx="0" presStyleCnt="5"/>
      <dgm:spPr/>
    </dgm:pt>
    <dgm:pt modelId="{625AB38D-F06B-441F-BB58-31FB1F3C02DA}" type="pres">
      <dgm:prSet presAssocID="{AB665705-D402-47E1-BD71-5F7BE4572D20}" presName="horz1" presStyleCnt="0"/>
      <dgm:spPr/>
    </dgm:pt>
    <dgm:pt modelId="{7BCA6452-3CD0-4EC9-8D82-B762B7D02FA7}" type="pres">
      <dgm:prSet presAssocID="{AB665705-D402-47E1-BD71-5F7BE4572D20}" presName="tx1" presStyleLbl="revTx" presStyleIdx="0" presStyleCnt="10"/>
      <dgm:spPr/>
    </dgm:pt>
    <dgm:pt modelId="{EB5A4A07-1589-4BAE-BA11-CF7447DE1022}" type="pres">
      <dgm:prSet presAssocID="{AB665705-D402-47E1-BD71-5F7BE4572D20}" presName="vert1" presStyleCnt="0"/>
      <dgm:spPr/>
    </dgm:pt>
    <dgm:pt modelId="{197D424F-0594-47ED-81E1-CDF1A87AC2AC}" type="pres">
      <dgm:prSet presAssocID="{7C70BCB6-5BB2-48EE-9A0F-A8DB7CF593F5}" presName="vertSpace2a" presStyleCnt="0"/>
      <dgm:spPr/>
    </dgm:pt>
    <dgm:pt modelId="{DC032CEE-E53B-48DC-8386-2A8C0325A9F5}" type="pres">
      <dgm:prSet presAssocID="{7C70BCB6-5BB2-48EE-9A0F-A8DB7CF593F5}" presName="horz2" presStyleCnt="0"/>
      <dgm:spPr/>
    </dgm:pt>
    <dgm:pt modelId="{E70944A3-B777-4D10-95B8-CAFE5D4A59B6}" type="pres">
      <dgm:prSet presAssocID="{7C70BCB6-5BB2-48EE-9A0F-A8DB7CF593F5}" presName="horzSpace2" presStyleCnt="0"/>
      <dgm:spPr/>
    </dgm:pt>
    <dgm:pt modelId="{2A878F81-49A4-45D7-A48A-5CB519E85EFB}" type="pres">
      <dgm:prSet presAssocID="{7C70BCB6-5BB2-48EE-9A0F-A8DB7CF593F5}" presName="tx2" presStyleLbl="revTx" presStyleIdx="1" presStyleCnt="10"/>
      <dgm:spPr/>
    </dgm:pt>
    <dgm:pt modelId="{FC900CB0-C8B8-4C80-8A76-62F084D397FA}" type="pres">
      <dgm:prSet presAssocID="{7C70BCB6-5BB2-48EE-9A0F-A8DB7CF593F5}" presName="vert2" presStyleCnt="0"/>
      <dgm:spPr/>
    </dgm:pt>
    <dgm:pt modelId="{D9751B10-6057-47F5-92DD-976F8080CE87}" type="pres">
      <dgm:prSet presAssocID="{7C70BCB6-5BB2-48EE-9A0F-A8DB7CF593F5}" presName="thinLine2b" presStyleLbl="callout" presStyleIdx="0" presStyleCnt="5"/>
      <dgm:spPr/>
    </dgm:pt>
    <dgm:pt modelId="{315CBF83-83F2-4E5A-8EF7-C46B37F2F176}" type="pres">
      <dgm:prSet presAssocID="{7C70BCB6-5BB2-48EE-9A0F-A8DB7CF593F5}" presName="vertSpace2b" presStyleCnt="0"/>
      <dgm:spPr/>
    </dgm:pt>
    <dgm:pt modelId="{236107A7-C822-49DF-9EFF-B3E46BF502E1}" type="pres">
      <dgm:prSet presAssocID="{A5A0AC95-52C3-44D3-87E4-F51BE295930A}" presName="thickLine" presStyleLbl="alignNode1" presStyleIdx="1" presStyleCnt="5"/>
      <dgm:spPr/>
    </dgm:pt>
    <dgm:pt modelId="{41386E88-73F2-4959-A865-75D04DF3F91E}" type="pres">
      <dgm:prSet presAssocID="{A5A0AC95-52C3-44D3-87E4-F51BE295930A}" presName="horz1" presStyleCnt="0"/>
      <dgm:spPr/>
    </dgm:pt>
    <dgm:pt modelId="{05322EA8-D3E0-478A-834F-383537BA9077}" type="pres">
      <dgm:prSet presAssocID="{A5A0AC95-52C3-44D3-87E4-F51BE295930A}" presName="tx1" presStyleLbl="revTx" presStyleIdx="2" presStyleCnt="10"/>
      <dgm:spPr/>
    </dgm:pt>
    <dgm:pt modelId="{6E430675-D3C5-4B87-831C-BB5AD9F44C6D}" type="pres">
      <dgm:prSet presAssocID="{A5A0AC95-52C3-44D3-87E4-F51BE295930A}" presName="vert1" presStyleCnt="0"/>
      <dgm:spPr/>
    </dgm:pt>
    <dgm:pt modelId="{9D6A84B2-1F85-465A-9E8D-6AAF82EF5999}" type="pres">
      <dgm:prSet presAssocID="{2DDE98F7-99C6-4DB4-9E65-07A7D686D28F}" presName="vertSpace2a" presStyleCnt="0"/>
      <dgm:spPr/>
    </dgm:pt>
    <dgm:pt modelId="{A41E0EC6-4DC6-4B65-8338-2CD374D8ACEA}" type="pres">
      <dgm:prSet presAssocID="{2DDE98F7-99C6-4DB4-9E65-07A7D686D28F}" presName="horz2" presStyleCnt="0"/>
      <dgm:spPr/>
    </dgm:pt>
    <dgm:pt modelId="{876F211C-F154-4239-9598-ED34D030E92B}" type="pres">
      <dgm:prSet presAssocID="{2DDE98F7-99C6-4DB4-9E65-07A7D686D28F}" presName="horzSpace2" presStyleCnt="0"/>
      <dgm:spPr/>
    </dgm:pt>
    <dgm:pt modelId="{9D4880CB-68AE-4B3C-BF4F-BE7D81F87290}" type="pres">
      <dgm:prSet presAssocID="{2DDE98F7-99C6-4DB4-9E65-07A7D686D28F}" presName="tx2" presStyleLbl="revTx" presStyleIdx="3" presStyleCnt="10"/>
      <dgm:spPr/>
    </dgm:pt>
    <dgm:pt modelId="{C0CFAF1B-7231-42A3-83E1-FA5DE0A8F0A6}" type="pres">
      <dgm:prSet presAssocID="{2DDE98F7-99C6-4DB4-9E65-07A7D686D28F}" presName="vert2" presStyleCnt="0"/>
      <dgm:spPr/>
    </dgm:pt>
    <dgm:pt modelId="{FA9A1D97-8CF1-461A-9AED-AE028CD2F11E}" type="pres">
      <dgm:prSet presAssocID="{2DDE98F7-99C6-4DB4-9E65-07A7D686D28F}" presName="thinLine2b" presStyleLbl="callout" presStyleIdx="1" presStyleCnt="5"/>
      <dgm:spPr/>
    </dgm:pt>
    <dgm:pt modelId="{82653243-B155-4685-8C79-0E317D175CAA}" type="pres">
      <dgm:prSet presAssocID="{2DDE98F7-99C6-4DB4-9E65-07A7D686D28F}" presName="vertSpace2b" presStyleCnt="0"/>
      <dgm:spPr/>
    </dgm:pt>
    <dgm:pt modelId="{A04BE212-F125-4BBC-9CA8-5BFA44C875EE}" type="pres">
      <dgm:prSet presAssocID="{A18D9A01-1F53-4995-BF49-ECAE4349CE99}" presName="thickLine" presStyleLbl="alignNode1" presStyleIdx="2" presStyleCnt="5"/>
      <dgm:spPr/>
    </dgm:pt>
    <dgm:pt modelId="{BA7F1FD2-931C-462B-AE35-ED648D943F2E}" type="pres">
      <dgm:prSet presAssocID="{A18D9A01-1F53-4995-BF49-ECAE4349CE99}" presName="horz1" presStyleCnt="0"/>
      <dgm:spPr/>
    </dgm:pt>
    <dgm:pt modelId="{9336BF78-D6B6-40B7-8C53-2C676AECDED3}" type="pres">
      <dgm:prSet presAssocID="{A18D9A01-1F53-4995-BF49-ECAE4349CE99}" presName="tx1" presStyleLbl="revTx" presStyleIdx="4" presStyleCnt="10"/>
      <dgm:spPr/>
    </dgm:pt>
    <dgm:pt modelId="{08140764-A841-43F1-9634-94B403192A7B}" type="pres">
      <dgm:prSet presAssocID="{A18D9A01-1F53-4995-BF49-ECAE4349CE99}" presName="vert1" presStyleCnt="0"/>
      <dgm:spPr/>
    </dgm:pt>
    <dgm:pt modelId="{F4E4E34F-7563-4FF7-ABA8-884C7130EBE3}" type="pres">
      <dgm:prSet presAssocID="{25D58145-50E8-4FDF-8A9E-0BDB778EDEBF}" presName="vertSpace2a" presStyleCnt="0"/>
      <dgm:spPr/>
    </dgm:pt>
    <dgm:pt modelId="{E1D3C030-71ED-41CD-908E-0182CB47FE35}" type="pres">
      <dgm:prSet presAssocID="{25D58145-50E8-4FDF-8A9E-0BDB778EDEBF}" presName="horz2" presStyleCnt="0"/>
      <dgm:spPr/>
    </dgm:pt>
    <dgm:pt modelId="{1341083C-C626-47A9-B7F2-7B181728518E}" type="pres">
      <dgm:prSet presAssocID="{25D58145-50E8-4FDF-8A9E-0BDB778EDEBF}" presName="horzSpace2" presStyleCnt="0"/>
      <dgm:spPr/>
    </dgm:pt>
    <dgm:pt modelId="{1FC9D0A8-CD4F-41B7-88B9-96C754BA15ED}" type="pres">
      <dgm:prSet presAssocID="{25D58145-50E8-4FDF-8A9E-0BDB778EDEBF}" presName="tx2" presStyleLbl="revTx" presStyleIdx="5" presStyleCnt="10"/>
      <dgm:spPr/>
    </dgm:pt>
    <dgm:pt modelId="{E496D05E-9B01-4102-841F-58AC95A45B14}" type="pres">
      <dgm:prSet presAssocID="{25D58145-50E8-4FDF-8A9E-0BDB778EDEBF}" presName="vert2" presStyleCnt="0"/>
      <dgm:spPr/>
    </dgm:pt>
    <dgm:pt modelId="{247BC221-5CAA-4451-8296-196CA752EDC8}" type="pres">
      <dgm:prSet presAssocID="{25D58145-50E8-4FDF-8A9E-0BDB778EDEBF}" presName="thinLine2b" presStyleLbl="callout" presStyleIdx="2" presStyleCnt="5"/>
      <dgm:spPr/>
    </dgm:pt>
    <dgm:pt modelId="{C3DAC507-5CF7-4AA2-BA2E-CB5A95EFA37E}" type="pres">
      <dgm:prSet presAssocID="{25D58145-50E8-4FDF-8A9E-0BDB778EDEBF}" presName="vertSpace2b" presStyleCnt="0"/>
      <dgm:spPr/>
    </dgm:pt>
    <dgm:pt modelId="{EECCCFC0-A4B6-44F1-B819-09A4131B3482}" type="pres">
      <dgm:prSet presAssocID="{8FACE68B-A1B0-43BF-8B13-03C913D775EE}" presName="thickLine" presStyleLbl="alignNode1" presStyleIdx="3" presStyleCnt="5"/>
      <dgm:spPr/>
    </dgm:pt>
    <dgm:pt modelId="{1765161A-05D2-4DDA-9F89-28219A0C3AE9}" type="pres">
      <dgm:prSet presAssocID="{8FACE68B-A1B0-43BF-8B13-03C913D775EE}" presName="horz1" presStyleCnt="0"/>
      <dgm:spPr/>
    </dgm:pt>
    <dgm:pt modelId="{51606D36-6F7A-4CCE-8946-804B035D055C}" type="pres">
      <dgm:prSet presAssocID="{8FACE68B-A1B0-43BF-8B13-03C913D775EE}" presName="tx1" presStyleLbl="revTx" presStyleIdx="6" presStyleCnt="10"/>
      <dgm:spPr/>
    </dgm:pt>
    <dgm:pt modelId="{D927719B-5DAC-4489-89C6-3B8FBC7EAFC0}" type="pres">
      <dgm:prSet presAssocID="{8FACE68B-A1B0-43BF-8B13-03C913D775EE}" presName="vert1" presStyleCnt="0"/>
      <dgm:spPr/>
    </dgm:pt>
    <dgm:pt modelId="{CA6312F7-F965-4FD6-992E-7B13BFC3ED07}" type="pres">
      <dgm:prSet presAssocID="{594B069C-128A-4345-AE84-0340AE985C2C}" presName="vertSpace2a" presStyleCnt="0"/>
      <dgm:spPr/>
    </dgm:pt>
    <dgm:pt modelId="{9DD5B6A8-201A-4509-9FA8-558EE5C8F26F}" type="pres">
      <dgm:prSet presAssocID="{594B069C-128A-4345-AE84-0340AE985C2C}" presName="horz2" presStyleCnt="0"/>
      <dgm:spPr/>
    </dgm:pt>
    <dgm:pt modelId="{8B991156-FC79-4953-9DAB-E338377C8CD9}" type="pres">
      <dgm:prSet presAssocID="{594B069C-128A-4345-AE84-0340AE985C2C}" presName="horzSpace2" presStyleCnt="0"/>
      <dgm:spPr/>
    </dgm:pt>
    <dgm:pt modelId="{84442447-0D9E-4E7E-B6EE-B15B00D026FB}" type="pres">
      <dgm:prSet presAssocID="{594B069C-128A-4345-AE84-0340AE985C2C}" presName="tx2" presStyleLbl="revTx" presStyleIdx="7" presStyleCnt="10"/>
      <dgm:spPr/>
    </dgm:pt>
    <dgm:pt modelId="{EDC11FF1-AEAD-47EE-B2E7-FC1361F4DA5D}" type="pres">
      <dgm:prSet presAssocID="{594B069C-128A-4345-AE84-0340AE985C2C}" presName="vert2" presStyleCnt="0"/>
      <dgm:spPr/>
    </dgm:pt>
    <dgm:pt modelId="{054E4F54-AC8A-4173-BF04-52B476DB77E4}" type="pres">
      <dgm:prSet presAssocID="{594B069C-128A-4345-AE84-0340AE985C2C}" presName="thinLine2b" presStyleLbl="callout" presStyleIdx="3" presStyleCnt="5"/>
      <dgm:spPr/>
    </dgm:pt>
    <dgm:pt modelId="{0BAE228A-AE10-446B-ADC0-FBEDB6627E0C}" type="pres">
      <dgm:prSet presAssocID="{594B069C-128A-4345-AE84-0340AE985C2C}" presName="vertSpace2b" presStyleCnt="0"/>
      <dgm:spPr/>
    </dgm:pt>
    <dgm:pt modelId="{027189D6-462D-43EE-A6C1-00DD50F42BD2}" type="pres">
      <dgm:prSet presAssocID="{F9BFF453-0819-454C-A883-3CC14ABA3BB6}" presName="thickLine" presStyleLbl="alignNode1" presStyleIdx="4" presStyleCnt="5"/>
      <dgm:spPr/>
    </dgm:pt>
    <dgm:pt modelId="{7A91AEF8-F94B-494D-943E-8C7C1A00E375}" type="pres">
      <dgm:prSet presAssocID="{F9BFF453-0819-454C-A883-3CC14ABA3BB6}" presName="horz1" presStyleCnt="0"/>
      <dgm:spPr/>
    </dgm:pt>
    <dgm:pt modelId="{DBF8B774-E70D-4EA7-A0E7-BA61DAF0BCDE}" type="pres">
      <dgm:prSet presAssocID="{F9BFF453-0819-454C-A883-3CC14ABA3BB6}" presName="tx1" presStyleLbl="revTx" presStyleIdx="8" presStyleCnt="10"/>
      <dgm:spPr/>
    </dgm:pt>
    <dgm:pt modelId="{6C351621-626B-401C-98BC-A6F8A2628D7C}" type="pres">
      <dgm:prSet presAssocID="{F9BFF453-0819-454C-A883-3CC14ABA3BB6}" presName="vert1" presStyleCnt="0"/>
      <dgm:spPr/>
    </dgm:pt>
    <dgm:pt modelId="{3EF2BB21-FB23-45FA-84AB-03E31339C286}" type="pres">
      <dgm:prSet presAssocID="{2AFC3C8D-1408-4B3C-A6F3-9227CBF10DAE}" presName="vertSpace2a" presStyleCnt="0"/>
      <dgm:spPr/>
    </dgm:pt>
    <dgm:pt modelId="{A86BCB4E-6764-4172-83B8-37BCC6FBB292}" type="pres">
      <dgm:prSet presAssocID="{2AFC3C8D-1408-4B3C-A6F3-9227CBF10DAE}" presName="horz2" presStyleCnt="0"/>
      <dgm:spPr/>
    </dgm:pt>
    <dgm:pt modelId="{2A2D62C5-0811-47F2-99DD-4105989195D1}" type="pres">
      <dgm:prSet presAssocID="{2AFC3C8D-1408-4B3C-A6F3-9227CBF10DAE}" presName="horzSpace2" presStyleCnt="0"/>
      <dgm:spPr/>
    </dgm:pt>
    <dgm:pt modelId="{F23B2E13-048A-47D3-85DD-5C913B1F959D}" type="pres">
      <dgm:prSet presAssocID="{2AFC3C8D-1408-4B3C-A6F3-9227CBF10DAE}" presName="tx2" presStyleLbl="revTx" presStyleIdx="9" presStyleCnt="10"/>
      <dgm:spPr/>
    </dgm:pt>
    <dgm:pt modelId="{2180B9C0-5903-4922-844C-24BD83133DD1}" type="pres">
      <dgm:prSet presAssocID="{2AFC3C8D-1408-4B3C-A6F3-9227CBF10DAE}" presName="vert2" presStyleCnt="0"/>
      <dgm:spPr/>
    </dgm:pt>
    <dgm:pt modelId="{3FAB7615-A3AE-4FBE-9E47-4D662C200462}" type="pres">
      <dgm:prSet presAssocID="{2AFC3C8D-1408-4B3C-A6F3-9227CBF10DAE}" presName="thinLine2b" presStyleLbl="callout" presStyleIdx="4" presStyleCnt="5"/>
      <dgm:spPr/>
    </dgm:pt>
    <dgm:pt modelId="{5858BD58-0113-408D-9EC9-FC52D53BAB23}" type="pres">
      <dgm:prSet presAssocID="{2AFC3C8D-1408-4B3C-A6F3-9227CBF10DAE}" presName="vertSpace2b" presStyleCnt="0"/>
      <dgm:spPr/>
    </dgm:pt>
  </dgm:ptLst>
  <dgm:cxnLst>
    <dgm:cxn modelId="{49DE230A-809D-4275-866F-A3283B9E1664}" type="presOf" srcId="{8FACE68B-A1B0-43BF-8B13-03C913D775EE}" destId="{51606D36-6F7A-4CCE-8946-804B035D055C}" srcOrd="0" destOrd="0" presId="urn:microsoft.com/office/officeart/2008/layout/LinedList"/>
    <dgm:cxn modelId="{A77B150C-1384-4626-A49C-2CE5BF85A1A0}" type="presOf" srcId="{594B069C-128A-4345-AE84-0340AE985C2C}" destId="{84442447-0D9E-4E7E-B6EE-B15B00D026FB}" srcOrd="0" destOrd="0" presId="urn:microsoft.com/office/officeart/2008/layout/LinedList"/>
    <dgm:cxn modelId="{189F2417-3431-489B-80AA-082757730128}" srcId="{F9BFF453-0819-454C-A883-3CC14ABA3BB6}" destId="{2AFC3C8D-1408-4B3C-A6F3-9227CBF10DAE}" srcOrd="0" destOrd="0" parTransId="{4F70F45C-7B97-4362-82DF-EB05A8DE96B9}" sibTransId="{BED51052-80C9-4EF4-ADAD-C5204F4A7CE4}"/>
    <dgm:cxn modelId="{FB8E9821-6703-48B4-93E3-B7B088AE11F4}" srcId="{C850DC85-DF61-4C9F-9CDE-1FAC2FBFDF59}" destId="{8FACE68B-A1B0-43BF-8B13-03C913D775EE}" srcOrd="3" destOrd="0" parTransId="{49D681B2-85C3-45C3-A82A-ED15DA772C8C}" sibTransId="{F0277135-958F-4350-860A-0A725CD17FD6}"/>
    <dgm:cxn modelId="{B2F0CF29-4FBD-4078-8853-48B6DF7CB5FF}" type="presOf" srcId="{A5A0AC95-52C3-44D3-87E4-F51BE295930A}" destId="{05322EA8-D3E0-478A-834F-383537BA9077}" srcOrd="0" destOrd="0" presId="urn:microsoft.com/office/officeart/2008/layout/LinedList"/>
    <dgm:cxn modelId="{53BB2F30-427E-42CD-B7B2-A36754CF728D}" srcId="{A18D9A01-1F53-4995-BF49-ECAE4349CE99}" destId="{25D58145-50E8-4FDF-8A9E-0BDB778EDEBF}" srcOrd="0" destOrd="0" parTransId="{E5431B08-B3DF-40C3-8EFC-4EDC23469D92}" sibTransId="{4EF151EE-E8FE-43A7-924F-6198738370BF}"/>
    <dgm:cxn modelId="{1B91F75B-0706-4280-94FF-9E1FCE5B0254}" type="presOf" srcId="{C850DC85-DF61-4C9F-9CDE-1FAC2FBFDF59}" destId="{4FA704E6-476E-49F5-A3F2-E349C69BF67C}" srcOrd="0" destOrd="0" presId="urn:microsoft.com/office/officeart/2008/layout/LinedList"/>
    <dgm:cxn modelId="{CB943D60-82FD-4D67-8A25-39B8028774A7}" srcId="{C850DC85-DF61-4C9F-9CDE-1FAC2FBFDF59}" destId="{AB665705-D402-47E1-BD71-5F7BE4572D20}" srcOrd="0" destOrd="0" parTransId="{D8C4CC1A-8C6F-4CB4-8F20-58670AC148FC}" sibTransId="{71762880-7E4A-4862-ADFB-A572BD00359B}"/>
    <dgm:cxn modelId="{B6051742-916F-4FF6-8F07-6B6722C8C1C5}" srcId="{C850DC85-DF61-4C9F-9CDE-1FAC2FBFDF59}" destId="{A5A0AC95-52C3-44D3-87E4-F51BE295930A}" srcOrd="1" destOrd="0" parTransId="{CBF7DDF7-12F8-4D39-80BC-CE74F56F5D14}" sibTransId="{BE7ADBC6-798C-43DD-9D16-EE5A02FA11B4}"/>
    <dgm:cxn modelId="{BD9FD145-2FD0-445C-8437-75AB9CEE1B77}" type="presOf" srcId="{2AFC3C8D-1408-4B3C-A6F3-9227CBF10DAE}" destId="{F23B2E13-048A-47D3-85DD-5C913B1F959D}" srcOrd="0" destOrd="0" presId="urn:microsoft.com/office/officeart/2008/layout/LinedList"/>
    <dgm:cxn modelId="{A202A269-D3AF-4D81-A3A2-FF04F836407C}" type="presOf" srcId="{F9BFF453-0819-454C-A883-3CC14ABA3BB6}" destId="{DBF8B774-E70D-4EA7-A0E7-BA61DAF0BCDE}" srcOrd="0" destOrd="0" presId="urn:microsoft.com/office/officeart/2008/layout/LinedList"/>
    <dgm:cxn modelId="{48003D6F-A341-488A-BBA1-04F2CE7F765A}" type="presOf" srcId="{2DDE98F7-99C6-4DB4-9E65-07A7D686D28F}" destId="{9D4880CB-68AE-4B3C-BF4F-BE7D81F87290}" srcOrd="0" destOrd="0" presId="urn:microsoft.com/office/officeart/2008/layout/LinedList"/>
    <dgm:cxn modelId="{B980F374-F670-4976-9DC9-9A3958C6BB11}" type="presOf" srcId="{25D58145-50E8-4FDF-8A9E-0BDB778EDEBF}" destId="{1FC9D0A8-CD4F-41B7-88B9-96C754BA15ED}" srcOrd="0" destOrd="0" presId="urn:microsoft.com/office/officeart/2008/layout/LinedList"/>
    <dgm:cxn modelId="{6DCBFF78-6897-48A1-83C1-1841B10F4A7F}" srcId="{C850DC85-DF61-4C9F-9CDE-1FAC2FBFDF59}" destId="{A18D9A01-1F53-4995-BF49-ECAE4349CE99}" srcOrd="2" destOrd="0" parTransId="{1D99375D-9EB4-4D27-84DA-EC2C963474E0}" sibTransId="{45C293E2-936D-4315-8508-2211B1116DCB}"/>
    <dgm:cxn modelId="{230E777D-C684-40ED-A35E-8035CE5972A1}" type="presOf" srcId="{A18D9A01-1F53-4995-BF49-ECAE4349CE99}" destId="{9336BF78-D6B6-40B7-8C53-2C676AECDED3}" srcOrd="0" destOrd="0" presId="urn:microsoft.com/office/officeart/2008/layout/LinedList"/>
    <dgm:cxn modelId="{BB1693A0-BAE5-423B-81CD-6A5A922B2260}" srcId="{C850DC85-DF61-4C9F-9CDE-1FAC2FBFDF59}" destId="{F9BFF453-0819-454C-A883-3CC14ABA3BB6}" srcOrd="4" destOrd="0" parTransId="{2578F809-755F-4F39-865A-384161BCC82C}" sibTransId="{35455D95-3301-4421-AE62-3CD845E1605E}"/>
    <dgm:cxn modelId="{CA8872B3-48C7-4CB6-BF19-0DE610838A8E}" type="presOf" srcId="{7C70BCB6-5BB2-48EE-9A0F-A8DB7CF593F5}" destId="{2A878F81-49A4-45D7-A48A-5CB519E85EFB}" srcOrd="0" destOrd="0" presId="urn:microsoft.com/office/officeart/2008/layout/LinedList"/>
    <dgm:cxn modelId="{F36D8AB7-8A38-41B7-80EA-DCAA12A5D1B8}" srcId="{A5A0AC95-52C3-44D3-87E4-F51BE295930A}" destId="{2DDE98F7-99C6-4DB4-9E65-07A7D686D28F}" srcOrd="0" destOrd="0" parTransId="{99DD870B-65FC-4160-9A31-1FDEEF3C3254}" sibTransId="{47F3EBB8-5EB7-428E-86E2-63C5703C3562}"/>
    <dgm:cxn modelId="{066C01CA-6FEF-4685-ACCF-3F90608E4C9C}" srcId="{8FACE68B-A1B0-43BF-8B13-03C913D775EE}" destId="{594B069C-128A-4345-AE84-0340AE985C2C}" srcOrd="0" destOrd="0" parTransId="{1E7A4FC2-BB09-4907-8562-D3D1DCEE24C2}" sibTransId="{C03C5065-C2FB-45D6-8641-5F46DBDB0E38}"/>
    <dgm:cxn modelId="{0881DBCC-5C60-4BCD-85DE-327803D02266}" srcId="{AB665705-D402-47E1-BD71-5F7BE4572D20}" destId="{7C70BCB6-5BB2-48EE-9A0F-A8DB7CF593F5}" srcOrd="0" destOrd="0" parTransId="{613A3A4B-AD7C-4E18-9211-16E6CF86D54E}" sibTransId="{F0CF7DAC-16F3-4ACB-8AAA-9359E32464C2}"/>
    <dgm:cxn modelId="{B14697DC-6931-4FBE-A44C-CB70EE4D1D78}" type="presOf" srcId="{AB665705-D402-47E1-BD71-5F7BE4572D20}" destId="{7BCA6452-3CD0-4EC9-8D82-B762B7D02FA7}" srcOrd="0" destOrd="0" presId="urn:microsoft.com/office/officeart/2008/layout/LinedList"/>
    <dgm:cxn modelId="{047113F3-30BC-4521-B76C-8B38666F5835}" type="presParOf" srcId="{4FA704E6-476E-49F5-A3F2-E349C69BF67C}" destId="{831FAD23-BD08-46B5-8CB3-492DD5216D6E}" srcOrd="0" destOrd="0" presId="urn:microsoft.com/office/officeart/2008/layout/LinedList"/>
    <dgm:cxn modelId="{41CBA662-FB69-43FC-B138-3E8BF7A2E93D}" type="presParOf" srcId="{4FA704E6-476E-49F5-A3F2-E349C69BF67C}" destId="{625AB38D-F06B-441F-BB58-31FB1F3C02DA}" srcOrd="1" destOrd="0" presId="urn:microsoft.com/office/officeart/2008/layout/LinedList"/>
    <dgm:cxn modelId="{6A51F9B4-BBE8-47BF-84D3-EBFFFECEB0D9}" type="presParOf" srcId="{625AB38D-F06B-441F-BB58-31FB1F3C02DA}" destId="{7BCA6452-3CD0-4EC9-8D82-B762B7D02FA7}" srcOrd="0" destOrd="0" presId="urn:microsoft.com/office/officeart/2008/layout/LinedList"/>
    <dgm:cxn modelId="{CA6A5153-489A-4AF2-8993-2D1B1A6E8BFD}" type="presParOf" srcId="{625AB38D-F06B-441F-BB58-31FB1F3C02DA}" destId="{EB5A4A07-1589-4BAE-BA11-CF7447DE1022}" srcOrd="1" destOrd="0" presId="urn:microsoft.com/office/officeart/2008/layout/LinedList"/>
    <dgm:cxn modelId="{AD3EBB11-B0C3-4EE9-9FF0-A0819B6107BA}" type="presParOf" srcId="{EB5A4A07-1589-4BAE-BA11-CF7447DE1022}" destId="{197D424F-0594-47ED-81E1-CDF1A87AC2AC}" srcOrd="0" destOrd="0" presId="urn:microsoft.com/office/officeart/2008/layout/LinedList"/>
    <dgm:cxn modelId="{EB8B0701-EFFB-43B5-9A63-1806EEE79847}" type="presParOf" srcId="{EB5A4A07-1589-4BAE-BA11-CF7447DE1022}" destId="{DC032CEE-E53B-48DC-8386-2A8C0325A9F5}" srcOrd="1" destOrd="0" presId="urn:microsoft.com/office/officeart/2008/layout/LinedList"/>
    <dgm:cxn modelId="{8F0E54DE-DEC2-46AA-8B67-DA7AE4ABD771}" type="presParOf" srcId="{DC032CEE-E53B-48DC-8386-2A8C0325A9F5}" destId="{E70944A3-B777-4D10-95B8-CAFE5D4A59B6}" srcOrd="0" destOrd="0" presId="urn:microsoft.com/office/officeart/2008/layout/LinedList"/>
    <dgm:cxn modelId="{D49D481E-D5BA-45FF-AE5A-E53EF367905C}" type="presParOf" srcId="{DC032CEE-E53B-48DC-8386-2A8C0325A9F5}" destId="{2A878F81-49A4-45D7-A48A-5CB519E85EFB}" srcOrd="1" destOrd="0" presId="urn:microsoft.com/office/officeart/2008/layout/LinedList"/>
    <dgm:cxn modelId="{CF73E117-D46B-4DF9-A9AC-8AB3B21C6994}" type="presParOf" srcId="{DC032CEE-E53B-48DC-8386-2A8C0325A9F5}" destId="{FC900CB0-C8B8-4C80-8A76-62F084D397FA}" srcOrd="2" destOrd="0" presId="urn:microsoft.com/office/officeart/2008/layout/LinedList"/>
    <dgm:cxn modelId="{E43F13A2-E3DF-41F5-A5FB-E61D554E6CF7}" type="presParOf" srcId="{EB5A4A07-1589-4BAE-BA11-CF7447DE1022}" destId="{D9751B10-6057-47F5-92DD-976F8080CE87}" srcOrd="2" destOrd="0" presId="urn:microsoft.com/office/officeart/2008/layout/LinedList"/>
    <dgm:cxn modelId="{C6A3E71C-C09B-48C7-8BAB-99749DE84267}" type="presParOf" srcId="{EB5A4A07-1589-4BAE-BA11-CF7447DE1022}" destId="{315CBF83-83F2-4E5A-8EF7-C46B37F2F176}" srcOrd="3" destOrd="0" presId="urn:microsoft.com/office/officeart/2008/layout/LinedList"/>
    <dgm:cxn modelId="{1A15D341-2D76-4EE7-BE3A-77BBBF30F01F}" type="presParOf" srcId="{4FA704E6-476E-49F5-A3F2-E349C69BF67C}" destId="{236107A7-C822-49DF-9EFF-B3E46BF502E1}" srcOrd="2" destOrd="0" presId="urn:microsoft.com/office/officeart/2008/layout/LinedList"/>
    <dgm:cxn modelId="{3B0B20E6-8069-483D-A653-C2CE46BABFBA}" type="presParOf" srcId="{4FA704E6-476E-49F5-A3F2-E349C69BF67C}" destId="{41386E88-73F2-4959-A865-75D04DF3F91E}" srcOrd="3" destOrd="0" presId="urn:microsoft.com/office/officeart/2008/layout/LinedList"/>
    <dgm:cxn modelId="{9DD2ED9C-BE1A-4D14-A7C5-BB02B57F2B35}" type="presParOf" srcId="{41386E88-73F2-4959-A865-75D04DF3F91E}" destId="{05322EA8-D3E0-478A-834F-383537BA9077}" srcOrd="0" destOrd="0" presId="urn:microsoft.com/office/officeart/2008/layout/LinedList"/>
    <dgm:cxn modelId="{ACC81F9D-2AFE-4871-ACE7-40EA26D87E3C}" type="presParOf" srcId="{41386E88-73F2-4959-A865-75D04DF3F91E}" destId="{6E430675-D3C5-4B87-831C-BB5AD9F44C6D}" srcOrd="1" destOrd="0" presId="urn:microsoft.com/office/officeart/2008/layout/LinedList"/>
    <dgm:cxn modelId="{A4E1577A-D7CA-4B9A-8676-570EB9E7C0A4}" type="presParOf" srcId="{6E430675-D3C5-4B87-831C-BB5AD9F44C6D}" destId="{9D6A84B2-1F85-465A-9E8D-6AAF82EF5999}" srcOrd="0" destOrd="0" presId="urn:microsoft.com/office/officeart/2008/layout/LinedList"/>
    <dgm:cxn modelId="{871F4A5D-1545-42DD-9617-6BAD2EFD3BF7}" type="presParOf" srcId="{6E430675-D3C5-4B87-831C-BB5AD9F44C6D}" destId="{A41E0EC6-4DC6-4B65-8338-2CD374D8ACEA}" srcOrd="1" destOrd="0" presId="urn:microsoft.com/office/officeart/2008/layout/LinedList"/>
    <dgm:cxn modelId="{D7A6699D-453E-4C9F-83AD-FBE4CCA2DC53}" type="presParOf" srcId="{A41E0EC6-4DC6-4B65-8338-2CD374D8ACEA}" destId="{876F211C-F154-4239-9598-ED34D030E92B}" srcOrd="0" destOrd="0" presId="urn:microsoft.com/office/officeart/2008/layout/LinedList"/>
    <dgm:cxn modelId="{2E4FF520-A0F3-48E0-A9CD-BC7AAEC46DAC}" type="presParOf" srcId="{A41E0EC6-4DC6-4B65-8338-2CD374D8ACEA}" destId="{9D4880CB-68AE-4B3C-BF4F-BE7D81F87290}" srcOrd="1" destOrd="0" presId="urn:microsoft.com/office/officeart/2008/layout/LinedList"/>
    <dgm:cxn modelId="{E068B9FA-3DFC-481D-949E-AA1E94800165}" type="presParOf" srcId="{A41E0EC6-4DC6-4B65-8338-2CD374D8ACEA}" destId="{C0CFAF1B-7231-42A3-83E1-FA5DE0A8F0A6}" srcOrd="2" destOrd="0" presId="urn:microsoft.com/office/officeart/2008/layout/LinedList"/>
    <dgm:cxn modelId="{F1D08463-A06D-45CE-9B3F-EFB12BCFCE10}" type="presParOf" srcId="{6E430675-D3C5-4B87-831C-BB5AD9F44C6D}" destId="{FA9A1D97-8CF1-461A-9AED-AE028CD2F11E}" srcOrd="2" destOrd="0" presId="urn:microsoft.com/office/officeart/2008/layout/LinedList"/>
    <dgm:cxn modelId="{2D33DAC6-90F1-474E-931A-E4E442E7AD2A}" type="presParOf" srcId="{6E430675-D3C5-4B87-831C-BB5AD9F44C6D}" destId="{82653243-B155-4685-8C79-0E317D175CAA}" srcOrd="3" destOrd="0" presId="urn:microsoft.com/office/officeart/2008/layout/LinedList"/>
    <dgm:cxn modelId="{C7CDF971-D334-4975-8F3A-01EF5D5F4872}" type="presParOf" srcId="{4FA704E6-476E-49F5-A3F2-E349C69BF67C}" destId="{A04BE212-F125-4BBC-9CA8-5BFA44C875EE}" srcOrd="4" destOrd="0" presId="urn:microsoft.com/office/officeart/2008/layout/LinedList"/>
    <dgm:cxn modelId="{343C4A89-AF27-4560-981C-AE07E5523571}" type="presParOf" srcId="{4FA704E6-476E-49F5-A3F2-E349C69BF67C}" destId="{BA7F1FD2-931C-462B-AE35-ED648D943F2E}" srcOrd="5" destOrd="0" presId="urn:microsoft.com/office/officeart/2008/layout/LinedList"/>
    <dgm:cxn modelId="{E9899240-848B-4A93-AFD1-7E262D22C43B}" type="presParOf" srcId="{BA7F1FD2-931C-462B-AE35-ED648D943F2E}" destId="{9336BF78-D6B6-40B7-8C53-2C676AECDED3}" srcOrd="0" destOrd="0" presId="urn:microsoft.com/office/officeart/2008/layout/LinedList"/>
    <dgm:cxn modelId="{79CF56A0-44A9-40D3-93FA-CFFE066AA214}" type="presParOf" srcId="{BA7F1FD2-931C-462B-AE35-ED648D943F2E}" destId="{08140764-A841-43F1-9634-94B403192A7B}" srcOrd="1" destOrd="0" presId="urn:microsoft.com/office/officeart/2008/layout/LinedList"/>
    <dgm:cxn modelId="{B0EFF9BE-0502-4367-BB24-1920DC63A0A0}" type="presParOf" srcId="{08140764-A841-43F1-9634-94B403192A7B}" destId="{F4E4E34F-7563-4FF7-ABA8-884C7130EBE3}" srcOrd="0" destOrd="0" presId="urn:microsoft.com/office/officeart/2008/layout/LinedList"/>
    <dgm:cxn modelId="{59378CC1-7B72-4A3D-B809-AF89939C6A7B}" type="presParOf" srcId="{08140764-A841-43F1-9634-94B403192A7B}" destId="{E1D3C030-71ED-41CD-908E-0182CB47FE35}" srcOrd="1" destOrd="0" presId="urn:microsoft.com/office/officeart/2008/layout/LinedList"/>
    <dgm:cxn modelId="{E4EDC170-3878-43B3-849F-9983564D090D}" type="presParOf" srcId="{E1D3C030-71ED-41CD-908E-0182CB47FE35}" destId="{1341083C-C626-47A9-B7F2-7B181728518E}" srcOrd="0" destOrd="0" presId="urn:microsoft.com/office/officeart/2008/layout/LinedList"/>
    <dgm:cxn modelId="{6B9FF5B7-16CF-4704-AF0C-C7E144C47A5B}" type="presParOf" srcId="{E1D3C030-71ED-41CD-908E-0182CB47FE35}" destId="{1FC9D0A8-CD4F-41B7-88B9-96C754BA15ED}" srcOrd="1" destOrd="0" presId="urn:microsoft.com/office/officeart/2008/layout/LinedList"/>
    <dgm:cxn modelId="{33849751-F102-416F-8360-085238F6E311}" type="presParOf" srcId="{E1D3C030-71ED-41CD-908E-0182CB47FE35}" destId="{E496D05E-9B01-4102-841F-58AC95A45B14}" srcOrd="2" destOrd="0" presId="urn:microsoft.com/office/officeart/2008/layout/LinedList"/>
    <dgm:cxn modelId="{05703C93-A3A0-40E8-979D-73E3A35F8AC8}" type="presParOf" srcId="{08140764-A841-43F1-9634-94B403192A7B}" destId="{247BC221-5CAA-4451-8296-196CA752EDC8}" srcOrd="2" destOrd="0" presId="urn:microsoft.com/office/officeart/2008/layout/LinedList"/>
    <dgm:cxn modelId="{8537E359-A17D-464B-BEFD-734288C34CAC}" type="presParOf" srcId="{08140764-A841-43F1-9634-94B403192A7B}" destId="{C3DAC507-5CF7-4AA2-BA2E-CB5A95EFA37E}" srcOrd="3" destOrd="0" presId="urn:microsoft.com/office/officeart/2008/layout/LinedList"/>
    <dgm:cxn modelId="{5584A9FB-C53E-4A10-A28B-F648B7040A96}" type="presParOf" srcId="{4FA704E6-476E-49F5-A3F2-E349C69BF67C}" destId="{EECCCFC0-A4B6-44F1-B819-09A4131B3482}" srcOrd="6" destOrd="0" presId="urn:microsoft.com/office/officeart/2008/layout/LinedList"/>
    <dgm:cxn modelId="{3597F8A2-14D2-4B81-A13A-2C93F37F430B}" type="presParOf" srcId="{4FA704E6-476E-49F5-A3F2-E349C69BF67C}" destId="{1765161A-05D2-4DDA-9F89-28219A0C3AE9}" srcOrd="7" destOrd="0" presId="urn:microsoft.com/office/officeart/2008/layout/LinedList"/>
    <dgm:cxn modelId="{25BA9910-224B-4830-9961-B8ECFB6D9C51}" type="presParOf" srcId="{1765161A-05D2-4DDA-9F89-28219A0C3AE9}" destId="{51606D36-6F7A-4CCE-8946-804B035D055C}" srcOrd="0" destOrd="0" presId="urn:microsoft.com/office/officeart/2008/layout/LinedList"/>
    <dgm:cxn modelId="{070D958D-0EFA-4C4F-A5C7-4517226203A9}" type="presParOf" srcId="{1765161A-05D2-4DDA-9F89-28219A0C3AE9}" destId="{D927719B-5DAC-4489-89C6-3B8FBC7EAFC0}" srcOrd="1" destOrd="0" presId="urn:microsoft.com/office/officeart/2008/layout/LinedList"/>
    <dgm:cxn modelId="{ECAD5CC6-D0D8-4F23-A667-34F19414BC35}" type="presParOf" srcId="{D927719B-5DAC-4489-89C6-3B8FBC7EAFC0}" destId="{CA6312F7-F965-4FD6-992E-7B13BFC3ED07}" srcOrd="0" destOrd="0" presId="urn:microsoft.com/office/officeart/2008/layout/LinedList"/>
    <dgm:cxn modelId="{28F01008-C796-4248-8D88-84E886467015}" type="presParOf" srcId="{D927719B-5DAC-4489-89C6-3B8FBC7EAFC0}" destId="{9DD5B6A8-201A-4509-9FA8-558EE5C8F26F}" srcOrd="1" destOrd="0" presId="urn:microsoft.com/office/officeart/2008/layout/LinedList"/>
    <dgm:cxn modelId="{BE5C061A-9A27-402B-AD0C-56DA7995AF80}" type="presParOf" srcId="{9DD5B6A8-201A-4509-9FA8-558EE5C8F26F}" destId="{8B991156-FC79-4953-9DAB-E338377C8CD9}" srcOrd="0" destOrd="0" presId="urn:microsoft.com/office/officeart/2008/layout/LinedList"/>
    <dgm:cxn modelId="{847DB45A-0B86-4E88-981C-81B5D4886DD8}" type="presParOf" srcId="{9DD5B6A8-201A-4509-9FA8-558EE5C8F26F}" destId="{84442447-0D9E-4E7E-B6EE-B15B00D026FB}" srcOrd="1" destOrd="0" presId="urn:microsoft.com/office/officeart/2008/layout/LinedList"/>
    <dgm:cxn modelId="{3E5DD7C3-C5C9-428E-998F-B2FA93204848}" type="presParOf" srcId="{9DD5B6A8-201A-4509-9FA8-558EE5C8F26F}" destId="{EDC11FF1-AEAD-47EE-B2E7-FC1361F4DA5D}" srcOrd="2" destOrd="0" presId="urn:microsoft.com/office/officeart/2008/layout/LinedList"/>
    <dgm:cxn modelId="{3A45896C-C774-4705-B11C-9965D8523523}" type="presParOf" srcId="{D927719B-5DAC-4489-89C6-3B8FBC7EAFC0}" destId="{054E4F54-AC8A-4173-BF04-52B476DB77E4}" srcOrd="2" destOrd="0" presId="urn:microsoft.com/office/officeart/2008/layout/LinedList"/>
    <dgm:cxn modelId="{9AB4DFFD-0500-44BE-B7E6-8031ED148F7A}" type="presParOf" srcId="{D927719B-5DAC-4489-89C6-3B8FBC7EAFC0}" destId="{0BAE228A-AE10-446B-ADC0-FBEDB6627E0C}" srcOrd="3" destOrd="0" presId="urn:microsoft.com/office/officeart/2008/layout/LinedList"/>
    <dgm:cxn modelId="{1470FBFE-6017-434D-A7A8-414BCE4A7C35}" type="presParOf" srcId="{4FA704E6-476E-49F5-A3F2-E349C69BF67C}" destId="{027189D6-462D-43EE-A6C1-00DD50F42BD2}" srcOrd="8" destOrd="0" presId="urn:microsoft.com/office/officeart/2008/layout/LinedList"/>
    <dgm:cxn modelId="{25CBC4BE-2F1D-46EA-B4E7-9B2ECE728595}" type="presParOf" srcId="{4FA704E6-476E-49F5-A3F2-E349C69BF67C}" destId="{7A91AEF8-F94B-494D-943E-8C7C1A00E375}" srcOrd="9" destOrd="0" presId="urn:microsoft.com/office/officeart/2008/layout/LinedList"/>
    <dgm:cxn modelId="{BAE4AFBF-5E8F-41CC-BAC1-49F666D029CA}" type="presParOf" srcId="{7A91AEF8-F94B-494D-943E-8C7C1A00E375}" destId="{DBF8B774-E70D-4EA7-A0E7-BA61DAF0BCDE}" srcOrd="0" destOrd="0" presId="urn:microsoft.com/office/officeart/2008/layout/LinedList"/>
    <dgm:cxn modelId="{EEBEE9B3-8369-4B01-B294-F5C522AB3EC4}" type="presParOf" srcId="{7A91AEF8-F94B-494D-943E-8C7C1A00E375}" destId="{6C351621-626B-401C-98BC-A6F8A2628D7C}" srcOrd="1" destOrd="0" presId="urn:microsoft.com/office/officeart/2008/layout/LinedList"/>
    <dgm:cxn modelId="{C9FD4495-9039-479F-8568-E19D6ED5336F}" type="presParOf" srcId="{6C351621-626B-401C-98BC-A6F8A2628D7C}" destId="{3EF2BB21-FB23-45FA-84AB-03E31339C286}" srcOrd="0" destOrd="0" presId="urn:microsoft.com/office/officeart/2008/layout/LinedList"/>
    <dgm:cxn modelId="{254DA7CE-B8D9-482F-A024-08163081AA99}" type="presParOf" srcId="{6C351621-626B-401C-98BC-A6F8A2628D7C}" destId="{A86BCB4E-6764-4172-83B8-37BCC6FBB292}" srcOrd="1" destOrd="0" presId="urn:microsoft.com/office/officeart/2008/layout/LinedList"/>
    <dgm:cxn modelId="{6A4066CC-43EF-4F37-9574-333B9CC688CA}" type="presParOf" srcId="{A86BCB4E-6764-4172-83B8-37BCC6FBB292}" destId="{2A2D62C5-0811-47F2-99DD-4105989195D1}" srcOrd="0" destOrd="0" presId="urn:microsoft.com/office/officeart/2008/layout/LinedList"/>
    <dgm:cxn modelId="{73660610-9892-48FE-817E-9C23EB8788F8}" type="presParOf" srcId="{A86BCB4E-6764-4172-83B8-37BCC6FBB292}" destId="{F23B2E13-048A-47D3-85DD-5C913B1F959D}" srcOrd="1" destOrd="0" presId="urn:microsoft.com/office/officeart/2008/layout/LinedList"/>
    <dgm:cxn modelId="{02570D9C-A614-41F3-92D5-F0DFDC2EE150}" type="presParOf" srcId="{A86BCB4E-6764-4172-83B8-37BCC6FBB292}" destId="{2180B9C0-5903-4922-844C-24BD83133DD1}" srcOrd="2" destOrd="0" presId="urn:microsoft.com/office/officeart/2008/layout/LinedList"/>
    <dgm:cxn modelId="{300C8E93-AB0C-4215-B7B3-35D591B39C38}" type="presParOf" srcId="{6C351621-626B-401C-98BC-A6F8A2628D7C}" destId="{3FAB7615-A3AE-4FBE-9E47-4D662C200462}" srcOrd="2" destOrd="0" presId="urn:microsoft.com/office/officeart/2008/layout/LinedList"/>
    <dgm:cxn modelId="{8F230F93-1897-4ACC-8B7B-4C6437A81E3C}" type="presParOf" srcId="{6C351621-626B-401C-98BC-A6F8A2628D7C}" destId="{5858BD58-0113-408D-9EC9-FC52D53BAB2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E646D8-8FC4-4BA6-B1A4-E6F4DA7BFCF5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61E9F5-9FCA-4EB4-8AC5-7807CB96BA6E}">
      <dgm:prSet/>
      <dgm:spPr/>
      <dgm:t>
        <a:bodyPr/>
        <a:lstStyle/>
        <a:p>
          <a:r>
            <a:rPr lang="zh-CN"/>
            <a:t>书写规则</a:t>
          </a:r>
          <a:endParaRPr lang="en-US"/>
        </a:p>
      </dgm:t>
    </dgm:pt>
    <dgm:pt modelId="{01CE5DBB-312F-4FEC-A58B-0C20E96AD5D1}" type="parTrans" cxnId="{B075E28B-DFB7-40F8-A3AD-AD7FB0EDADA4}">
      <dgm:prSet/>
      <dgm:spPr/>
      <dgm:t>
        <a:bodyPr/>
        <a:lstStyle/>
        <a:p>
          <a:endParaRPr lang="en-US" sz="2800"/>
        </a:p>
      </dgm:t>
    </dgm:pt>
    <dgm:pt modelId="{BF6CA1E8-C028-4AD0-9C3A-7F73367D0DA1}" type="sibTrans" cxnId="{B075E28B-DFB7-40F8-A3AD-AD7FB0EDADA4}">
      <dgm:prSet/>
      <dgm:spPr/>
      <dgm:t>
        <a:bodyPr/>
        <a:lstStyle/>
        <a:p>
          <a:endParaRPr lang="en-US"/>
        </a:p>
      </dgm:t>
    </dgm:pt>
    <dgm:pt modelId="{8792E934-2A87-4AB3-95AA-61196907CDA6}">
      <dgm:prSet custT="1"/>
      <dgm:spPr/>
      <dgm:t>
        <a:bodyPr/>
        <a:lstStyle/>
        <a:p>
          <a:r>
            <a:rPr lang="en-US" sz="2000" dirty="0"/>
            <a:t>__</a:t>
          </a:r>
          <a:r>
            <a:rPr lang="en-US" sz="2000" dirty="0" err="1"/>
            <a:t>m</a:t>
          </a:r>
          <a:r>
            <a:rPr lang="en-US" sz="2000" dirty="0" err="1">
              <a:solidFill>
                <a:schemeClr val="accent5"/>
              </a:solidFill>
            </a:rPr>
            <a:t>Bits</a:t>
          </a:r>
          <a:r>
            <a:rPr lang="en-US" sz="2000" dirty="0" err="1">
              <a:solidFill>
                <a:schemeClr val="accent2"/>
              </a:solidFill>
            </a:rPr>
            <a:t>Type</a:t>
          </a:r>
          <a:endParaRPr lang="en-US" sz="2000" dirty="0">
            <a:solidFill>
              <a:schemeClr val="accent2"/>
            </a:solidFill>
          </a:endParaRPr>
        </a:p>
      </dgm:t>
    </dgm:pt>
    <dgm:pt modelId="{F7741483-28F7-42D3-9580-B8C5C66DAF88}" type="parTrans" cxnId="{112423B3-EEBE-4426-B583-B45CA1850684}">
      <dgm:prSet/>
      <dgm:spPr/>
      <dgm:t>
        <a:bodyPr/>
        <a:lstStyle/>
        <a:p>
          <a:endParaRPr lang="en-US" sz="2800"/>
        </a:p>
      </dgm:t>
    </dgm:pt>
    <dgm:pt modelId="{E234880E-AD11-4B93-8E08-93A73695F04D}" type="sibTrans" cxnId="{112423B3-EEBE-4426-B583-B45CA1850684}">
      <dgm:prSet/>
      <dgm:spPr/>
      <dgm:t>
        <a:bodyPr/>
        <a:lstStyle/>
        <a:p>
          <a:endParaRPr lang="en-US"/>
        </a:p>
      </dgm:t>
    </dgm:pt>
    <dgm:pt modelId="{5B129ABE-C604-41DD-AC75-C5672604EA62}">
      <dgm:prSet/>
      <dgm:spPr/>
      <dgm:t>
        <a:bodyPr/>
        <a:lstStyle/>
        <a:p>
          <a:pPr algn="ctr"/>
          <a:r>
            <a:rPr lang="en-US" altLang="zh-CN" dirty="0">
              <a:solidFill>
                <a:schemeClr val="accent5"/>
              </a:solidFill>
            </a:rPr>
            <a:t>Bits</a:t>
          </a:r>
          <a:endParaRPr lang="en-US" dirty="0">
            <a:solidFill>
              <a:schemeClr val="accent5"/>
            </a:solidFill>
          </a:endParaRPr>
        </a:p>
      </dgm:t>
    </dgm:pt>
    <dgm:pt modelId="{CB3376EC-B930-4646-9C88-E169D94561B4}" type="parTrans" cxnId="{09A5AC70-97E6-44EB-BFB2-16182622E242}">
      <dgm:prSet/>
      <dgm:spPr/>
      <dgm:t>
        <a:bodyPr/>
        <a:lstStyle/>
        <a:p>
          <a:endParaRPr lang="en-US" sz="2800"/>
        </a:p>
      </dgm:t>
    </dgm:pt>
    <dgm:pt modelId="{736CE65E-4E43-4246-A787-28CF6125CA5F}" type="sibTrans" cxnId="{09A5AC70-97E6-44EB-BFB2-16182622E242}">
      <dgm:prSet/>
      <dgm:spPr/>
      <dgm:t>
        <a:bodyPr/>
        <a:lstStyle/>
        <a:p>
          <a:endParaRPr lang="en-US"/>
        </a:p>
      </dgm:t>
    </dgm:pt>
    <dgm:pt modelId="{C45660BB-8D0A-4061-B878-A6B5265CC1B3}">
      <dgm:prSet/>
      <dgm:spPr/>
      <dgm:t>
        <a:bodyPr/>
        <a:lstStyle/>
        <a:p>
          <a:r>
            <a:rPr lang="en-US" dirty="0"/>
            <a:t>128</a:t>
          </a:r>
          <a:r>
            <a:rPr lang="zh-CN" dirty="0"/>
            <a:t> ：</a:t>
          </a:r>
          <a:r>
            <a:rPr lang="en-US" dirty="0"/>
            <a:t> </a:t>
          </a:r>
          <a:r>
            <a:rPr lang="en-US" dirty="0" err="1"/>
            <a:t>sse</a:t>
          </a:r>
          <a:endParaRPr lang="en-US" dirty="0"/>
        </a:p>
      </dgm:t>
    </dgm:pt>
    <dgm:pt modelId="{B7C6203F-AB57-4EDC-91C5-CFBCF9D0F448}" type="parTrans" cxnId="{55FD2423-FE20-4F10-A252-61822C8D72F8}">
      <dgm:prSet/>
      <dgm:spPr/>
      <dgm:t>
        <a:bodyPr/>
        <a:lstStyle/>
        <a:p>
          <a:endParaRPr lang="en-US" sz="2800"/>
        </a:p>
      </dgm:t>
    </dgm:pt>
    <dgm:pt modelId="{3434BE27-1FB6-4292-918E-A64FEA799215}" type="sibTrans" cxnId="{55FD2423-FE20-4F10-A252-61822C8D72F8}">
      <dgm:prSet/>
      <dgm:spPr/>
      <dgm:t>
        <a:bodyPr/>
        <a:lstStyle/>
        <a:p>
          <a:endParaRPr lang="en-US"/>
        </a:p>
      </dgm:t>
    </dgm:pt>
    <dgm:pt modelId="{5C06B65F-1C5C-44E8-A1B1-9EBEEC624A89}">
      <dgm:prSet/>
      <dgm:spPr/>
      <dgm:t>
        <a:bodyPr/>
        <a:lstStyle/>
        <a:p>
          <a:r>
            <a:rPr lang="en-US" dirty="0"/>
            <a:t>256</a:t>
          </a:r>
          <a:r>
            <a:rPr lang="zh-CN" dirty="0"/>
            <a:t> ：</a:t>
          </a:r>
          <a:r>
            <a:rPr lang="en-US" dirty="0" err="1"/>
            <a:t>avx</a:t>
          </a:r>
          <a:endParaRPr lang="en-US" dirty="0"/>
        </a:p>
      </dgm:t>
    </dgm:pt>
    <dgm:pt modelId="{EB8D9C68-BC30-4557-8337-E1449C86ED08}" type="parTrans" cxnId="{82FABB64-B78F-44E6-9CD8-3FEB22A301BD}">
      <dgm:prSet/>
      <dgm:spPr/>
      <dgm:t>
        <a:bodyPr/>
        <a:lstStyle/>
        <a:p>
          <a:endParaRPr lang="en-US" sz="2800"/>
        </a:p>
      </dgm:t>
    </dgm:pt>
    <dgm:pt modelId="{B988018C-ED38-4450-81B5-A76AF5B46C1A}" type="sibTrans" cxnId="{82FABB64-B78F-44E6-9CD8-3FEB22A301BD}">
      <dgm:prSet/>
      <dgm:spPr/>
      <dgm:t>
        <a:bodyPr/>
        <a:lstStyle/>
        <a:p>
          <a:endParaRPr lang="en-US"/>
        </a:p>
      </dgm:t>
    </dgm:pt>
    <dgm:pt modelId="{48E16A57-9CC2-4253-BCD9-FF5DB1068643}">
      <dgm:prSet/>
      <dgm:spPr/>
      <dgm:t>
        <a:bodyPr/>
        <a:lstStyle/>
        <a:p>
          <a:r>
            <a:rPr lang="en-US" dirty="0"/>
            <a:t>512</a:t>
          </a:r>
          <a:r>
            <a:rPr lang="zh-CN" dirty="0"/>
            <a:t>：</a:t>
          </a:r>
          <a:r>
            <a:rPr lang="en-US" altLang="zh-CN" dirty="0"/>
            <a:t>avx512</a:t>
          </a:r>
          <a:endParaRPr lang="en-US" dirty="0"/>
        </a:p>
      </dgm:t>
    </dgm:pt>
    <dgm:pt modelId="{FF2E9624-08B7-407A-A657-D11F746BB992}" type="parTrans" cxnId="{92706348-EDF3-4428-8924-40BECC9AD39E}">
      <dgm:prSet/>
      <dgm:spPr/>
      <dgm:t>
        <a:bodyPr/>
        <a:lstStyle/>
        <a:p>
          <a:endParaRPr lang="en-US" sz="2800"/>
        </a:p>
      </dgm:t>
    </dgm:pt>
    <dgm:pt modelId="{CC6E84F4-E0CF-4B2E-ABB1-0D663AB65D9C}" type="sibTrans" cxnId="{92706348-EDF3-4428-8924-40BECC9AD39E}">
      <dgm:prSet/>
      <dgm:spPr/>
      <dgm:t>
        <a:bodyPr/>
        <a:lstStyle/>
        <a:p>
          <a:endParaRPr lang="en-US"/>
        </a:p>
      </dgm:t>
    </dgm:pt>
    <dgm:pt modelId="{183AD0B5-0818-4DA8-8D91-A66B9F4AB1DF}">
      <dgm:prSet/>
      <dgm:spPr/>
      <dgm:t>
        <a:bodyPr/>
        <a:lstStyle/>
        <a:p>
          <a:r>
            <a:rPr lang="en-US" altLang="zh-CN" dirty="0">
              <a:solidFill>
                <a:schemeClr val="accent2"/>
              </a:solidFill>
            </a:rPr>
            <a:t>Type</a:t>
          </a:r>
          <a:endParaRPr lang="en-US" dirty="0">
            <a:solidFill>
              <a:schemeClr val="accent2"/>
            </a:solidFill>
          </a:endParaRPr>
        </a:p>
      </dgm:t>
    </dgm:pt>
    <dgm:pt modelId="{AF3FC62C-90A9-4E18-B036-9609EF5B1DCF}" type="parTrans" cxnId="{A5F049E4-56B6-46CC-807A-47FB6A1FDED5}">
      <dgm:prSet/>
      <dgm:spPr/>
      <dgm:t>
        <a:bodyPr/>
        <a:lstStyle/>
        <a:p>
          <a:endParaRPr lang="en-US" sz="2800"/>
        </a:p>
      </dgm:t>
    </dgm:pt>
    <dgm:pt modelId="{159E23C8-860F-4E1C-A5C0-EDE54FE27DB6}" type="sibTrans" cxnId="{A5F049E4-56B6-46CC-807A-47FB6A1FDED5}">
      <dgm:prSet/>
      <dgm:spPr/>
      <dgm:t>
        <a:bodyPr/>
        <a:lstStyle/>
        <a:p>
          <a:endParaRPr lang="en-US"/>
        </a:p>
      </dgm:t>
    </dgm:pt>
    <dgm:pt modelId="{BD3301E8-B394-4E8E-B4BA-E172480C6A2B}">
      <dgm:prSet/>
      <dgm:spPr/>
      <dgm:t>
        <a:bodyPr/>
        <a:lstStyle/>
        <a:p>
          <a:r>
            <a:rPr lang="zh-CN" altLang="en-US" dirty="0"/>
            <a:t>无</a:t>
          </a:r>
          <a:r>
            <a:rPr lang="zh-CN" dirty="0"/>
            <a:t>：</a:t>
          </a:r>
          <a:r>
            <a:rPr lang="en-US" dirty="0"/>
            <a:t>float</a:t>
          </a:r>
          <a:r>
            <a:rPr lang="zh-CN" dirty="0"/>
            <a:t>，一个</a:t>
          </a:r>
          <a:r>
            <a:rPr lang="en-US" dirty="0"/>
            <a:t>float=32bit</a:t>
          </a:r>
          <a:r>
            <a:rPr lang="zh-CN" dirty="0"/>
            <a:t>，自己除一下里面有几个</a:t>
          </a:r>
          <a:endParaRPr lang="en-US" dirty="0"/>
        </a:p>
      </dgm:t>
    </dgm:pt>
    <dgm:pt modelId="{DE8DDBFF-DD5A-4B29-9A36-C7ED99E31DFC}" type="parTrans" cxnId="{C072693D-8261-4B53-8E43-C8C6DA6096F1}">
      <dgm:prSet/>
      <dgm:spPr/>
      <dgm:t>
        <a:bodyPr/>
        <a:lstStyle/>
        <a:p>
          <a:endParaRPr lang="en-US" sz="2800"/>
        </a:p>
      </dgm:t>
    </dgm:pt>
    <dgm:pt modelId="{A62BF7A0-590F-4F91-9CBF-D645A07A6296}" type="sibTrans" cxnId="{C072693D-8261-4B53-8E43-C8C6DA6096F1}">
      <dgm:prSet/>
      <dgm:spPr/>
      <dgm:t>
        <a:bodyPr/>
        <a:lstStyle/>
        <a:p>
          <a:endParaRPr lang="en-US"/>
        </a:p>
      </dgm:t>
    </dgm:pt>
    <dgm:pt modelId="{24085082-61CC-42F1-B1CF-89A4A3D0F40F}">
      <dgm:prSet/>
      <dgm:spPr/>
      <dgm:t>
        <a:bodyPr/>
        <a:lstStyle/>
        <a:p>
          <a:r>
            <a:rPr lang="en-US" dirty="0"/>
            <a:t>d</a:t>
          </a:r>
          <a:r>
            <a:rPr lang="zh-CN" dirty="0"/>
            <a:t>：</a:t>
          </a:r>
          <a:r>
            <a:rPr lang="en-US" dirty="0"/>
            <a:t>double</a:t>
          </a:r>
          <a:r>
            <a:rPr lang="zh-CN" dirty="0"/>
            <a:t>，一个</a:t>
          </a:r>
          <a:r>
            <a:rPr lang="en-US" dirty="0"/>
            <a:t>double=64bit</a:t>
          </a:r>
          <a:r>
            <a:rPr lang="zh-CN" dirty="0"/>
            <a:t>，自己除一下里面有几个</a:t>
          </a:r>
          <a:endParaRPr lang="en-US" dirty="0"/>
        </a:p>
      </dgm:t>
    </dgm:pt>
    <dgm:pt modelId="{2795E214-16DF-4CF3-B8A0-1B7520F2F5BF}" type="parTrans" cxnId="{1559DAC7-C7EA-4779-BDFA-8F953F1B5892}">
      <dgm:prSet/>
      <dgm:spPr/>
      <dgm:t>
        <a:bodyPr/>
        <a:lstStyle/>
        <a:p>
          <a:endParaRPr lang="en-US" sz="2800"/>
        </a:p>
      </dgm:t>
    </dgm:pt>
    <dgm:pt modelId="{7873F680-401F-4D4C-A194-F7989944F690}" type="sibTrans" cxnId="{1559DAC7-C7EA-4779-BDFA-8F953F1B5892}">
      <dgm:prSet/>
      <dgm:spPr/>
      <dgm:t>
        <a:bodyPr/>
        <a:lstStyle/>
        <a:p>
          <a:endParaRPr lang="en-US"/>
        </a:p>
      </dgm:t>
    </dgm:pt>
    <dgm:pt modelId="{5634A485-6940-40F4-9784-60A9AA1D9071}">
      <dgm:prSet/>
      <dgm:spPr/>
      <dgm:t>
        <a:bodyPr/>
        <a:lstStyle/>
        <a:p>
          <a:r>
            <a:rPr lang="en-US" dirty="0"/>
            <a:t>i</a:t>
          </a:r>
          <a:r>
            <a:rPr lang="zh-CN" dirty="0"/>
            <a:t>：</a:t>
          </a:r>
          <a:r>
            <a:rPr lang="en-US" altLang="zh-CN" dirty="0"/>
            <a:t>int</a:t>
          </a:r>
          <a:r>
            <a:rPr lang="zh-CN" dirty="0"/>
            <a:t>，根据</a:t>
          </a:r>
          <a:r>
            <a:rPr lang="en-US" altLang="zh-CN" dirty="0"/>
            <a:t>int</a:t>
          </a:r>
          <a:r>
            <a:rPr lang="zh-CN" dirty="0"/>
            <a:t>类型不同，个数也不同</a:t>
          </a:r>
          <a:endParaRPr lang="en-US" dirty="0"/>
        </a:p>
      </dgm:t>
    </dgm:pt>
    <dgm:pt modelId="{A87018CD-AF14-4549-A82B-1E9F267DC1F5}" type="parTrans" cxnId="{1031BCDD-3BEA-4385-A2A4-6EE9B2189A42}">
      <dgm:prSet/>
      <dgm:spPr/>
      <dgm:t>
        <a:bodyPr/>
        <a:lstStyle/>
        <a:p>
          <a:endParaRPr lang="en-US" sz="2800"/>
        </a:p>
      </dgm:t>
    </dgm:pt>
    <dgm:pt modelId="{7384CAAC-95CE-4609-95FD-82B6B5E6DD73}" type="sibTrans" cxnId="{1031BCDD-3BEA-4385-A2A4-6EE9B2189A42}">
      <dgm:prSet/>
      <dgm:spPr/>
      <dgm:t>
        <a:bodyPr/>
        <a:lstStyle/>
        <a:p>
          <a:endParaRPr lang="en-US"/>
        </a:p>
      </dgm:t>
    </dgm:pt>
    <dgm:pt modelId="{1D4574AA-C719-4317-8843-7E77F4695379}" type="pres">
      <dgm:prSet presAssocID="{1EE646D8-8FC4-4BA6-B1A4-E6F4DA7BFCF5}" presName="Name0" presStyleCnt="0">
        <dgm:presLayoutVars>
          <dgm:dir/>
          <dgm:animLvl val="lvl"/>
          <dgm:resizeHandles val="exact"/>
        </dgm:presLayoutVars>
      </dgm:prSet>
      <dgm:spPr/>
    </dgm:pt>
    <dgm:pt modelId="{4602033F-0874-4C37-A9D8-A06D017C5126}" type="pres">
      <dgm:prSet presAssocID="{5961E9F5-9FCA-4EB4-8AC5-7807CB96BA6E}" presName="composite" presStyleCnt="0"/>
      <dgm:spPr/>
    </dgm:pt>
    <dgm:pt modelId="{D49E6B8F-5189-4DC3-8270-05C137A93E7A}" type="pres">
      <dgm:prSet presAssocID="{5961E9F5-9FCA-4EB4-8AC5-7807CB96BA6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97CE75F-F83E-433C-906E-FC7815C3C12F}" type="pres">
      <dgm:prSet presAssocID="{5961E9F5-9FCA-4EB4-8AC5-7807CB96BA6E}" presName="desTx" presStyleLbl="alignAccFollowNode1" presStyleIdx="0" presStyleCnt="3" custLinFactNeighborX="-3334" custLinFactNeighborY="-778">
        <dgm:presLayoutVars>
          <dgm:bulletEnabled val="1"/>
        </dgm:presLayoutVars>
      </dgm:prSet>
      <dgm:spPr/>
    </dgm:pt>
    <dgm:pt modelId="{0C8C0AD3-6341-4AAF-8A68-5E885DE6B1DE}" type="pres">
      <dgm:prSet presAssocID="{BF6CA1E8-C028-4AD0-9C3A-7F73367D0DA1}" presName="space" presStyleCnt="0"/>
      <dgm:spPr/>
    </dgm:pt>
    <dgm:pt modelId="{78058EC4-902E-4393-9436-8C8C4143C62E}" type="pres">
      <dgm:prSet presAssocID="{5B129ABE-C604-41DD-AC75-C5672604EA62}" presName="composite" presStyleCnt="0"/>
      <dgm:spPr/>
    </dgm:pt>
    <dgm:pt modelId="{3B0783CF-6534-4590-AB40-E8E8C474C989}" type="pres">
      <dgm:prSet presAssocID="{5B129ABE-C604-41DD-AC75-C5672604EA6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C5F54AF-6F51-4700-BC16-A5CCF1F01CFB}" type="pres">
      <dgm:prSet presAssocID="{5B129ABE-C604-41DD-AC75-C5672604EA62}" presName="desTx" presStyleLbl="alignAccFollowNode1" presStyleIdx="1" presStyleCnt="3">
        <dgm:presLayoutVars>
          <dgm:bulletEnabled val="1"/>
        </dgm:presLayoutVars>
      </dgm:prSet>
      <dgm:spPr/>
    </dgm:pt>
    <dgm:pt modelId="{6EB708A9-24CE-449A-BE25-104CDA82F702}" type="pres">
      <dgm:prSet presAssocID="{736CE65E-4E43-4246-A787-28CF6125CA5F}" presName="space" presStyleCnt="0"/>
      <dgm:spPr/>
    </dgm:pt>
    <dgm:pt modelId="{6B04345A-C773-4703-B6F6-D946367CDFAA}" type="pres">
      <dgm:prSet presAssocID="{183AD0B5-0818-4DA8-8D91-A66B9F4AB1DF}" presName="composite" presStyleCnt="0"/>
      <dgm:spPr/>
    </dgm:pt>
    <dgm:pt modelId="{8C5BE390-FE93-4ADB-A9B3-17A4254CE7DE}" type="pres">
      <dgm:prSet presAssocID="{183AD0B5-0818-4DA8-8D91-A66B9F4AB1D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BEFE237-6F02-4A2E-82F1-5CEB7059A0CC}" type="pres">
      <dgm:prSet presAssocID="{183AD0B5-0818-4DA8-8D91-A66B9F4AB1D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9A6DE16-0FFD-44AA-844F-969F46618B7C}" type="presOf" srcId="{5C06B65F-1C5C-44E8-A1B1-9EBEEC624A89}" destId="{1C5F54AF-6F51-4700-BC16-A5CCF1F01CFB}" srcOrd="0" destOrd="1" presId="urn:microsoft.com/office/officeart/2005/8/layout/hList1"/>
    <dgm:cxn modelId="{55FD2423-FE20-4F10-A252-61822C8D72F8}" srcId="{5B129ABE-C604-41DD-AC75-C5672604EA62}" destId="{C45660BB-8D0A-4061-B878-A6B5265CC1B3}" srcOrd="0" destOrd="0" parTransId="{B7C6203F-AB57-4EDC-91C5-CFBCF9D0F448}" sibTransId="{3434BE27-1FB6-4292-918E-A64FEA799215}"/>
    <dgm:cxn modelId="{62504E24-B726-444E-BAF8-8A41F9853037}" type="presOf" srcId="{C45660BB-8D0A-4061-B878-A6B5265CC1B3}" destId="{1C5F54AF-6F51-4700-BC16-A5CCF1F01CFB}" srcOrd="0" destOrd="0" presId="urn:microsoft.com/office/officeart/2005/8/layout/hList1"/>
    <dgm:cxn modelId="{C072693D-8261-4B53-8E43-C8C6DA6096F1}" srcId="{183AD0B5-0818-4DA8-8D91-A66B9F4AB1DF}" destId="{BD3301E8-B394-4E8E-B4BA-E172480C6A2B}" srcOrd="0" destOrd="0" parTransId="{DE8DDBFF-DD5A-4B29-9A36-C7ED99E31DFC}" sibTransId="{A62BF7A0-590F-4F91-9CBF-D645A07A6296}"/>
    <dgm:cxn modelId="{82FABB64-B78F-44E6-9CD8-3FEB22A301BD}" srcId="{5B129ABE-C604-41DD-AC75-C5672604EA62}" destId="{5C06B65F-1C5C-44E8-A1B1-9EBEEC624A89}" srcOrd="1" destOrd="0" parTransId="{EB8D9C68-BC30-4557-8337-E1449C86ED08}" sibTransId="{B988018C-ED38-4450-81B5-A76AF5B46C1A}"/>
    <dgm:cxn modelId="{92706348-EDF3-4428-8924-40BECC9AD39E}" srcId="{5B129ABE-C604-41DD-AC75-C5672604EA62}" destId="{48E16A57-9CC2-4253-BCD9-FF5DB1068643}" srcOrd="2" destOrd="0" parTransId="{FF2E9624-08B7-407A-A657-D11F746BB992}" sibTransId="{CC6E84F4-E0CF-4B2E-ABB1-0D663AB65D9C}"/>
    <dgm:cxn modelId="{09A5AC70-97E6-44EB-BFB2-16182622E242}" srcId="{1EE646D8-8FC4-4BA6-B1A4-E6F4DA7BFCF5}" destId="{5B129ABE-C604-41DD-AC75-C5672604EA62}" srcOrd="1" destOrd="0" parTransId="{CB3376EC-B930-4646-9C88-E169D94561B4}" sibTransId="{736CE65E-4E43-4246-A787-28CF6125CA5F}"/>
    <dgm:cxn modelId="{DAEBC08A-C1A6-460E-A171-F61C9FD64534}" type="presOf" srcId="{48E16A57-9CC2-4253-BCD9-FF5DB1068643}" destId="{1C5F54AF-6F51-4700-BC16-A5CCF1F01CFB}" srcOrd="0" destOrd="2" presId="urn:microsoft.com/office/officeart/2005/8/layout/hList1"/>
    <dgm:cxn modelId="{B075E28B-DFB7-40F8-A3AD-AD7FB0EDADA4}" srcId="{1EE646D8-8FC4-4BA6-B1A4-E6F4DA7BFCF5}" destId="{5961E9F5-9FCA-4EB4-8AC5-7807CB96BA6E}" srcOrd="0" destOrd="0" parTransId="{01CE5DBB-312F-4FEC-A58B-0C20E96AD5D1}" sibTransId="{BF6CA1E8-C028-4AD0-9C3A-7F73367D0DA1}"/>
    <dgm:cxn modelId="{407D3C98-66B0-4609-92CF-ABE9E4A8248C}" type="presOf" srcId="{5B129ABE-C604-41DD-AC75-C5672604EA62}" destId="{3B0783CF-6534-4590-AB40-E8E8C474C989}" srcOrd="0" destOrd="0" presId="urn:microsoft.com/office/officeart/2005/8/layout/hList1"/>
    <dgm:cxn modelId="{E5FFAB99-D9AF-46B9-A4C5-2A23FB15B075}" type="presOf" srcId="{5961E9F5-9FCA-4EB4-8AC5-7807CB96BA6E}" destId="{D49E6B8F-5189-4DC3-8270-05C137A93E7A}" srcOrd="0" destOrd="0" presId="urn:microsoft.com/office/officeart/2005/8/layout/hList1"/>
    <dgm:cxn modelId="{4D4EDE9A-47D0-481B-B952-0856719918CD}" type="presOf" srcId="{183AD0B5-0818-4DA8-8D91-A66B9F4AB1DF}" destId="{8C5BE390-FE93-4ADB-A9B3-17A4254CE7DE}" srcOrd="0" destOrd="0" presId="urn:microsoft.com/office/officeart/2005/8/layout/hList1"/>
    <dgm:cxn modelId="{A888DBA6-3180-41B1-B151-9040DD3AB2DB}" type="presOf" srcId="{BD3301E8-B394-4E8E-B4BA-E172480C6A2B}" destId="{1BEFE237-6F02-4A2E-82F1-5CEB7059A0CC}" srcOrd="0" destOrd="0" presId="urn:microsoft.com/office/officeart/2005/8/layout/hList1"/>
    <dgm:cxn modelId="{112423B3-EEBE-4426-B583-B45CA1850684}" srcId="{5961E9F5-9FCA-4EB4-8AC5-7807CB96BA6E}" destId="{8792E934-2A87-4AB3-95AA-61196907CDA6}" srcOrd="0" destOrd="0" parTransId="{F7741483-28F7-42D3-9580-B8C5C66DAF88}" sibTransId="{E234880E-AD11-4B93-8E08-93A73695F04D}"/>
    <dgm:cxn modelId="{1F7B7CC1-0712-4071-9B5D-CE5B27C4863F}" type="presOf" srcId="{1EE646D8-8FC4-4BA6-B1A4-E6F4DA7BFCF5}" destId="{1D4574AA-C719-4317-8843-7E77F4695379}" srcOrd="0" destOrd="0" presId="urn:microsoft.com/office/officeart/2005/8/layout/hList1"/>
    <dgm:cxn modelId="{203F46C2-0F80-4D95-A594-CC22BDE36E1C}" type="presOf" srcId="{5634A485-6940-40F4-9784-60A9AA1D9071}" destId="{1BEFE237-6F02-4A2E-82F1-5CEB7059A0CC}" srcOrd="0" destOrd="2" presId="urn:microsoft.com/office/officeart/2005/8/layout/hList1"/>
    <dgm:cxn modelId="{1559DAC7-C7EA-4779-BDFA-8F953F1B5892}" srcId="{183AD0B5-0818-4DA8-8D91-A66B9F4AB1DF}" destId="{24085082-61CC-42F1-B1CF-89A4A3D0F40F}" srcOrd="1" destOrd="0" parTransId="{2795E214-16DF-4CF3-B8A0-1B7520F2F5BF}" sibTransId="{7873F680-401F-4D4C-A194-F7989944F690}"/>
    <dgm:cxn modelId="{CC89C8DB-F06E-4B98-AC00-68BC25E34210}" type="presOf" srcId="{24085082-61CC-42F1-B1CF-89A4A3D0F40F}" destId="{1BEFE237-6F02-4A2E-82F1-5CEB7059A0CC}" srcOrd="0" destOrd="1" presId="urn:microsoft.com/office/officeart/2005/8/layout/hList1"/>
    <dgm:cxn modelId="{B0442FDD-8561-40A6-8EFB-07F17E366BDB}" type="presOf" srcId="{8792E934-2A87-4AB3-95AA-61196907CDA6}" destId="{B97CE75F-F83E-433C-906E-FC7815C3C12F}" srcOrd="0" destOrd="0" presId="urn:microsoft.com/office/officeart/2005/8/layout/hList1"/>
    <dgm:cxn modelId="{1031BCDD-3BEA-4385-A2A4-6EE9B2189A42}" srcId="{183AD0B5-0818-4DA8-8D91-A66B9F4AB1DF}" destId="{5634A485-6940-40F4-9784-60A9AA1D9071}" srcOrd="2" destOrd="0" parTransId="{A87018CD-AF14-4549-A82B-1E9F267DC1F5}" sibTransId="{7384CAAC-95CE-4609-95FD-82B6B5E6DD73}"/>
    <dgm:cxn modelId="{A5F049E4-56B6-46CC-807A-47FB6A1FDED5}" srcId="{1EE646D8-8FC4-4BA6-B1A4-E6F4DA7BFCF5}" destId="{183AD0B5-0818-4DA8-8D91-A66B9F4AB1DF}" srcOrd="2" destOrd="0" parTransId="{AF3FC62C-90A9-4E18-B036-9609EF5B1DCF}" sibTransId="{159E23C8-860F-4E1C-A5C0-EDE54FE27DB6}"/>
    <dgm:cxn modelId="{F84826AA-2D9B-4E38-898C-13727E050842}" type="presParOf" srcId="{1D4574AA-C719-4317-8843-7E77F4695379}" destId="{4602033F-0874-4C37-A9D8-A06D017C5126}" srcOrd="0" destOrd="0" presId="urn:microsoft.com/office/officeart/2005/8/layout/hList1"/>
    <dgm:cxn modelId="{1800F362-71E4-4347-A018-28A5C200862C}" type="presParOf" srcId="{4602033F-0874-4C37-A9D8-A06D017C5126}" destId="{D49E6B8F-5189-4DC3-8270-05C137A93E7A}" srcOrd="0" destOrd="0" presId="urn:microsoft.com/office/officeart/2005/8/layout/hList1"/>
    <dgm:cxn modelId="{30E7C0D6-5F63-46AE-8B5B-43B736ACA3BD}" type="presParOf" srcId="{4602033F-0874-4C37-A9D8-A06D017C5126}" destId="{B97CE75F-F83E-433C-906E-FC7815C3C12F}" srcOrd="1" destOrd="0" presId="urn:microsoft.com/office/officeart/2005/8/layout/hList1"/>
    <dgm:cxn modelId="{2C0DEBC2-81A1-44AC-AE87-69AA3E155596}" type="presParOf" srcId="{1D4574AA-C719-4317-8843-7E77F4695379}" destId="{0C8C0AD3-6341-4AAF-8A68-5E885DE6B1DE}" srcOrd="1" destOrd="0" presId="urn:microsoft.com/office/officeart/2005/8/layout/hList1"/>
    <dgm:cxn modelId="{79B5D642-F891-4407-9781-7EB6152FA25A}" type="presParOf" srcId="{1D4574AA-C719-4317-8843-7E77F4695379}" destId="{78058EC4-902E-4393-9436-8C8C4143C62E}" srcOrd="2" destOrd="0" presId="urn:microsoft.com/office/officeart/2005/8/layout/hList1"/>
    <dgm:cxn modelId="{E3E0EFE6-F4CD-41E3-87F8-F1E63727B1AE}" type="presParOf" srcId="{78058EC4-902E-4393-9436-8C8C4143C62E}" destId="{3B0783CF-6534-4590-AB40-E8E8C474C989}" srcOrd="0" destOrd="0" presId="urn:microsoft.com/office/officeart/2005/8/layout/hList1"/>
    <dgm:cxn modelId="{2E6B057C-1B72-4AA4-9450-0AB682453F54}" type="presParOf" srcId="{78058EC4-902E-4393-9436-8C8C4143C62E}" destId="{1C5F54AF-6F51-4700-BC16-A5CCF1F01CFB}" srcOrd="1" destOrd="0" presId="urn:microsoft.com/office/officeart/2005/8/layout/hList1"/>
    <dgm:cxn modelId="{3F56B5D4-F87F-4507-8E5F-298BD291BC08}" type="presParOf" srcId="{1D4574AA-C719-4317-8843-7E77F4695379}" destId="{6EB708A9-24CE-449A-BE25-104CDA82F702}" srcOrd="3" destOrd="0" presId="urn:microsoft.com/office/officeart/2005/8/layout/hList1"/>
    <dgm:cxn modelId="{97D7C1EE-8EF2-42BA-9B4A-BE6AB89BDC8E}" type="presParOf" srcId="{1D4574AA-C719-4317-8843-7E77F4695379}" destId="{6B04345A-C773-4703-B6F6-D946367CDFAA}" srcOrd="4" destOrd="0" presId="urn:microsoft.com/office/officeart/2005/8/layout/hList1"/>
    <dgm:cxn modelId="{9663EA26-7661-4020-B1B5-49D63ADDA9D2}" type="presParOf" srcId="{6B04345A-C773-4703-B6F6-D946367CDFAA}" destId="{8C5BE390-FE93-4ADB-A9B3-17A4254CE7DE}" srcOrd="0" destOrd="0" presId="urn:microsoft.com/office/officeart/2005/8/layout/hList1"/>
    <dgm:cxn modelId="{90EC7DDF-F978-42CD-B8DC-AD37BBFB03D4}" type="presParOf" srcId="{6B04345A-C773-4703-B6F6-D946367CDFAA}" destId="{1BEFE237-6F02-4A2E-82F1-5CEB7059A0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D34BD7-D366-499D-9945-81FC3B8A26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49291E-BDF7-4194-813F-397798987656}">
      <dgm:prSet/>
      <dgm:spPr/>
      <dgm:t>
        <a:bodyPr/>
        <a:lstStyle/>
        <a:p>
          <a:r>
            <a:rPr lang="en-US"/>
            <a:t>Design paper: </a:t>
          </a:r>
          <a:r>
            <a:rPr lang="en-US">
              <a:hlinkClick xmlns:r="http://schemas.openxmlformats.org/officeDocument/2006/relationships" r:id="rId1"/>
            </a:rPr>
            <a:t>http://cr.yp.to/snuffle/design.pdf</a:t>
          </a:r>
          <a:r>
            <a:rPr lang="en-US"/>
            <a:t>; </a:t>
          </a:r>
          <a:r>
            <a:rPr lang="en-US">
              <a:hlinkClick xmlns:r="http://schemas.openxmlformats.org/officeDocument/2006/relationships" r:id="rId2"/>
            </a:rPr>
            <a:t>http://cr.yp.to/chacha/chacha-20080128.pdf</a:t>
          </a:r>
          <a:r>
            <a:rPr lang="en-US"/>
            <a:t>	</a:t>
          </a:r>
        </a:p>
      </dgm:t>
    </dgm:pt>
    <dgm:pt modelId="{9F76815D-4A01-4413-A7CC-EDF08AA8D846}" type="parTrans" cxnId="{3561387F-348B-4FB3-8772-91031B74916D}">
      <dgm:prSet/>
      <dgm:spPr/>
      <dgm:t>
        <a:bodyPr/>
        <a:lstStyle/>
        <a:p>
          <a:endParaRPr lang="en-US"/>
        </a:p>
      </dgm:t>
    </dgm:pt>
    <dgm:pt modelId="{FD9D1FF4-CB03-471B-87A5-67505812D635}" type="sibTrans" cxnId="{3561387F-348B-4FB3-8772-91031B74916D}">
      <dgm:prSet/>
      <dgm:spPr/>
      <dgm:t>
        <a:bodyPr/>
        <a:lstStyle/>
        <a:p>
          <a:endParaRPr lang="en-US"/>
        </a:p>
      </dgm:t>
    </dgm:pt>
    <dgm:pt modelId="{818F6404-F5F9-4E1B-BFE6-FFB52B0AF3B6}">
      <dgm:prSet/>
      <dgm:spPr/>
      <dgm:t>
        <a:bodyPr/>
        <a:lstStyle/>
        <a:p>
          <a:r>
            <a:rPr lang="en-US"/>
            <a:t>IETF RFC: </a:t>
          </a:r>
          <a:r>
            <a:rPr lang="en-US">
              <a:hlinkClick xmlns:r="http://schemas.openxmlformats.org/officeDocument/2006/relationships" r:id="rId3"/>
            </a:rPr>
            <a:t>https://www.rfc-editor.org/rfc/rfc7539.txt</a:t>
          </a:r>
          <a:r>
            <a:rPr lang="en-US"/>
            <a:t> </a:t>
          </a:r>
        </a:p>
      </dgm:t>
    </dgm:pt>
    <dgm:pt modelId="{DD60235D-4EBA-46DF-9283-8CF7B9437505}" type="parTrans" cxnId="{E83D1920-4A62-4143-A246-97278E9C1A96}">
      <dgm:prSet/>
      <dgm:spPr/>
      <dgm:t>
        <a:bodyPr/>
        <a:lstStyle/>
        <a:p>
          <a:endParaRPr lang="en-US"/>
        </a:p>
      </dgm:t>
    </dgm:pt>
    <dgm:pt modelId="{CDEE4567-44FE-416C-9D09-BD2647758414}" type="sibTrans" cxnId="{E83D1920-4A62-4143-A246-97278E9C1A96}">
      <dgm:prSet/>
      <dgm:spPr/>
      <dgm:t>
        <a:bodyPr/>
        <a:lstStyle/>
        <a:p>
          <a:endParaRPr lang="en-US"/>
        </a:p>
      </dgm:t>
    </dgm:pt>
    <dgm:pt modelId="{D47A5224-024F-4EFD-95AB-021C408DA200}">
      <dgm:prSet/>
      <dgm:spPr/>
      <dgm:t>
        <a:bodyPr/>
        <a:lstStyle/>
        <a:p>
          <a:r>
            <a:rPr lang="en-US"/>
            <a:t>Node.JS usage: </a:t>
          </a:r>
          <a:r>
            <a:rPr lang="en-US">
              <a:hlinkClick xmlns:r="http://schemas.openxmlformats.org/officeDocument/2006/relationships" r:id="rId4"/>
            </a:rPr>
            <a:t>https://www.derpturkey.com/chacha20poly1305-aead-with-node-js/</a:t>
          </a:r>
          <a:r>
            <a:rPr lang="en-US"/>
            <a:t> </a:t>
          </a:r>
        </a:p>
      </dgm:t>
    </dgm:pt>
    <dgm:pt modelId="{3507627F-9A29-4C16-A954-3F074DD41028}" type="parTrans" cxnId="{5B11580B-4F5B-4224-A765-7224F820513E}">
      <dgm:prSet/>
      <dgm:spPr/>
      <dgm:t>
        <a:bodyPr/>
        <a:lstStyle/>
        <a:p>
          <a:endParaRPr lang="en-US"/>
        </a:p>
      </dgm:t>
    </dgm:pt>
    <dgm:pt modelId="{350C0032-8ED3-4603-9190-46D32EEC99B3}" type="sibTrans" cxnId="{5B11580B-4F5B-4224-A765-7224F820513E}">
      <dgm:prSet/>
      <dgm:spPr/>
      <dgm:t>
        <a:bodyPr/>
        <a:lstStyle/>
        <a:p>
          <a:endParaRPr lang="en-US"/>
        </a:p>
      </dgm:t>
    </dgm:pt>
    <dgm:pt modelId="{AC20455A-2575-4482-A791-20761CE39F6E}" type="pres">
      <dgm:prSet presAssocID="{E7D34BD7-D366-499D-9945-81FC3B8A26BD}" presName="vert0" presStyleCnt="0">
        <dgm:presLayoutVars>
          <dgm:dir/>
          <dgm:animOne val="branch"/>
          <dgm:animLvl val="lvl"/>
        </dgm:presLayoutVars>
      </dgm:prSet>
      <dgm:spPr/>
    </dgm:pt>
    <dgm:pt modelId="{C62B8BA6-A2E7-41E2-A403-778958AE3871}" type="pres">
      <dgm:prSet presAssocID="{0C49291E-BDF7-4194-813F-397798987656}" presName="thickLine" presStyleLbl="alignNode1" presStyleIdx="0" presStyleCnt="3"/>
      <dgm:spPr/>
    </dgm:pt>
    <dgm:pt modelId="{97822ED3-4D71-4108-B214-D838882EED9C}" type="pres">
      <dgm:prSet presAssocID="{0C49291E-BDF7-4194-813F-397798987656}" presName="horz1" presStyleCnt="0"/>
      <dgm:spPr/>
    </dgm:pt>
    <dgm:pt modelId="{0CE3CE0A-ABAF-40FE-830B-6B013058177D}" type="pres">
      <dgm:prSet presAssocID="{0C49291E-BDF7-4194-813F-397798987656}" presName="tx1" presStyleLbl="revTx" presStyleIdx="0" presStyleCnt="3"/>
      <dgm:spPr/>
    </dgm:pt>
    <dgm:pt modelId="{AD13DBF3-5FFA-4328-AE03-0CBC82115E2D}" type="pres">
      <dgm:prSet presAssocID="{0C49291E-BDF7-4194-813F-397798987656}" presName="vert1" presStyleCnt="0"/>
      <dgm:spPr/>
    </dgm:pt>
    <dgm:pt modelId="{F28A1306-4E70-4C49-8AD7-0811377CEB85}" type="pres">
      <dgm:prSet presAssocID="{818F6404-F5F9-4E1B-BFE6-FFB52B0AF3B6}" presName="thickLine" presStyleLbl="alignNode1" presStyleIdx="1" presStyleCnt="3"/>
      <dgm:spPr/>
    </dgm:pt>
    <dgm:pt modelId="{081718A6-EE27-4B3F-8F80-674AA0C80139}" type="pres">
      <dgm:prSet presAssocID="{818F6404-F5F9-4E1B-BFE6-FFB52B0AF3B6}" presName="horz1" presStyleCnt="0"/>
      <dgm:spPr/>
    </dgm:pt>
    <dgm:pt modelId="{BE6DE51D-71CA-4A49-9C56-E987B0CC9BBB}" type="pres">
      <dgm:prSet presAssocID="{818F6404-F5F9-4E1B-BFE6-FFB52B0AF3B6}" presName="tx1" presStyleLbl="revTx" presStyleIdx="1" presStyleCnt="3"/>
      <dgm:spPr/>
    </dgm:pt>
    <dgm:pt modelId="{F6C8CA1D-C3FB-4C15-9583-3FCE34EC3DDD}" type="pres">
      <dgm:prSet presAssocID="{818F6404-F5F9-4E1B-BFE6-FFB52B0AF3B6}" presName="vert1" presStyleCnt="0"/>
      <dgm:spPr/>
    </dgm:pt>
    <dgm:pt modelId="{0E81C8C8-F114-4DEE-8FBC-F498BBB73DAD}" type="pres">
      <dgm:prSet presAssocID="{D47A5224-024F-4EFD-95AB-021C408DA200}" presName="thickLine" presStyleLbl="alignNode1" presStyleIdx="2" presStyleCnt="3"/>
      <dgm:spPr/>
    </dgm:pt>
    <dgm:pt modelId="{9E4C6D9D-EA51-4200-B92D-D9AA84AB048D}" type="pres">
      <dgm:prSet presAssocID="{D47A5224-024F-4EFD-95AB-021C408DA200}" presName="horz1" presStyleCnt="0"/>
      <dgm:spPr/>
    </dgm:pt>
    <dgm:pt modelId="{A72B6529-81C1-4728-8804-2ED2F34CA7B7}" type="pres">
      <dgm:prSet presAssocID="{D47A5224-024F-4EFD-95AB-021C408DA200}" presName="tx1" presStyleLbl="revTx" presStyleIdx="2" presStyleCnt="3"/>
      <dgm:spPr/>
    </dgm:pt>
    <dgm:pt modelId="{FE6D767F-2D10-4724-A24D-378775950818}" type="pres">
      <dgm:prSet presAssocID="{D47A5224-024F-4EFD-95AB-021C408DA200}" presName="vert1" presStyleCnt="0"/>
      <dgm:spPr/>
    </dgm:pt>
  </dgm:ptLst>
  <dgm:cxnLst>
    <dgm:cxn modelId="{5B11580B-4F5B-4224-A765-7224F820513E}" srcId="{E7D34BD7-D366-499D-9945-81FC3B8A26BD}" destId="{D47A5224-024F-4EFD-95AB-021C408DA200}" srcOrd="2" destOrd="0" parTransId="{3507627F-9A29-4C16-A954-3F074DD41028}" sibTransId="{350C0032-8ED3-4603-9190-46D32EEC99B3}"/>
    <dgm:cxn modelId="{E83D1920-4A62-4143-A246-97278E9C1A96}" srcId="{E7D34BD7-D366-499D-9945-81FC3B8A26BD}" destId="{818F6404-F5F9-4E1B-BFE6-FFB52B0AF3B6}" srcOrd="1" destOrd="0" parTransId="{DD60235D-4EBA-46DF-9283-8CF7B9437505}" sibTransId="{CDEE4567-44FE-416C-9D09-BD2647758414}"/>
    <dgm:cxn modelId="{D9F49353-9A37-445A-8D51-4B0E39DFADAD}" type="presOf" srcId="{0C49291E-BDF7-4194-813F-397798987656}" destId="{0CE3CE0A-ABAF-40FE-830B-6B013058177D}" srcOrd="0" destOrd="0" presId="urn:microsoft.com/office/officeart/2008/layout/LinedList"/>
    <dgm:cxn modelId="{3561387F-348B-4FB3-8772-91031B74916D}" srcId="{E7D34BD7-D366-499D-9945-81FC3B8A26BD}" destId="{0C49291E-BDF7-4194-813F-397798987656}" srcOrd="0" destOrd="0" parTransId="{9F76815D-4A01-4413-A7CC-EDF08AA8D846}" sibTransId="{FD9D1FF4-CB03-471B-87A5-67505812D635}"/>
    <dgm:cxn modelId="{45979DC7-4F88-49E9-B86A-BBF604618E3D}" type="presOf" srcId="{E7D34BD7-D366-499D-9945-81FC3B8A26BD}" destId="{AC20455A-2575-4482-A791-20761CE39F6E}" srcOrd="0" destOrd="0" presId="urn:microsoft.com/office/officeart/2008/layout/LinedList"/>
    <dgm:cxn modelId="{25CCEDDA-5895-436B-B697-E106B3A24CFC}" type="presOf" srcId="{818F6404-F5F9-4E1B-BFE6-FFB52B0AF3B6}" destId="{BE6DE51D-71CA-4A49-9C56-E987B0CC9BBB}" srcOrd="0" destOrd="0" presId="urn:microsoft.com/office/officeart/2008/layout/LinedList"/>
    <dgm:cxn modelId="{9B9B57FC-8DCA-4439-9857-66BBC9187FAB}" type="presOf" srcId="{D47A5224-024F-4EFD-95AB-021C408DA200}" destId="{A72B6529-81C1-4728-8804-2ED2F34CA7B7}" srcOrd="0" destOrd="0" presId="urn:microsoft.com/office/officeart/2008/layout/LinedList"/>
    <dgm:cxn modelId="{F4B3D7D9-B386-41FB-BA70-866096DC3C4E}" type="presParOf" srcId="{AC20455A-2575-4482-A791-20761CE39F6E}" destId="{C62B8BA6-A2E7-41E2-A403-778958AE3871}" srcOrd="0" destOrd="0" presId="urn:microsoft.com/office/officeart/2008/layout/LinedList"/>
    <dgm:cxn modelId="{B6181571-74B6-445C-9F04-5CF2697593A7}" type="presParOf" srcId="{AC20455A-2575-4482-A791-20761CE39F6E}" destId="{97822ED3-4D71-4108-B214-D838882EED9C}" srcOrd="1" destOrd="0" presId="urn:microsoft.com/office/officeart/2008/layout/LinedList"/>
    <dgm:cxn modelId="{F15C2FED-4293-4FAA-BD8D-E132A064B452}" type="presParOf" srcId="{97822ED3-4D71-4108-B214-D838882EED9C}" destId="{0CE3CE0A-ABAF-40FE-830B-6B013058177D}" srcOrd="0" destOrd="0" presId="urn:microsoft.com/office/officeart/2008/layout/LinedList"/>
    <dgm:cxn modelId="{842E7EB5-4261-4668-BABB-A02DDCECBBD7}" type="presParOf" srcId="{97822ED3-4D71-4108-B214-D838882EED9C}" destId="{AD13DBF3-5FFA-4328-AE03-0CBC82115E2D}" srcOrd="1" destOrd="0" presId="urn:microsoft.com/office/officeart/2008/layout/LinedList"/>
    <dgm:cxn modelId="{F6A11809-000B-4DB7-A3AF-04DF040247B8}" type="presParOf" srcId="{AC20455A-2575-4482-A791-20761CE39F6E}" destId="{F28A1306-4E70-4C49-8AD7-0811377CEB85}" srcOrd="2" destOrd="0" presId="urn:microsoft.com/office/officeart/2008/layout/LinedList"/>
    <dgm:cxn modelId="{CCD3A7FE-FD77-4FE2-877D-F04F7B04FAF8}" type="presParOf" srcId="{AC20455A-2575-4482-A791-20761CE39F6E}" destId="{081718A6-EE27-4B3F-8F80-674AA0C80139}" srcOrd="3" destOrd="0" presId="urn:microsoft.com/office/officeart/2008/layout/LinedList"/>
    <dgm:cxn modelId="{B783013F-0450-4156-BD1E-D474B819E244}" type="presParOf" srcId="{081718A6-EE27-4B3F-8F80-674AA0C80139}" destId="{BE6DE51D-71CA-4A49-9C56-E987B0CC9BBB}" srcOrd="0" destOrd="0" presId="urn:microsoft.com/office/officeart/2008/layout/LinedList"/>
    <dgm:cxn modelId="{E55F558B-8914-4F99-9A1D-17E7E525F1B4}" type="presParOf" srcId="{081718A6-EE27-4B3F-8F80-674AA0C80139}" destId="{F6C8CA1D-C3FB-4C15-9583-3FCE34EC3DDD}" srcOrd="1" destOrd="0" presId="urn:microsoft.com/office/officeart/2008/layout/LinedList"/>
    <dgm:cxn modelId="{70DD0C3D-29C3-4E7F-9374-60E32C239B66}" type="presParOf" srcId="{AC20455A-2575-4482-A791-20761CE39F6E}" destId="{0E81C8C8-F114-4DEE-8FBC-F498BBB73DAD}" srcOrd="4" destOrd="0" presId="urn:microsoft.com/office/officeart/2008/layout/LinedList"/>
    <dgm:cxn modelId="{B1E7388B-7C46-4B9F-99F3-46AFEE1BACA7}" type="presParOf" srcId="{AC20455A-2575-4482-A791-20761CE39F6E}" destId="{9E4C6D9D-EA51-4200-B92D-D9AA84AB048D}" srcOrd="5" destOrd="0" presId="urn:microsoft.com/office/officeart/2008/layout/LinedList"/>
    <dgm:cxn modelId="{1F98B2E7-BE07-4037-806A-3D59DF54A7B9}" type="presParOf" srcId="{9E4C6D9D-EA51-4200-B92D-D9AA84AB048D}" destId="{A72B6529-81C1-4728-8804-2ED2F34CA7B7}" srcOrd="0" destOrd="0" presId="urn:microsoft.com/office/officeart/2008/layout/LinedList"/>
    <dgm:cxn modelId="{A2A033E9-6756-4A50-A612-54C0DBED1133}" type="presParOf" srcId="{9E4C6D9D-EA51-4200-B92D-D9AA84AB048D}" destId="{FE6D767F-2D10-4724-A24D-3787759508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76406-C06F-442D-8F5A-83C26A22EE28}">
      <dsp:nvSpPr>
        <dsp:cNvPr id="0" name=""/>
        <dsp:cNvSpPr/>
      </dsp:nvSpPr>
      <dsp:spPr>
        <a:xfrm>
          <a:off x="0" y="62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3C709-75EC-4979-826E-AD5B7E4BCB4E}">
      <dsp:nvSpPr>
        <dsp:cNvPr id="0" name=""/>
        <dsp:cNvSpPr/>
      </dsp:nvSpPr>
      <dsp:spPr>
        <a:xfrm>
          <a:off x="0" y="627"/>
          <a:ext cx="10515600" cy="57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1997 - MMX, Pentium with MMX, Multi-media Extended Instructions. 64bit</a:t>
          </a:r>
          <a:r>
            <a:rPr lang="zh-CN" sz="2400" kern="1200"/>
            <a:t> </a:t>
          </a:r>
          <a:r>
            <a:rPr lang="en-US" sz="2400" kern="1200"/>
            <a:t>vector</a:t>
          </a:r>
        </a:p>
      </dsp:txBody>
      <dsp:txXfrm>
        <a:off x="0" y="627"/>
        <a:ext cx="10515600" cy="571221"/>
      </dsp:txXfrm>
    </dsp:sp>
    <dsp:sp modelId="{81CDB74D-1F6A-499B-82E1-34E62B9A85AE}">
      <dsp:nvSpPr>
        <dsp:cNvPr id="0" name=""/>
        <dsp:cNvSpPr/>
      </dsp:nvSpPr>
      <dsp:spPr>
        <a:xfrm>
          <a:off x="0" y="57184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FD0FF-B9F9-4495-8637-C0B3C248ABBE}">
      <dsp:nvSpPr>
        <dsp:cNvPr id="0" name=""/>
        <dsp:cNvSpPr/>
      </dsp:nvSpPr>
      <dsp:spPr>
        <a:xfrm>
          <a:off x="0" y="571849"/>
          <a:ext cx="10515600" cy="57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1999 - SSE,     Pentium3, Streaming SIMD Extensions, 128bit</a:t>
          </a:r>
          <a:r>
            <a:rPr lang="zh-CN" sz="2400" kern="1200"/>
            <a:t> </a:t>
          </a:r>
          <a:r>
            <a:rPr lang="en-US" sz="2400" kern="1200"/>
            <a:t>vector</a:t>
          </a:r>
        </a:p>
      </dsp:txBody>
      <dsp:txXfrm>
        <a:off x="0" y="571849"/>
        <a:ext cx="10515600" cy="571221"/>
      </dsp:txXfrm>
    </dsp:sp>
    <dsp:sp modelId="{4A704A0A-078B-48F5-B547-FA183E6551BE}">
      <dsp:nvSpPr>
        <dsp:cNvPr id="0" name=""/>
        <dsp:cNvSpPr/>
      </dsp:nvSpPr>
      <dsp:spPr>
        <a:xfrm>
          <a:off x="0" y="11430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39812-B765-449B-AB1B-DC3AFD54A762}">
      <dsp:nvSpPr>
        <dsp:cNvPr id="0" name=""/>
        <dsp:cNvSpPr/>
      </dsp:nvSpPr>
      <dsp:spPr>
        <a:xfrm>
          <a:off x="0" y="1143070"/>
          <a:ext cx="10515600" cy="57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2000 - SSE2,</a:t>
          </a:r>
          <a:r>
            <a:rPr lang="zh-CN" sz="2400" kern="1200"/>
            <a:t>   </a:t>
          </a:r>
          <a:r>
            <a:rPr lang="en-US" sz="2400" kern="1200"/>
            <a:t>Pentium 4</a:t>
          </a:r>
        </a:p>
      </dsp:txBody>
      <dsp:txXfrm>
        <a:off x="0" y="1143070"/>
        <a:ext cx="10515600" cy="571221"/>
      </dsp:txXfrm>
    </dsp:sp>
    <dsp:sp modelId="{C512E807-CC82-44CB-8E3B-8398E9DF16F8}">
      <dsp:nvSpPr>
        <dsp:cNvPr id="0" name=""/>
        <dsp:cNvSpPr/>
      </dsp:nvSpPr>
      <dsp:spPr>
        <a:xfrm>
          <a:off x="0" y="171429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56C9A-5573-4D87-80CB-6A1FEBECDF5E}">
      <dsp:nvSpPr>
        <dsp:cNvPr id="0" name=""/>
        <dsp:cNvSpPr/>
      </dsp:nvSpPr>
      <dsp:spPr>
        <a:xfrm>
          <a:off x="0" y="1714291"/>
          <a:ext cx="10515600" cy="57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2004 - SSE3,</a:t>
          </a:r>
          <a:r>
            <a:rPr lang="zh-CN" sz="2400" kern="1200"/>
            <a:t>   </a:t>
          </a:r>
          <a:r>
            <a:rPr lang="en-US" sz="2400" kern="1200"/>
            <a:t>Pentium4</a:t>
          </a:r>
        </a:p>
      </dsp:txBody>
      <dsp:txXfrm>
        <a:off x="0" y="1714291"/>
        <a:ext cx="10515600" cy="571221"/>
      </dsp:txXfrm>
    </dsp:sp>
    <dsp:sp modelId="{1AF21DD5-30B0-4E17-A9D7-3D2DCF760E19}">
      <dsp:nvSpPr>
        <dsp:cNvPr id="0" name=""/>
        <dsp:cNvSpPr/>
      </dsp:nvSpPr>
      <dsp:spPr>
        <a:xfrm>
          <a:off x="0" y="228551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4AED8-3655-475D-BA2D-35CC56D0CC19}">
      <dsp:nvSpPr>
        <dsp:cNvPr id="0" name=""/>
        <dsp:cNvSpPr/>
      </dsp:nvSpPr>
      <dsp:spPr>
        <a:xfrm>
          <a:off x="0" y="2285512"/>
          <a:ext cx="10515600" cy="57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2007 - SSE4,</a:t>
          </a:r>
          <a:r>
            <a:rPr lang="zh-CN" sz="2400" kern="1200"/>
            <a:t>   </a:t>
          </a:r>
          <a:r>
            <a:rPr lang="en-US" sz="2400" kern="1200"/>
            <a:t>Nehalem</a:t>
          </a:r>
          <a:r>
            <a:rPr lang="zh-CN" sz="2400" kern="1200"/>
            <a:t>，</a:t>
          </a:r>
          <a:r>
            <a:rPr lang="en-US" sz="2400" kern="1200"/>
            <a:t>SSE4.1</a:t>
          </a:r>
          <a:r>
            <a:rPr lang="zh-CN" sz="2400" kern="1200"/>
            <a:t> </a:t>
          </a:r>
          <a:r>
            <a:rPr lang="en-US" sz="2400" kern="1200"/>
            <a:t>and</a:t>
          </a:r>
          <a:r>
            <a:rPr lang="zh-CN" sz="2400" kern="1200"/>
            <a:t> </a:t>
          </a:r>
          <a:r>
            <a:rPr lang="en-US" sz="2400" kern="1200"/>
            <a:t>SSE4.2</a:t>
          </a:r>
        </a:p>
      </dsp:txBody>
      <dsp:txXfrm>
        <a:off x="0" y="2285512"/>
        <a:ext cx="10515600" cy="571221"/>
      </dsp:txXfrm>
    </dsp:sp>
    <dsp:sp modelId="{4896BD49-ED34-4AF1-80CF-2EE1197D3D39}">
      <dsp:nvSpPr>
        <dsp:cNvPr id="0" name=""/>
        <dsp:cNvSpPr/>
      </dsp:nvSpPr>
      <dsp:spPr>
        <a:xfrm>
          <a:off x="0" y="28567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442DC-39AC-4164-8B3B-97E052CCC159}">
      <dsp:nvSpPr>
        <dsp:cNvPr id="0" name=""/>
        <dsp:cNvSpPr/>
      </dsp:nvSpPr>
      <dsp:spPr>
        <a:xfrm>
          <a:off x="0" y="2856734"/>
          <a:ext cx="10515600" cy="57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2008 - AVX,</a:t>
          </a:r>
          <a:r>
            <a:rPr lang="zh-CN" sz="2400" kern="1200"/>
            <a:t> </a:t>
          </a:r>
          <a:r>
            <a:rPr lang="en-US" sz="2400" kern="1200"/>
            <a:t>Sandy Bridge,</a:t>
          </a:r>
          <a:r>
            <a:rPr lang="zh-CN" sz="2400" kern="1200"/>
            <a:t> </a:t>
          </a:r>
          <a:r>
            <a:rPr lang="en-US" sz="2400" kern="1200"/>
            <a:t>Advanced Vector Extensions, float operations to 256bit</a:t>
          </a:r>
        </a:p>
      </dsp:txBody>
      <dsp:txXfrm>
        <a:off x="0" y="2856734"/>
        <a:ext cx="10515600" cy="571221"/>
      </dsp:txXfrm>
    </dsp:sp>
    <dsp:sp modelId="{C4388DED-1759-4378-87EA-2434DB9C3FC3}">
      <dsp:nvSpPr>
        <dsp:cNvPr id="0" name=""/>
        <dsp:cNvSpPr/>
      </dsp:nvSpPr>
      <dsp:spPr>
        <a:xfrm>
          <a:off x="0" y="342795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83B18-35AC-4E1E-B977-1C34B34D7ACF}">
      <dsp:nvSpPr>
        <dsp:cNvPr id="0" name=""/>
        <dsp:cNvSpPr/>
      </dsp:nvSpPr>
      <dsp:spPr>
        <a:xfrm>
          <a:off x="0" y="3427955"/>
          <a:ext cx="10515600" cy="57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2011 - AVX2,</a:t>
          </a:r>
          <a:r>
            <a:rPr lang="zh-CN" sz="2400" kern="1200"/>
            <a:t> </a:t>
          </a:r>
          <a:r>
            <a:rPr lang="en-US" sz="2400" kern="1200"/>
            <a:t>Haswell,</a:t>
          </a:r>
          <a:r>
            <a:rPr lang="zh-CN" sz="2400" kern="1200"/>
            <a:t> </a:t>
          </a:r>
          <a:r>
            <a:rPr lang="en-US" sz="2400" kern="1200"/>
            <a:t>int operations</a:t>
          </a:r>
          <a:r>
            <a:rPr lang="zh-CN" sz="2400" kern="1200"/>
            <a:t> </a:t>
          </a:r>
          <a:r>
            <a:rPr lang="en-US" sz="2400" kern="1200"/>
            <a:t>to 256bit, add FMA (fuse and multiply)</a:t>
          </a:r>
        </a:p>
      </dsp:txBody>
      <dsp:txXfrm>
        <a:off x="0" y="3427955"/>
        <a:ext cx="10515600" cy="571221"/>
      </dsp:txXfrm>
    </dsp:sp>
    <dsp:sp modelId="{CAE47742-A7DF-41CF-B0EE-C6CED2747C4C}">
      <dsp:nvSpPr>
        <dsp:cNvPr id="0" name=""/>
        <dsp:cNvSpPr/>
      </dsp:nvSpPr>
      <dsp:spPr>
        <a:xfrm>
          <a:off x="0" y="399917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4ECD3-C3D6-478B-BE66-18301BAFC704}">
      <dsp:nvSpPr>
        <dsp:cNvPr id="0" name=""/>
        <dsp:cNvSpPr/>
      </dsp:nvSpPr>
      <dsp:spPr>
        <a:xfrm>
          <a:off x="0" y="3999176"/>
          <a:ext cx="10515600" cy="57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2013 - AVX3/512,  Knights Landing co-chip, Skylake, extends</a:t>
          </a:r>
          <a:r>
            <a:rPr lang="zh-CN" sz="2400" kern="1200"/>
            <a:t> </a:t>
          </a:r>
          <a:r>
            <a:rPr lang="en-US" sz="2400" kern="1200"/>
            <a:t>to</a:t>
          </a:r>
          <a:r>
            <a:rPr lang="zh-CN" sz="2400" kern="1200"/>
            <a:t> </a:t>
          </a:r>
          <a:r>
            <a:rPr lang="en-US" sz="2400" kern="1200"/>
            <a:t>512bit, new instr</a:t>
          </a:r>
        </a:p>
      </dsp:txBody>
      <dsp:txXfrm>
        <a:off x="0" y="3999176"/>
        <a:ext cx="10515600" cy="571221"/>
      </dsp:txXfrm>
    </dsp:sp>
    <dsp:sp modelId="{2A4D2552-3396-418C-B284-294C059DAFD9}">
      <dsp:nvSpPr>
        <dsp:cNvPr id="0" name=""/>
        <dsp:cNvSpPr/>
      </dsp:nvSpPr>
      <dsp:spPr>
        <a:xfrm>
          <a:off x="0" y="457039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65509-29BF-49E5-84F0-03D9ECDA58BC}">
      <dsp:nvSpPr>
        <dsp:cNvPr id="0" name=""/>
        <dsp:cNvSpPr/>
      </dsp:nvSpPr>
      <dsp:spPr>
        <a:xfrm>
          <a:off x="0" y="4570397"/>
          <a:ext cx="10515600" cy="57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more AVX-1024 because</a:t>
          </a:r>
          <a:r>
            <a:rPr lang="zh-CN" sz="2400" kern="1200"/>
            <a:t> </a:t>
          </a:r>
          <a:r>
            <a:rPr lang="en-US" sz="2400" kern="1200"/>
            <a:t>CPU cache line</a:t>
          </a:r>
          <a:r>
            <a:rPr lang="zh-CN" sz="2400" kern="1200"/>
            <a:t> </a:t>
          </a:r>
          <a:r>
            <a:rPr lang="en-US" sz="2400" kern="1200"/>
            <a:t>width</a:t>
          </a:r>
          <a:r>
            <a:rPr lang="zh-CN" sz="2400" kern="1200"/>
            <a:t> </a:t>
          </a:r>
          <a:r>
            <a:rPr lang="en-US" sz="2400" kern="1200"/>
            <a:t>is</a:t>
          </a:r>
          <a:r>
            <a:rPr lang="zh-CN" sz="2400" kern="1200"/>
            <a:t> </a:t>
          </a:r>
          <a:r>
            <a:rPr lang="en-US" sz="2400" kern="1200"/>
            <a:t>512bit</a:t>
          </a:r>
        </a:p>
      </dsp:txBody>
      <dsp:txXfrm>
        <a:off x="0" y="4570397"/>
        <a:ext cx="10515600" cy="571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B8E4-7951-4419-AD9D-240D8B92EFDB}">
      <dsp:nvSpPr>
        <dsp:cNvPr id="0" name=""/>
        <dsp:cNvSpPr/>
      </dsp:nvSpPr>
      <dsp:spPr>
        <a:xfrm>
          <a:off x="9360" y="1298574"/>
          <a:ext cx="3704450" cy="1111335"/>
        </a:xfrm>
        <a:prstGeom prst="chevron">
          <a:avLst>
            <a:gd name="adj" fmla="val 30000"/>
          </a:avLst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37219" rIns="137219" bIns="13721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SSE</a:t>
          </a:r>
        </a:p>
      </dsp:txBody>
      <dsp:txXfrm>
        <a:off x="342761" y="1298574"/>
        <a:ext cx="3037649" cy="1111335"/>
      </dsp:txXfrm>
    </dsp:sp>
    <dsp:sp modelId="{9A72AACF-27C1-4BEA-AACD-559B7017A5CC}">
      <dsp:nvSpPr>
        <dsp:cNvPr id="0" name=""/>
        <dsp:cNvSpPr/>
      </dsp:nvSpPr>
      <dsp:spPr>
        <a:xfrm>
          <a:off x="9360" y="2409910"/>
          <a:ext cx="3371050" cy="27843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388" tIns="266388" rIns="266388" bIns="53277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16</a:t>
          </a:r>
          <a:r>
            <a:rPr lang="zh-CN" sz="2000" kern="1200"/>
            <a:t> </a:t>
          </a:r>
          <a:r>
            <a:rPr lang="en-US" sz="2000" kern="1200"/>
            <a:t>128bit</a:t>
          </a:r>
          <a:r>
            <a:rPr lang="zh-CN" sz="2000" kern="1200"/>
            <a:t> </a:t>
          </a:r>
          <a:r>
            <a:rPr lang="en-US" sz="2000" kern="1200"/>
            <a:t>registers - XMM*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XMM</a:t>
          </a:r>
          <a:r>
            <a:rPr lang="zh-CN" sz="2000" kern="1200"/>
            <a:t>*</a:t>
          </a:r>
          <a:r>
            <a:rPr lang="en-US" sz="2000" kern="1200"/>
            <a:t>: 4 32-bit float;  4 int, 2 double</a:t>
          </a:r>
        </a:p>
      </dsp:txBody>
      <dsp:txXfrm>
        <a:off x="9360" y="2409910"/>
        <a:ext cx="3371050" cy="2784389"/>
      </dsp:txXfrm>
    </dsp:sp>
    <dsp:sp modelId="{04BD9CB5-73C3-4915-B232-04101813A608}">
      <dsp:nvSpPr>
        <dsp:cNvPr id="0" name=""/>
        <dsp:cNvSpPr/>
      </dsp:nvSpPr>
      <dsp:spPr>
        <a:xfrm>
          <a:off x="3619413" y="1269080"/>
          <a:ext cx="3704450" cy="1111335"/>
        </a:xfrm>
        <a:prstGeom prst="chevron">
          <a:avLst>
            <a:gd name="adj" fmla="val 30000"/>
          </a:avLst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37219" rIns="137219" bIns="13721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AVX</a:t>
          </a:r>
        </a:p>
      </dsp:txBody>
      <dsp:txXfrm>
        <a:off x="3952814" y="1269080"/>
        <a:ext cx="3037649" cy="1111335"/>
      </dsp:txXfrm>
    </dsp:sp>
    <dsp:sp modelId="{9398CADC-4D3B-4DBD-9749-8A50CA7553A2}">
      <dsp:nvSpPr>
        <dsp:cNvPr id="0" name=""/>
        <dsp:cNvSpPr/>
      </dsp:nvSpPr>
      <dsp:spPr>
        <a:xfrm>
          <a:off x="3658755" y="2409910"/>
          <a:ext cx="3371050" cy="27843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388" tIns="266388" rIns="266388" bIns="53277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16</a:t>
          </a:r>
          <a:r>
            <a:rPr lang="zh-CN" sz="2000" kern="1200"/>
            <a:t> </a:t>
          </a:r>
          <a:r>
            <a:rPr lang="en-US" sz="2000" kern="1200"/>
            <a:t>256bit</a:t>
          </a:r>
          <a:r>
            <a:rPr lang="zh-CN" sz="2000" kern="1200"/>
            <a:t> </a:t>
          </a:r>
          <a:r>
            <a:rPr lang="en-US" sz="2000" kern="1200"/>
            <a:t>registers - YMM*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</a:t>
          </a:r>
          <a:r>
            <a:rPr lang="en-US" sz="2000" b="1" kern="1200"/>
            <a:t> VEX</a:t>
          </a:r>
          <a:r>
            <a:rPr lang="en-US" sz="2000" kern="1200"/>
            <a:t> prefix on SSE instructions for backward compliance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YMM</a:t>
          </a:r>
          <a:r>
            <a:rPr lang="zh-CN" sz="2000" kern="1200"/>
            <a:t>*</a:t>
          </a:r>
          <a:r>
            <a:rPr lang="en-US" sz="2000" kern="1200"/>
            <a:t>: 8 32-bit float;  8 int, 4 double</a:t>
          </a:r>
        </a:p>
      </dsp:txBody>
      <dsp:txXfrm>
        <a:off x="3658755" y="2409910"/>
        <a:ext cx="3371050" cy="2784389"/>
      </dsp:txXfrm>
    </dsp:sp>
    <dsp:sp modelId="{3DD55471-9B8B-40A6-809F-065B15A2DE08}">
      <dsp:nvSpPr>
        <dsp:cNvPr id="0" name=""/>
        <dsp:cNvSpPr/>
      </dsp:nvSpPr>
      <dsp:spPr>
        <a:xfrm>
          <a:off x="7308149" y="1298574"/>
          <a:ext cx="3704450" cy="1111335"/>
        </a:xfrm>
        <a:prstGeom prst="chevron">
          <a:avLst>
            <a:gd name="adj" fmla="val 30000"/>
          </a:avLst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37219" rIns="137219" bIns="13721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AVX512</a:t>
          </a:r>
        </a:p>
      </dsp:txBody>
      <dsp:txXfrm>
        <a:off x="7641550" y="1298574"/>
        <a:ext cx="3037649" cy="1111335"/>
      </dsp:txXfrm>
    </dsp:sp>
    <dsp:sp modelId="{CFE1937E-E5B6-40DA-9885-AB47374978C2}">
      <dsp:nvSpPr>
        <dsp:cNvPr id="0" name=""/>
        <dsp:cNvSpPr/>
      </dsp:nvSpPr>
      <dsp:spPr>
        <a:xfrm>
          <a:off x="7308149" y="2409910"/>
          <a:ext cx="3371050" cy="27843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388" tIns="266388" rIns="266388" bIns="53277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32</a:t>
          </a:r>
          <a:r>
            <a:rPr lang="zh-CN" sz="2000" kern="1200"/>
            <a:t> </a:t>
          </a:r>
          <a:r>
            <a:rPr lang="en-US" sz="2000" kern="1200"/>
            <a:t>512bit registers - ZMM*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</a:t>
          </a:r>
          <a:r>
            <a:rPr lang="en-US" sz="2000" b="1" kern="1200"/>
            <a:t>EVEX</a:t>
          </a:r>
          <a:r>
            <a:rPr lang="en-US" sz="2000" kern="1200"/>
            <a:t> prefix for backward compliance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ZMM</a:t>
          </a:r>
          <a:r>
            <a:rPr lang="zh-CN" sz="2000" kern="1200"/>
            <a:t>*</a:t>
          </a:r>
          <a:r>
            <a:rPr lang="en-US" sz="2000" kern="1200"/>
            <a:t>: 16 32-bit float;  16 int, 8 double</a:t>
          </a:r>
        </a:p>
      </dsp:txBody>
      <dsp:txXfrm>
        <a:off x="7308149" y="2409910"/>
        <a:ext cx="3371050" cy="2784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FAD23-BD08-46B5-8CB3-492DD5216D6E}">
      <dsp:nvSpPr>
        <dsp:cNvPr id="0" name=""/>
        <dsp:cNvSpPr/>
      </dsp:nvSpPr>
      <dsp:spPr>
        <a:xfrm>
          <a:off x="0" y="704"/>
          <a:ext cx="6239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A6452-3CD0-4EC9-8D82-B762B7D02FA7}">
      <dsp:nvSpPr>
        <dsp:cNvPr id="0" name=""/>
        <dsp:cNvSpPr/>
      </dsp:nvSpPr>
      <dsp:spPr>
        <a:xfrm>
          <a:off x="0" y="704"/>
          <a:ext cx="1247846" cy="115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ASM</a:t>
          </a:r>
        </a:p>
      </dsp:txBody>
      <dsp:txXfrm>
        <a:off x="0" y="704"/>
        <a:ext cx="1247846" cy="1154388"/>
      </dsp:txXfrm>
    </dsp:sp>
    <dsp:sp modelId="{2A878F81-49A4-45D7-A48A-5CB519E85EFB}">
      <dsp:nvSpPr>
        <dsp:cNvPr id="0" name=""/>
        <dsp:cNvSpPr/>
      </dsp:nvSpPr>
      <dsp:spPr>
        <a:xfrm>
          <a:off x="1341434" y="53125"/>
          <a:ext cx="4897797" cy="1048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Manually write asm instructions</a:t>
          </a:r>
        </a:p>
      </dsp:txBody>
      <dsp:txXfrm>
        <a:off x="1341434" y="53125"/>
        <a:ext cx="4897797" cy="1048419"/>
      </dsp:txXfrm>
    </dsp:sp>
    <dsp:sp modelId="{D9751B10-6057-47F5-92DD-976F8080CE87}">
      <dsp:nvSpPr>
        <dsp:cNvPr id="0" name=""/>
        <dsp:cNvSpPr/>
      </dsp:nvSpPr>
      <dsp:spPr>
        <a:xfrm>
          <a:off x="1247846" y="1101545"/>
          <a:ext cx="4991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107A7-C822-49DF-9EFF-B3E46BF502E1}">
      <dsp:nvSpPr>
        <dsp:cNvPr id="0" name=""/>
        <dsp:cNvSpPr/>
      </dsp:nvSpPr>
      <dsp:spPr>
        <a:xfrm>
          <a:off x="0" y="1155093"/>
          <a:ext cx="6239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22EA8-D3E0-478A-834F-383537BA9077}">
      <dsp:nvSpPr>
        <dsp:cNvPr id="0" name=""/>
        <dsp:cNvSpPr/>
      </dsp:nvSpPr>
      <dsp:spPr>
        <a:xfrm>
          <a:off x="0" y="1155093"/>
          <a:ext cx="1247846" cy="115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Intrinsics (recommended)</a:t>
          </a:r>
        </a:p>
      </dsp:txBody>
      <dsp:txXfrm>
        <a:off x="0" y="1155093"/>
        <a:ext cx="1247846" cy="1154388"/>
      </dsp:txXfrm>
    </dsp:sp>
    <dsp:sp modelId="{9D4880CB-68AE-4B3C-BF4F-BE7D81F87290}">
      <dsp:nvSpPr>
        <dsp:cNvPr id="0" name=""/>
        <dsp:cNvSpPr/>
      </dsp:nvSpPr>
      <dsp:spPr>
        <a:xfrm>
          <a:off x="1341434" y="1207514"/>
          <a:ext cx="4897797" cy="1048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SIMD asm are wrapped into C/C++ APIs (intrinsic functions)</a:t>
          </a:r>
        </a:p>
      </dsp:txBody>
      <dsp:txXfrm>
        <a:off x="1341434" y="1207514"/>
        <a:ext cx="4897797" cy="1048419"/>
      </dsp:txXfrm>
    </dsp:sp>
    <dsp:sp modelId="{FA9A1D97-8CF1-461A-9AED-AE028CD2F11E}">
      <dsp:nvSpPr>
        <dsp:cNvPr id="0" name=""/>
        <dsp:cNvSpPr/>
      </dsp:nvSpPr>
      <dsp:spPr>
        <a:xfrm>
          <a:off x="1247846" y="2255934"/>
          <a:ext cx="4991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BE212-F125-4BBC-9CA8-5BFA44C875EE}">
      <dsp:nvSpPr>
        <dsp:cNvPr id="0" name=""/>
        <dsp:cNvSpPr/>
      </dsp:nvSpPr>
      <dsp:spPr>
        <a:xfrm>
          <a:off x="0" y="2309482"/>
          <a:ext cx="6239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6BF78-D6B6-40B7-8C53-2C676AECDED3}">
      <dsp:nvSpPr>
        <dsp:cNvPr id="0" name=""/>
        <dsp:cNvSpPr/>
      </dsp:nvSpPr>
      <dsp:spPr>
        <a:xfrm>
          <a:off x="0" y="2309482"/>
          <a:ext cx="1247846" cy="115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Compiler directives</a:t>
          </a:r>
        </a:p>
      </dsp:txBody>
      <dsp:txXfrm>
        <a:off x="0" y="2309482"/>
        <a:ext cx="1247846" cy="1154388"/>
      </dsp:txXfrm>
    </dsp:sp>
    <dsp:sp modelId="{1FC9D0A8-CD4F-41B7-88B9-96C754BA15ED}">
      <dsp:nvSpPr>
        <dsp:cNvPr id="0" name=""/>
        <dsp:cNvSpPr/>
      </dsp:nvSpPr>
      <dsp:spPr>
        <a:xfrm>
          <a:off x="1341434" y="2361903"/>
          <a:ext cx="4897797" cy="1048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Enforce vec the loop etc. in source code</a:t>
          </a:r>
        </a:p>
      </dsp:txBody>
      <dsp:txXfrm>
        <a:off x="1341434" y="2361903"/>
        <a:ext cx="4897797" cy="1048419"/>
      </dsp:txXfrm>
    </dsp:sp>
    <dsp:sp modelId="{247BC221-5CAA-4451-8296-196CA752EDC8}">
      <dsp:nvSpPr>
        <dsp:cNvPr id="0" name=""/>
        <dsp:cNvSpPr/>
      </dsp:nvSpPr>
      <dsp:spPr>
        <a:xfrm>
          <a:off x="1247846" y="3410323"/>
          <a:ext cx="4991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CCFC0-A4B6-44F1-B819-09A4131B3482}">
      <dsp:nvSpPr>
        <dsp:cNvPr id="0" name=""/>
        <dsp:cNvSpPr/>
      </dsp:nvSpPr>
      <dsp:spPr>
        <a:xfrm>
          <a:off x="0" y="3463871"/>
          <a:ext cx="6239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06D36-6F7A-4CCE-8946-804B035D055C}">
      <dsp:nvSpPr>
        <dsp:cNvPr id="0" name=""/>
        <dsp:cNvSpPr/>
      </dsp:nvSpPr>
      <dsp:spPr>
        <a:xfrm>
          <a:off x="0" y="3463871"/>
          <a:ext cx="1247846" cy="115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Auto-vec</a:t>
          </a:r>
        </a:p>
      </dsp:txBody>
      <dsp:txXfrm>
        <a:off x="0" y="3463871"/>
        <a:ext cx="1247846" cy="1154388"/>
      </dsp:txXfrm>
    </dsp:sp>
    <dsp:sp modelId="{84442447-0D9E-4E7E-B6EE-B15B00D026FB}">
      <dsp:nvSpPr>
        <dsp:cNvPr id="0" name=""/>
        <dsp:cNvSpPr/>
      </dsp:nvSpPr>
      <dsp:spPr>
        <a:xfrm>
          <a:off x="1341434" y="3516292"/>
          <a:ext cx="4897797" cy="1048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Mainstream compilers GCC/Clang/ICC auto vec the loop etc.</a:t>
          </a:r>
        </a:p>
      </dsp:txBody>
      <dsp:txXfrm>
        <a:off x="1341434" y="3516292"/>
        <a:ext cx="4897797" cy="1048419"/>
      </dsp:txXfrm>
    </dsp:sp>
    <dsp:sp modelId="{054E4F54-AC8A-4173-BF04-52B476DB77E4}">
      <dsp:nvSpPr>
        <dsp:cNvPr id="0" name=""/>
        <dsp:cNvSpPr/>
      </dsp:nvSpPr>
      <dsp:spPr>
        <a:xfrm>
          <a:off x="1247846" y="4564712"/>
          <a:ext cx="4991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189D6-462D-43EE-A6C1-00DD50F42BD2}">
      <dsp:nvSpPr>
        <dsp:cNvPr id="0" name=""/>
        <dsp:cNvSpPr/>
      </dsp:nvSpPr>
      <dsp:spPr>
        <a:xfrm>
          <a:off x="0" y="4618260"/>
          <a:ext cx="6239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8B774-E70D-4EA7-A0E7-BA61DAF0BCDE}">
      <dsp:nvSpPr>
        <dsp:cNvPr id="0" name=""/>
        <dsp:cNvSpPr/>
      </dsp:nvSpPr>
      <dsp:spPr>
        <a:xfrm>
          <a:off x="0" y="4618260"/>
          <a:ext cx="1247846" cy="115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IPP(</a:t>
          </a:r>
          <a:r>
            <a:rPr lang="en-US" sz="1300" b="0" i="0" kern="1200"/>
            <a:t>Intel Integrated Performance Primitives)</a:t>
          </a:r>
          <a:endParaRPr lang="en-US" sz="1300" kern="1200"/>
        </a:p>
      </dsp:txBody>
      <dsp:txXfrm>
        <a:off x="0" y="4618260"/>
        <a:ext cx="1247846" cy="1154388"/>
      </dsp:txXfrm>
    </dsp:sp>
    <dsp:sp modelId="{F23B2E13-048A-47D3-85DD-5C913B1F959D}">
      <dsp:nvSpPr>
        <dsp:cNvPr id="0" name=""/>
        <dsp:cNvSpPr/>
      </dsp:nvSpPr>
      <dsp:spPr>
        <a:xfrm>
          <a:off x="1341434" y="4670681"/>
          <a:ext cx="4897797" cy="1048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IPP functions are optimized by SIMD by Intel</a:t>
          </a:r>
        </a:p>
      </dsp:txBody>
      <dsp:txXfrm>
        <a:off x="1341434" y="4670681"/>
        <a:ext cx="4897797" cy="1048419"/>
      </dsp:txXfrm>
    </dsp:sp>
    <dsp:sp modelId="{3FAB7615-A3AE-4FBE-9E47-4D662C200462}">
      <dsp:nvSpPr>
        <dsp:cNvPr id="0" name=""/>
        <dsp:cNvSpPr/>
      </dsp:nvSpPr>
      <dsp:spPr>
        <a:xfrm>
          <a:off x="1247846" y="5719100"/>
          <a:ext cx="4991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E6B8F-5189-4DC3-8270-05C137A93E7A}">
      <dsp:nvSpPr>
        <dsp:cNvPr id="0" name=""/>
        <dsp:cNvSpPr/>
      </dsp:nvSpPr>
      <dsp:spPr>
        <a:xfrm>
          <a:off x="2636" y="17716"/>
          <a:ext cx="2570878" cy="40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书写规则</a:t>
          </a:r>
          <a:endParaRPr lang="en-US" sz="1400" kern="1200"/>
        </a:p>
      </dsp:txBody>
      <dsp:txXfrm>
        <a:off x="2636" y="17716"/>
        <a:ext cx="2570878" cy="403200"/>
      </dsp:txXfrm>
    </dsp:sp>
    <dsp:sp modelId="{B97CE75F-F83E-433C-906E-FC7815C3C12F}">
      <dsp:nvSpPr>
        <dsp:cNvPr id="0" name=""/>
        <dsp:cNvSpPr/>
      </dsp:nvSpPr>
      <dsp:spPr>
        <a:xfrm>
          <a:off x="0" y="408583"/>
          <a:ext cx="2570878" cy="15852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__</a:t>
          </a:r>
          <a:r>
            <a:rPr lang="en-US" sz="2000" kern="1200" dirty="0" err="1"/>
            <a:t>m</a:t>
          </a:r>
          <a:r>
            <a:rPr lang="en-US" sz="2000" kern="1200" dirty="0" err="1">
              <a:solidFill>
                <a:schemeClr val="accent5"/>
              </a:solidFill>
            </a:rPr>
            <a:t>Bits</a:t>
          </a:r>
          <a:r>
            <a:rPr lang="en-US" sz="2000" kern="1200" dirty="0" err="1">
              <a:solidFill>
                <a:schemeClr val="accent2"/>
              </a:solidFill>
            </a:rPr>
            <a:t>Type</a:t>
          </a:r>
          <a:endParaRPr lang="en-US" sz="2000" kern="1200" dirty="0">
            <a:solidFill>
              <a:schemeClr val="accent2"/>
            </a:solidFill>
          </a:endParaRPr>
        </a:p>
      </dsp:txBody>
      <dsp:txXfrm>
        <a:off x="0" y="408583"/>
        <a:ext cx="2570878" cy="1585237"/>
      </dsp:txXfrm>
    </dsp:sp>
    <dsp:sp modelId="{3B0783CF-6534-4590-AB40-E8E8C474C989}">
      <dsp:nvSpPr>
        <dsp:cNvPr id="0" name=""/>
        <dsp:cNvSpPr/>
      </dsp:nvSpPr>
      <dsp:spPr>
        <a:xfrm>
          <a:off x="2933438" y="17716"/>
          <a:ext cx="2570878" cy="403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accent5"/>
              </a:solidFill>
            </a:rPr>
            <a:t>Bits</a:t>
          </a:r>
          <a:endParaRPr lang="en-US" sz="1400" kern="1200" dirty="0">
            <a:solidFill>
              <a:schemeClr val="accent5"/>
            </a:solidFill>
          </a:endParaRPr>
        </a:p>
      </dsp:txBody>
      <dsp:txXfrm>
        <a:off x="2933438" y="17716"/>
        <a:ext cx="2570878" cy="403200"/>
      </dsp:txXfrm>
    </dsp:sp>
    <dsp:sp modelId="{1C5F54AF-6F51-4700-BC16-A5CCF1F01CFB}">
      <dsp:nvSpPr>
        <dsp:cNvPr id="0" name=""/>
        <dsp:cNvSpPr/>
      </dsp:nvSpPr>
      <dsp:spPr>
        <a:xfrm>
          <a:off x="2933438" y="420916"/>
          <a:ext cx="2570878" cy="15852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128</a:t>
          </a:r>
          <a:r>
            <a:rPr lang="zh-CN" sz="1400" kern="1200" dirty="0"/>
            <a:t> ：</a:t>
          </a:r>
          <a:r>
            <a:rPr lang="en-US" sz="1400" kern="1200" dirty="0"/>
            <a:t> </a:t>
          </a:r>
          <a:r>
            <a:rPr lang="en-US" sz="1400" kern="1200" dirty="0" err="1"/>
            <a:t>sse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256</a:t>
          </a:r>
          <a:r>
            <a:rPr lang="zh-CN" sz="1400" kern="1200" dirty="0"/>
            <a:t> ：</a:t>
          </a:r>
          <a:r>
            <a:rPr lang="en-US" sz="1400" kern="1200" dirty="0" err="1"/>
            <a:t>avx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512</a:t>
          </a:r>
          <a:r>
            <a:rPr lang="zh-CN" sz="1400" kern="1200" dirty="0"/>
            <a:t>：</a:t>
          </a:r>
          <a:r>
            <a:rPr lang="en-US" altLang="zh-CN" sz="1400" kern="1200" dirty="0"/>
            <a:t>avx512</a:t>
          </a:r>
          <a:endParaRPr lang="en-US" sz="1400" kern="1200" dirty="0"/>
        </a:p>
      </dsp:txBody>
      <dsp:txXfrm>
        <a:off x="2933438" y="420916"/>
        <a:ext cx="2570878" cy="1585237"/>
      </dsp:txXfrm>
    </dsp:sp>
    <dsp:sp modelId="{8C5BE390-FE93-4ADB-A9B3-17A4254CE7DE}">
      <dsp:nvSpPr>
        <dsp:cNvPr id="0" name=""/>
        <dsp:cNvSpPr/>
      </dsp:nvSpPr>
      <dsp:spPr>
        <a:xfrm>
          <a:off x="5864240" y="17716"/>
          <a:ext cx="2570878" cy="403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accent2"/>
              </a:solidFill>
            </a:rPr>
            <a:t>Type</a:t>
          </a:r>
          <a:endParaRPr lang="en-US" sz="1400" kern="1200" dirty="0">
            <a:solidFill>
              <a:schemeClr val="accent2"/>
            </a:solidFill>
          </a:endParaRPr>
        </a:p>
      </dsp:txBody>
      <dsp:txXfrm>
        <a:off x="5864240" y="17716"/>
        <a:ext cx="2570878" cy="403200"/>
      </dsp:txXfrm>
    </dsp:sp>
    <dsp:sp modelId="{1BEFE237-6F02-4A2E-82F1-5CEB7059A0CC}">
      <dsp:nvSpPr>
        <dsp:cNvPr id="0" name=""/>
        <dsp:cNvSpPr/>
      </dsp:nvSpPr>
      <dsp:spPr>
        <a:xfrm>
          <a:off x="5864240" y="420916"/>
          <a:ext cx="2570878" cy="15852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无</a:t>
          </a:r>
          <a:r>
            <a:rPr lang="zh-CN" sz="1400" kern="1200" dirty="0"/>
            <a:t>：</a:t>
          </a:r>
          <a:r>
            <a:rPr lang="en-US" sz="1400" kern="1200" dirty="0"/>
            <a:t>float</a:t>
          </a:r>
          <a:r>
            <a:rPr lang="zh-CN" sz="1400" kern="1200" dirty="0"/>
            <a:t>，一个</a:t>
          </a:r>
          <a:r>
            <a:rPr lang="en-US" sz="1400" kern="1200" dirty="0"/>
            <a:t>float=32bit</a:t>
          </a:r>
          <a:r>
            <a:rPr lang="zh-CN" sz="1400" kern="1200" dirty="0"/>
            <a:t>，自己除一下里面有几个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</a:t>
          </a:r>
          <a:r>
            <a:rPr lang="zh-CN" sz="1400" kern="1200" dirty="0"/>
            <a:t>：</a:t>
          </a:r>
          <a:r>
            <a:rPr lang="en-US" sz="1400" kern="1200" dirty="0"/>
            <a:t>double</a:t>
          </a:r>
          <a:r>
            <a:rPr lang="zh-CN" sz="1400" kern="1200" dirty="0"/>
            <a:t>，一个</a:t>
          </a:r>
          <a:r>
            <a:rPr lang="en-US" sz="1400" kern="1200" dirty="0"/>
            <a:t>double=64bit</a:t>
          </a:r>
          <a:r>
            <a:rPr lang="zh-CN" sz="1400" kern="1200" dirty="0"/>
            <a:t>，自己除一下里面有几个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</a:t>
          </a:r>
          <a:r>
            <a:rPr lang="zh-CN" sz="1400" kern="1200" dirty="0"/>
            <a:t>：</a:t>
          </a:r>
          <a:r>
            <a:rPr lang="en-US" altLang="zh-CN" sz="1400" kern="1200" dirty="0"/>
            <a:t>int</a:t>
          </a:r>
          <a:r>
            <a:rPr lang="zh-CN" sz="1400" kern="1200" dirty="0"/>
            <a:t>，根据</a:t>
          </a:r>
          <a:r>
            <a:rPr lang="en-US" altLang="zh-CN" sz="1400" kern="1200" dirty="0"/>
            <a:t>int</a:t>
          </a:r>
          <a:r>
            <a:rPr lang="zh-CN" sz="1400" kern="1200" dirty="0"/>
            <a:t>类型不同，个数也不同</a:t>
          </a:r>
          <a:endParaRPr lang="en-US" sz="1400" kern="1200" dirty="0"/>
        </a:p>
      </dsp:txBody>
      <dsp:txXfrm>
        <a:off x="5864240" y="420916"/>
        <a:ext cx="2570878" cy="15852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8BA6-A2E7-41E2-A403-778958AE3871}">
      <dsp:nvSpPr>
        <dsp:cNvPr id="0" name=""/>
        <dsp:cNvSpPr/>
      </dsp:nvSpPr>
      <dsp:spPr>
        <a:xfrm>
          <a:off x="0" y="2124"/>
          <a:ext cx="11326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3CE0A-ABAF-40FE-830B-6B013058177D}">
      <dsp:nvSpPr>
        <dsp:cNvPr id="0" name=""/>
        <dsp:cNvSpPr/>
      </dsp:nvSpPr>
      <dsp:spPr>
        <a:xfrm>
          <a:off x="0" y="2124"/>
          <a:ext cx="1132676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Design paper: </a:t>
          </a:r>
          <a:r>
            <a:rPr lang="en-US" sz="3200" kern="1200">
              <a:hlinkClick xmlns:r="http://schemas.openxmlformats.org/officeDocument/2006/relationships" r:id="rId1"/>
            </a:rPr>
            <a:t>http://cr.yp.to/snuffle/design.pdf</a:t>
          </a:r>
          <a:r>
            <a:rPr lang="en-US" sz="3200" kern="1200"/>
            <a:t>; </a:t>
          </a:r>
          <a:r>
            <a:rPr lang="en-US" sz="3200" kern="1200">
              <a:hlinkClick xmlns:r="http://schemas.openxmlformats.org/officeDocument/2006/relationships" r:id="rId2"/>
            </a:rPr>
            <a:t>http://cr.yp.to/chacha/chacha-20080128.pdf</a:t>
          </a:r>
          <a:r>
            <a:rPr lang="en-US" sz="3200" kern="1200"/>
            <a:t>	</a:t>
          </a:r>
        </a:p>
      </dsp:txBody>
      <dsp:txXfrm>
        <a:off x="0" y="2124"/>
        <a:ext cx="11326761" cy="1449029"/>
      </dsp:txXfrm>
    </dsp:sp>
    <dsp:sp modelId="{F28A1306-4E70-4C49-8AD7-0811377CEB85}">
      <dsp:nvSpPr>
        <dsp:cNvPr id="0" name=""/>
        <dsp:cNvSpPr/>
      </dsp:nvSpPr>
      <dsp:spPr>
        <a:xfrm>
          <a:off x="0" y="1451154"/>
          <a:ext cx="11326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DE51D-71CA-4A49-9C56-E987B0CC9BBB}">
      <dsp:nvSpPr>
        <dsp:cNvPr id="0" name=""/>
        <dsp:cNvSpPr/>
      </dsp:nvSpPr>
      <dsp:spPr>
        <a:xfrm>
          <a:off x="0" y="1451154"/>
          <a:ext cx="1132676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IETF RFC: </a:t>
          </a:r>
          <a:r>
            <a:rPr lang="en-US" sz="3200" kern="1200">
              <a:hlinkClick xmlns:r="http://schemas.openxmlformats.org/officeDocument/2006/relationships" r:id="rId3"/>
            </a:rPr>
            <a:t>https://www.rfc-editor.org/rfc/rfc7539.txt</a:t>
          </a:r>
          <a:r>
            <a:rPr lang="en-US" sz="3200" kern="1200"/>
            <a:t> </a:t>
          </a:r>
        </a:p>
      </dsp:txBody>
      <dsp:txXfrm>
        <a:off x="0" y="1451154"/>
        <a:ext cx="11326761" cy="1449029"/>
      </dsp:txXfrm>
    </dsp:sp>
    <dsp:sp modelId="{0E81C8C8-F114-4DEE-8FBC-F498BBB73DAD}">
      <dsp:nvSpPr>
        <dsp:cNvPr id="0" name=""/>
        <dsp:cNvSpPr/>
      </dsp:nvSpPr>
      <dsp:spPr>
        <a:xfrm>
          <a:off x="0" y="2900183"/>
          <a:ext cx="11326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B6529-81C1-4728-8804-2ED2F34CA7B7}">
      <dsp:nvSpPr>
        <dsp:cNvPr id="0" name=""/>
        <dsp:cNvSpPr/>
      </dsp:nvSpPr>
      <dsp:spPr>
        <a:xfrm>
          <a:off x="0" y="2900183"/>
          <a:ext cx="1132676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Node.JS usage: </a:t>
          </a:r>
          <a:r>
            <a:rPr lang="en-US" sz="3200" kern="1200">
              <a:hlinkClick xmlns:r="http://schemas.openxmlformats.org/officeDocument/2006/relationships" r:id="rId4"/>
            </a:rPr>
            <a:t>https://www.derpturkey.com/chacha20poly1305-aead-with-node-js/</a:t>
          </a:r>
          <a:r>
            <a:rPr lang="en-US" sz="3200" kern="1200"/>
            <a:t> </a:t>
          </a:r>
        </a:p>
      </dsp:txBody>
      <dsp:txXfrm>
        <a:off x="0" y="2900183"/>
        <a:ext cx="11326761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6A8CF-5EE8-414C-B4A5-5DC1DD19426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FB3FF-D494-4785-8251-EC7568A4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80E7-0015-4C6B-BFA9-8A0F2675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4FDCD-43E7-419A-8808-9436FB5A0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882E-89EC-4FEE-90A2-B21BCE7F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970C-45AA-456D-AB6D-A000B6176C96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7CE2-6944-4C4B-B824-1478375E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7747-443E-4B2C-9E9B-0293C24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9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2D54-645D-4D67-B547-3C2A6662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6894D-00BC-4A0C-A135-3A453DCD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834B-868E-4F09-83CD-EDC4C6EE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D5E9-471B-4553-AEAA-34353564E55E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6606-2F0F-4A91-A2EC-D5846E9C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8E36-F162-4BF0-BAE6-47010ECB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6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8ADEE-4427-4120-B976-6F2E53560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46E42-16A9-462D-97AA-527604F9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318C-073F-41A2-8769-C06BCBA9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C18-F098-4137-A660-502996401CB7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FE5B-B18F-4B3F-8235-0F39ED45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6970-CE8E-447F-B5A3-6055EE9D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CB70-EA0E-42C0-9FCE-6BA6DE6C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278F-824A-4C71-B545-0CE4813A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F81D-19E4-43D1-AF59-C8A5FF51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019-9754-4D9D-AD10-3BEBBF0C0936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F34A-259B-49B2-A147-4825D676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7573-EE5C-4FA4-AD3D-B0B71F49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8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AA8A-67F9-4D72-8DD2-1F7B7C55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392C9-A795-4E09-8FF8-7A159CA0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A715-15A4-4633-8558-59F5DCEF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5753-7427-4A2D-A6A9-D0144E583AD9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8E84-6F4B-464A-B000-60020DF6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809F6-0806-4E62-AE42-1864B011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8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C2B7-D145-4F35-A1BC-86048A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D863-D77A-4E9B-AF8E-5ED75C0D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31FA6-7B9B-4EB3-8D5D-01C2B7617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13C1A-F503-49EF-A63A-33B37648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D2DA-C8CC-4698-9891-72D6A96ABF1E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BEE65-6977-434D-BA50-6D0523F5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42530-6836-4649-BC5E-B29782D9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4DFF-158F-4B47-BED2-420090CE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FD98D-FC16-42F9-9B14-DFABAFC6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008E6-C3E2-49F5-86EC-274FFA99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88EB8-DD40-4EC5-8CC2-4AB5B3B77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3AC87-5358-4ADD-BD50-DE41297DF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30B18-A246-400B-B233-1D02BD54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9BA-4237-46CC-B432-CA63BD3A1018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E6DE8-C652-4A0B-B63B-970CB1D0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20294-6AD2-4813-BEF1-16B9727A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FFC5-88A0-42A0-A2B8-FB929540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B1A2A-E80C-4A23-83D9-26EA625B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6731-C6E4-4939-8598-E61413EC6110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95C03-E933-43DA-8B95-275AC5EA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BCA89-B331-4F65-A5E9-60E6CC19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7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4AA8C-B0D3-4C12-B8D6-F54CF027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A664-FFA6-4F51-9415-233EAF9E214A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A50A9-8B35-41B6-AB97-B7F76D26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A9464-73B8-41B1-9D63-3E02986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69FF-DE3C-4A98-9B09-A32DA14F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4E69-2DA6-4B0B-AD3C-813527E2C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40494-33CF-4F49-91B9-49680AF2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DEC3-A9B7-4D07-8218-C50D67D6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572A-94C4-4F89-AB99-A17793C3D3E3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ADEBB-9D65-4704-BC96-FEAB1D36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532AF-C306-449B-AAA0-473EDCD6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5573-E41F-469E-900D-F1465C60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434D6-8A15-4EF4-B3E0-19049AF60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E4E54-2F83-46F5-8D6D-1699114C0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1050-6202-472C-BA07-E1CE2667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C19-3AFE-48EC-8B49-26072A50928F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41E8-A7EE-4D8A-A6ED-A458C065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764C1-9E6B-45BB-8CE1-66D69F98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7FEA7-D2ED-49AB-8383-40A6B163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6A25-425D-401E-8FD0-E43DE06F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B94F-23FD-4BF5-9F69-87E14AF06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4F7A-A7E7-4E8E-B9C4-3225FCCF574A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E2A4-2A72-4972-AFD7-5CBD0D08E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170F-E3C2-445B-BB65-992F499B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5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ES_instruction_se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1823107"/>
            <a:ext cx="6430784" cy="3431023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a typeface="宋体"/>
              </a:rPr>
              <a:t>SIMD</a:t>
            </a:r>
            <a:r>
              <a:rPr lang="en-US" altLang="zh-CN">
                <a:solidFill>
                  <a:schemeClr val="bg1"/>
                </a:solidFill>
                <a:ea typeface="宋体"/>
              </a:rPr>
              <a:t> </a:t>
            </a:r>
            <a:br>
              <a:rPr lang="en-US" altLang="zh-CN">
                <a:solidFill>
                  <a:schemeClr val="bg1"/>
                </a:solidFill>
                <a:ea typeface="宋体"/>
              </a:rPr>
            </a:br>
            <a:r>
              <a:rPr lang="en-US" altLang="zh-CN">
                <a:solidFill>
                  <a:schemeClr val="bg1"/>
                </a:solidFill>
                <a:ea typeface="宋体"/>
              </a:rPr>
              <a:t>Introduction, Programming and Demos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4D734-449F-4673-AD80-6825ABA9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7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5D37E-A7A3-48EE-8A91-3FF8E16C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SIMD Instructions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4A783-165D-4192-B22B-6C1FCF46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1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AC3E7-9521-4505-A787-E07EBEA8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AVX-512 </a:t>
            </a:r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指令分类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A6520-19DC-4800-98DF-2BE06AD3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002374-3EAC-47D8-9AD2-1D11A6240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678053"/>
              </p:ext>
            </p:extLst>
          </p:nvPr>
        </p:nvGraphicFramePr>
        <p:xfrm>
          <a:off x="643467" y="381410"/>
          <a:ext cx="10905066" cy="4442194"/>
        </p:xfrm>
        <a:graphic>
          <a:graphicData uri="http://schemas.openxmlformats.org/drawingml/2006/table">
            <a:tbl>
              <a:tblPr firstRow="1" firstCol="1" bandRow="1">
                <a:noFill/>
                <a:tableStyleId>{7DF18680-E054-41AD-8BC1-D1AEF772440D}</a:tableStyleId>
              </a:tblPr>
              <a:tblGrid>
                <a:gridCol w="1761243">
                  <a:extLst>
                    <a:ext uri="{9D8B030D-6E8A-4147-A177-3AD203B41FA5}">
                      <a16:colId xmlns:a16="http://schemas.microsoft.com/office/drawing/2014/main" val="229913917"/>
                    </a:ext>
                  </a:extLst>
                </a:gridCol>
                <a:gridCol w="3148269">
                  <a:extLst>
                    <a:ext uri="{9D8B030D-6E8A-4147-A177-3AD203B41FA5}">
                      <a16:colId xmlns:a16="http://schemas.microsoft.com/office/drawing/2014/main" val="3830956238"/>
                    </a:ext>
                  </a:extLst>
                </a:gridCol>
                <a:gridCol w="5995554">
                  <a:extLst>
                    <a:ext uri="{9D8B030D-6E8A-4147-A177-3AD203B41FA5}">
                      <a16:colId xmlns:a16="http://schemas.microsoft.com/office/drawing/2014/main" val="3451387997"/>
                    </a:ext>
                  </a:extLst>
                </a:gridCol>
              </a:tblGrid>
              <a:tr h="3974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子集 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cap="none" spc="0">
                          <a:solidFill>
                            <a:schemeClr val="tx1"/>
                          </a:solidFill>
                          <a:effectLst/>
                        </a:rPr>
                        <a:t>缩写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cap="none" spc="0">
                          <a:solidFill>
                            <a:schemeClr val="tx1"/>
                          </a:solidFill>
                          <a:effectLst/>
                        </a:rPr>
                        <a:t>应用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4707"/>
                  </a:ext>
                </a:extLst>
              </a:tr>
              <a:tr h="39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AVX512-F 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Fundamental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增加了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AVX2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的指令宽度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699448"/>
                  </a:ext>
                </a:extLst>
              </a:tr>
              <a:tr h="39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AVX512-CD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Conflict Detection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确保循环中的数据无冲突后，实现循环计算的向量化（直方图计算）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28816"/>
                  </a:ext>
                </a:extLst>
              </a:tr>
              <a:tr h="584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AVX512-ER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cap="none" spc="0">
                          <a:solidFill>
                            <a:schemeClr val="tx1"/>
                          </a:solidFill>
                          <a:effectLst/>
                        </a:rPr>
                        <a:t>（仅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Phi</a:t>
                      </a:r>
                      <a:r>
                        <a:rPr lang="zh-CN" sz="1400" b="1" cap="none" spc="0">
                          <a:solidFill>
                            <a:schemeClr val="tx1"/>
                          </a:solidFill>
                          <a:effectLst/>
                        </a:rPr>
                        <a:t>支持）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Exponential and Reciprocal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计算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的指数、倒数、开方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449959"/>
                  </a:ext>
                </a:extLst>
              </a:tr>
              <a:tr h="584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AVX512-PF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cap="none" spc="0">
                          <a:solidFill>
                            <a:schemeClr val="tx1"/>
                          </a:solidFill>
                          <a:effectLst/>
                        </a:rPr>
                        <a:t>（仅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Phi</a:t>
                      </a:r>
                      <a:r>
                        <a:rPr lang="zh-CN" sz="1400" b="1" cap="none" spc="0">
                          <a:solidFill>
                            <a:schemeClr val="tx1"/>
                          </a:solidFill>
                          <a:effectLst/>
                        </a:rPr>
                        <a:t>支持）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Prefetch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实现向量计算的聚集和分散操作，从多个缓冲区中同时读取数据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42279"/>
                  </a:ext>
                </a:extLst>
              </a:tr>
              <a:tr h="39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AVX512-DQ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Double and Quad word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新的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位和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位指令（数据转换）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285891"/>
                  </a:ext>
                </a:extLst>
              </a:tr>
              <a:tr h="39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AVX512-BW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Byte and word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AVX512-F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中扩充了新的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位和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位指令，整数计算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9041"/>
                  </a:ext>
                </a:extLst>
              </a:tr>
              <a:tr h="39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AVX512-VL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Vector length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扩展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AVX512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指令可以兼容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位的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XMM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计算器和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位的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YMM</a:t>
                      </a: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寄存器。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93755"/>
                  </a:ext>
                </a:extLst>
              </a:tr>
              <a:tr h="39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AVX512-VNNI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Vector Neural Network Instructions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cap="none" spc="0">
                          <a:solidFill>
                            <a:schemeClr val="tx1"/>
                          </a:solidFill>
                          <a:effectLst/>
                        </a:rPr>
                        <a:t>实现神经网络计算常用的算法（乘加操作）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0752"/>
                  </a:ext>
                </a:extLst>
              </a:tr>
              <a:tr h="39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AVX512-BF16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Bfloat16 Type float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cap="none" spc="0" dirty="0">
                          <a:solidFill>
                            <a:schemeClr val="tx1"/>
                          </a:solidFill>
                          <a:effectLst/>
                        </a:rPr>
                        <a:t>半浮点数计算（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AI</a:t>
                      </a:r>
                      <a:r>
                        <a:rPr lang="zh-CN" sz="1400" cap="none" spc="0" dirty="0">
                          <a:solidFill>
                            <a:schemeClr val="tx1"/>
                          </a:solidFill>
                          <a:effectLst/>
                        </a:rPr>
                        <a:t>操作）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52600" marT="21040" marB="1578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26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22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5D37E-A7A3-48EE-8A91-3FF8E16C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SIMD programming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Command Prompt">
            <a:extLst>
              <a:ext uri="{FF2B5EF4-FFF2-40B4-BE49-F238E27FC236}">
                <a16:creationId xmlns:a16="http://schemas.microsoft.com/office/drawing/2014/main" id="{38702C0F-3EE3-D59B-49C0-B115C4D41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sp>
        <p:nvSpPr>
          <p:cNvPr id="40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D4102-6664-4BCB-B124-BE140A6C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003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D4102-6664-4BCB-B124-BE140A6C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FDFF8-B220-4088-B3AC-3DFF6F67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7" y="1817151"/>
            <a:ext cx="4508383" cy="249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5896834-ED29-C9B7-1600-9A0C6E43BA6D}"/>
              </a:ext>
            </a:extLst>
          </p:cNvPr>
          <p:cNvGraphicFramePr/>
          <p:nvPr/>
        </p:nvGraphicFramePr>
        <p:xfrm>
          <a:off x="5667634" y="725769"/>
          <a:ext cx="6239232" cy="577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433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6BB3B6-262C-4C12-9584-3BDD8278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 sample: </a:t>
            </a:r>
            <a:r>
              <a:rPr lang="en-US" altLang="zh-CN" sz="2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 2 double arrays</a:t>
            </a:r>
            <a:endParaRPr lang="en-US" sz="2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79C42-5A24-49DD-85DB-59C3A269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2E7EE-6EDD-4728-902D-5E365534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03" y="626940"/>
            <a:ext cx="8401187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4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72D9-C651-4B10-8C9A-9B3074FD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</a:t>
            </a:r>
            <a:r>
              <a:rPr lang="en-US" dirty="0" err="1"/>
              <a:t>Vec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A24C-1E33-46B6-A893-50A6E5FE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90688"/>
            <a:ext cx="9956800" cy="4933631"/>
          </a:xfrm>
        </p:spPr>
        <p:txBody>
          <a:bodyPr>
            <a:normAutofit/>
          </a:bodyPr>
          <a:lstStyle/>
          <a:p>
            <a:r>
              <a:rPr lang="en-US" dirty="0"/>
              <a:t>On Windows: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Linux GCC: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-O3 -march=skylake-avx512 -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mprefer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-vector-width=512 </a:t>
            </a:r>
            <a:r>
              <a:rPr lang="en-US" dirty="0"/>
              <a:t>to enable AVX512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-mavx512f -mavx512cd -mavx512bw -mavx512dq -mavx512vl -mavx512ifma -mavx512vbmi </a:t>
            </a:r>
            <a:r>
              <a:rPr lang="en-US" dirty="0"/>
              <a:t>choose what you want to enable which AVX512 subset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17381E-95F5-4EAE-A76F-8BD01B53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68168-DF21-465D-BD05-CA829C3D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69" y="1690688"/>
            <a:ext cx="7340599" cy="1428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3745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BB76B4-1936-415E-84EA-B2CFF0FF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1" y="3263352"/>
            <a:ext cx="7255099" cy="31780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1D72-A526-4205-92C2-A8D6B387C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990" y="688351"/>
            <a:ext cx="5105397" cy="4728088"/>
          </a:xfrm>
        </p:spPr>
        <p:txBody>
          <a:bodyPr/>
          <a:lstStyle/>
          <a:p>
            <a:r>
              <a:rPr lang="en-US" dirty="0"/>
              <a:t>Add two double array</a:t>
            </a:r>
          </a:p>
          <a:p>
            <a:r>
              <a:rPr lang="en-US" dirty="0"/>
              <a:t>8 doubles in an array fills in 512 bits, fit one AVX512 register (</a:t>
            </a:r>
            <a:r>
              <a:rPr lang="en-US" dirty="0" err="1"/>
              <a:t>zmm</a:t>
            </a:r>
            <a:r>
              <a:rPr lang="en-US" dirty="0"/>
              <a:t>*) capacity</a:t>
            </a:r>
          </a:p>
          <a:p>
            <a:r>
              <a:rPr lang="en-US" dirty="0"/>
              <a:t>The result shows VS does not correctly generate AVX512 </a:t>
            </a:r>
            <a:r>
              <a:rPr lang="en-US" dirty="0" err="1"/>
              <a:t>asm</a:t>
            </a:r>
            <a:endParaRPr lang="en-US" dirty="0"/>
          </a:p>
          <a:p>
            <a:r>
              <a:rPr lang="en-US" b="1" dirty="0"/>
              <a:t>Compiler not optimized for AVX512 may be an opt opportunity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256E2-598A-4D68-999F-93335B90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D3243-ABF0-45EA-9886-18E64C07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3" y="335988"/>
            <a:ext cx="5448746" cy="250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2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72D9-C651-4B10-8C9A-9B3074FD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intrinsic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A24C-1E33-46B6-A893-50A6E5FE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0688"/>
            <a:ext cx="473964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__m512_add_pd replace loop add on arrays</a:t>
            </a:r>
          </a:p>
          <a:p>
            <a:pPr marL="0" indent="0">
              <a:buNone/>
            </a:pPr>
            <a:r>
              <a:rPr lang="en-US" sz="2000" i="1" dirty="0"/>
              <a:t>(512 bit packed add on double number)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dirty="0"/>
              <a:t>Intrinsic works well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6373A-B0EB-434B-9FBF-276C8514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6E5AE-BA55-48D6-BDBE-40DA53D8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496" y="463581"/>
            <a:ext cx="5826047" cy="3012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5E742-2F10-45EB-B039-86A5774F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16" y="4285090"/>
            <a:ext cx="6211167" cy="14861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3549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B2A5F4-72F9-46BE-94F4-ECA363A2E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027266"/>
              </p:ext>
            </p:extLst>
          </p:nvPr>
        </p:nvGraphicFramePr>
        <p:xfrm>
          <a:off x="922867" y="2172494"/>
          <a:ext cx="8489490" cy="3383280"/>
        </p:xfrm>
        <a:graphic>
          <a:graphicData uri="http://schemas.openxmlformats.org/drawingml/2006/table">
            <a:tbl>
              <a:tblPr/>
              <a:tblGrid>
                <a:gridCol w="4244745">
                  <a:extLst>
                    <a:ext uri="{9D8B030D-6E8A-4147-A177-3AD203B41FA5}">
                      <a16:colId xmlns:a16="http://schemas.microsoft.com/office/drawing/2014/main" val="283799671"/>
                    </a:ext>
                  </a:extLst>
                </a:gridCol>
                <a:gridCol w="4244745">
                  <a:extLst>
                    <a:ext uri="{9D8B030D-6E8A-4147-A177-3AD203B41FA5}">
                      <a16:colId xmlns:a16="http://schemas.microsoft.com/office/drawing/2014/main" val="216203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solidFill>
                          <a:srgbClr val="4F4F4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solidFill>
                          <a:srgbClr val="4F4F4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intrin.h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All Architectures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1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MMX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3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xmmintrin.h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SSE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5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emmintrin.h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SSE2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33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pmmintrin.h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SSE3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44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SSE4.1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003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nmmintrin.h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SSE4.2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2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immintrin.h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AVX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4873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A8AD-635C-4180-8395-BC71C7A0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18</a:t>
            </a:fld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6848B33-C887-4ECF-A841-71D0A9ECDA80}"/>
              </a:ext>
            </a:extLst>
          </p:cNvPr>
          <p:cNvSpPr/>
          <p:nvPr/>
        </p:nvSpPr>
        <p:spPr>
          <a:xfrm>
            <a:off x="8610600" y="2385070"/>
            <a:ext cx="1988574" cy="612648"/>
          </a:xfrm>
          <a:prstGeom prst="wedgeRectCallout">
            <a:avLst>
              <a:gd name="adj1" fmla="val -107698"/>
              <a:gd name="adj2" fmla="val -1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on Windows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DBD5A-7734-4400-A673-025DBB56276E}"/>
              </a:ext>
            </a:extLst>
          </p:cNvPr>
          <p:cNvSpPr txBox="1"/>
          <p:nvPr/>
        </p:nvSpPr>
        <p:spPr>
          <a:xfrm>
            <a:off x="816077" y="18031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Header files</a:t>
            </a:r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3291428-5834-4911-8AC4-9DF49CA0C8AA}"/>
              </a:ext>
            </a:extLst>
          </p:cNvPr>
          <p:cNvSpPr/>
          <p:nvPr/>
        </p:nvSpPr>
        <p:spPr>
          <a:xfrm>
            <a:off x="7165258" y="5037090"/>
            <a:ext cx="1988574" cy="612648"/>
          </a:xfrm>
          <a:prstGeom prst="wedgeRectCallout">
            <a:avLst>
              <a:gd name="adj1" fmla="val -107698"/>
              <a:gd name="adj2" fmla="val -1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on Linux</a:t>
            </a:r>
          </a:p>
        </p:txBody>
      </p:sp>
    </p:spTree>
    <p:extLst>
      <p:ext uri="{BB962C8B-B14F-4D97-AF65-F5344CB8AC3E}">
        <p14:creationId xmlns:p14="http://schemas.microsoft.com/office/powerpoint/2010/main" val="230060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72D9-C651-4B10-8C9A-9B3074FD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A24C-1E33-46B6-A893-50A6E5FE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0688"/>
            <a:ext cx="5257800" cy="51673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 </a:t>
            </a:r>
            <a:r>
              <a:rPr lang="en-US" dirty="0" err="1"/>
              <a:t>masm</a:t>
            </a:r>
            <a:r>
              <a:rPr lang="en-US" dirty="0"/>
              <a:t> build dependency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win X64 calling convention</a:t>
            </a:r>
          </a:p>
          <a:p>
            <a:pPr lvl="1"/>
            <a:r>
              <a:rPr lang="en-US" dirty="0"/>
              <a:t>Parameter seq: %</a:t>
            </a:r>
            <a:r>
              <a:rPr lang="en-US" dirty="0" err="1"/>
              <a:t>rcx</a:t>
            </a:r>
            <a:r>
              <a:rPr lang="en-US" dirty="0"/>
              <a:t>, %</a:t>
            </a:r>
            <a:r>
              <a:rPr lang="en-US" dirty="0" err="1"/>
              <a:t>rdx</a:t>
            </a:r>
            <a:r>
              <a:rPr lang="en-US" dirty="0"/>
              <a:t>, %r8, %r9</a:t>
            </a:r>
          </a:p>
          <a:p>
            <a:pPr lvl="1"/>
            <a:r>
              <a:rPr lang="en-US" dirty="0"/>
              <a:t>Follow Intel </a:t>
            </a:r>
            <a:r>
              <a:rPr lang="en-US" dirty="0" err="1"/>
              <a:t>asm</a:t>
            </a:r>
            <a:r>
              <a:rPr lang="en-US" dirty="0"/>
              <a:t> directions (move from right to left)</a:t>
            </a:r>
          </a:p>
          <a:p>
            <a:pPr lvl="1"/>
            <a:endParaRPr lang="en-US" dirty="0"/>
          </a:p>
          <a:p>
            <a:r>
              <a:rPr lang="en-US" dirty="0"/>
              <a:t>Caution: handwritten </a:t>
            </a:r>
            <a:r>
              <a:rPr lang="en-US" dirty="0" err="1"/>
              <a:t>asm</a:t>
            </a:r>
            <a:r>
              <a:rPr lang="en-US" dirty="0"/>
              <a:t> may slower than intrinsic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6373A-B0EB-434B-9FBF-276C8514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3B4BE-969E-4BE4-928F-83F76E76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19" y="205037"/>
            <a:ext cx="5066506" cy="2646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72D152-0C2A-414D-8F65-474B2265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29" y="2952721"/>
            <a:ext cx="4386269" cy="1728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812A0-104B-4351-859B-1752A4646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529" y="5060769"/>
            <a:ext cx="5525271" cy="12955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91A20A-0783-4B0A-9C62-DE193E6B3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76" y="2171256"/>
            <a:ext cx="4004384" cy="2515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259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5D37E-A7A3-48EE-8A91-3FF8E16C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SIMD History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705B8-3F72-4D3B-ADC3-04E627F9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11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1F656F-F788-4515-9776-2CE0A59D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99658-CC35-4D99-B3B0-6B44D7C0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8" y="832403"/>
            <a:ext cx="6669729" cy="346527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122C97-5B0A-488B-9884-D14A88DDE688}"/>
              </a:ext>
            </a:extLst>
          </p:cNvPr>
          <p:cNvSpPr txBox="1">
            <a:spLocks/>
          </p:cNvSpPr>
          <p:nvPr/>
        </p:nvSpPr>
        <p:spPr>
          <a:xfrm>
            <a:off x="670560" y="4963395"/>
            <a:ext cx="11389360" cy="15755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Zmm0 register value can be examined at runtime</a:t>
            </a:r>
          </a:p>
          <a:p>
            <a:pPr lvl="1"/>
            <a:r>
              <a:rPr lang="en-US" dirty="0"/>
              <a:t>Different types of AVX512 register are overlapped</a:t>
            </a:r>
          </a:p>
          <a:p>
            <a:pPr lvl="1"/>
            <a:r>
              <a:rPr lang="en-US" dirty="0"/>
              <a:t>Need manually check which data type (double) is used in current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B8A6E-3AD6-4CC2-85EB-03436576D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56" y="832403"/>
            <a:ext cx="2189304" cy="34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8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7E96E-DFDC-4613-914D-3B5CDBD5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SIMD intrinsics </a:t>
            </a: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FEAE-69C9-4A14-BBB2-D417BD28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1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D9DC-AE22-4254-9CB1-08CD2A89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type</a:t>
            </a:r>
            <a:endParaRPr lang="en-US" sz="36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3EBF7-8B11-41FF-8FE5-31A65BC4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5" y="2868574"/>
            <a:ext cx="7607808" cy="30811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8480-E5F1-4944-AB4D-2B291C0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0D845BBF-B0B8-4D4B-B85C-637A4BE0898E}" type="slidenum">
              <a:rPr lang="en-US">
                <a:solidFill>
                  <a:srgbClr val="595959"/>
                </a:solidFill>
              </a:rPr>
              <a:pPr algn="l">
                <a:spcAft>
                  <a:spcPts val="600"/>
                </a:spcAft>
              </a:pPr>
              <a:t>22</a:t>
            </a:fld>
            <a:endParaRPr lang="en-US">
              <a:solidFill>
                <a:srgbClr val="595959"/>
              </a:solidFill>
            </a:endParaRPr>
          </a:p>
        </p:txBody>
      </p:sp>
      <p:graphicFrame>
        <p:nvGraphicFramePr>
          <p:cNvPr id="202" name="Content Placeholder 2">
            <a:extLst>
              <a:ext uri="{FF2B5EF4-FFF2-40B4-BE49-F238E27FC236}">
                <a16:creationId xmlns:a16="http://schemas.microsoft.com/office/drawing/2014/main" id="{DF5206AA-AEE7-4171-2BC3-6DF1DC7F8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847122"/>
              </p:ext>
            </p:extLst>
          </p:nvPr>
        </p:nvGraphicFramePr>
        <p:xfrm>
          <a:off x="3456878" y="208157"/>
          <a:ext cx="8437756" cy="202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1603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D9DC-AE22-4254-9CB1-08CD2A89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 API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64C7-4E7E-4C96-978F-2E6DA61E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95" y="1768978"/>
            <a:ext cx="9334500" cy="4952497"/>
          </a:xfrm>
        </p:spPr>
        <p:txBody>
          <a:bodyPr>
            <a:normAutofit/>
          </a:bodyPr>
          <a:lstStyle/>
          <a:p>
            <a:r>
              <a:rPr lang="zh-CN" altLang="en-US" dirty="0"/>
              <a:t>书写规则</a:t>
            </a:r>
            <a:r>
              <a:rPr lang="en-US" altLang="zh-CN" dirty="0"/>
              <a:t>: _</a:t>
            </a:r>
            <a:r>
              <a:rPr lang="en-US" altLang="zh-CN" dirty="0" err="1"/>
              <a:t>mm</a:t>
            </a:r>
            <a:r>
              <a:rPr lang="en-US" altLang="zh-CN" dirty="0" err="1">
                <a:solidFill>
                  <a:schemeClr val="accent1"/>
                </a:solidFill>
              </a:rPr>
              <a:t>Bit</a:t>
            </a:r>
            <a:r>
              <a:rPr lang="en-US" altLang="zh-CN" dirty="0" err="1"/>
              <a:t>_</a:t>
            </a:r>
            <a:r>
              <a:rPr lang="en-US" altLang="zh-CN" dirty="0" err="1">
                <a:solidFill>
                  <a:schemeClr val="accent2"/>
                </a:solidFill>
              </a:rPr>
              <a:t>Name</a:t>
            </a:r>
            <a:r>
              <a:rPr lang="en-US" altLang="zh-CN" dirty="0" err="1"/>
              <a:t>_</a:t>
            </a:r>
            <a:r>
              <a:rPr lang="en-US" altLang="zh-CN" dirty="0" err="1">
                <a:solidFill>
                  <a:schemeClr val="accent6"/>
                </a:solidFill>
              </a:rPr>
              <a:t>PS</a:t>
            </a:r>
            <a:r>
              <a:rPr lang="en-US" altLang="zh-CN" dirty="0" err="1">
                <a:solidFill>
                  <a:schemeClr val="accent3"/>
                </a:solidFill>
              </a:rPr>
              <a:t>Type</a:t>
            </a:r>
            <a:endParaRPr lang="zh-CN" altLang="en-US" dirty="0"/>
          </a:p>
          <a:p>
            <a:pPr lvl="1"/>
            <a:r>
              <a:rPr lang="en-US" altLang="zh-CN" sz="2000" dirty="0">
                <a:solidFill>
                  <a:schemeClr val="accent1"/>
                </a:solidFill>
              </a:rPr>
              <a:t>Bit</a:t>
            </a:r>
            <a:r>
              <a:rPr lang="zh-CN" altLang="en-US" sz="2000" dirty="0"/>
              <a:t>：</a:t>
            </a:r>
            <a:r>
              <a:rPr lang="en-US" altLang="zh-CN" sz="2000" dirty="0"/>
              <a:t>256: AVX  |  512:</a:t>
            </a:r>
            <a:r>
              <a:rPr lang="zh-CN" altLang="en-US" sz="2000" dirty="0"/>
              <a:t> </a:t>
            </a:r>
            <a:r>
              <a:rPr lang="en-US" altLang="zh-CN" sz="2000" dirty="0"/>
              <a:t>AVX512  |  </a:t>
            </a:r>
            <a:r>
              <a:rPr lang="zh-CN" altLang="en-US" sz="2000" dirty="0"/>
              <a:t>省略</a:t>
            </a:r>
            <a:r>
              <a:rPr lang="en-US" altLang="zh-CN" sz="2000" dirty="0"/>
              <a:t>: SSE</a:t>
            </a:r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Name:</a:t>
            </a:r>
            <a:r>
              <a:rPr lang="zh-CN" altLang="en-US" sz="2000" dirty="0"/>
              <a:t> </a:t>
            </a:r>
            <a:r>
              <a:rPr lang="en-US" altLang="zh-CN" sz="2000" dirty="0"/>
              <a:t>add, sub, mov for float, adds, subs, </a:t>
            </a:r>
            <a:r>
              <a:rPr lang="en-US" altLang="zh-CN" sz="2000" dirty="0" err="1"/>
              <a:t>movs</a:t>
            </a:r>
            <a:r>
              <a:rPr lang="en-US" altLang="zh-CN" sz="2000" dirty="0"/>
              <a:t> for int</a:t>
            </a:r>
          </a:p>
          <a:p>
            <a:pPr lvl="1"/>
            <a:r>
              <a:rPr lang="en-US" altLang="zh-CN" sz="2000" dirty="0">
                <a:solidFill>
                  <a:schemeClr val="accent6"/>
                </a:solidFill>
              </a:rPr>
              <a:t>PS</a:t>
            </a:r>
            <a:r>
              <a:rPr lang="en-US" altLang="zh-CN" sz="2000" dirty="0"/>
              <a:t>: p: packed vector  |  s: scalar  |  ep: int operation instead of float</a:t>
            </a:r>
          </a:p>
          <a:p>
            <a:pPr lvl="1"/>
            <a:r>
              <a:rPr lang="en-US" altLang="zh-CN" sz="2000" dirty="0">
                <a:solidFill>
                  <a:schemeClr val="accent3"/>
                </a:solidFill>
              </a:rPr>
              <a:t>Type</a:t>
            </a:r>
            <a:r>
              <a:rPr lang="en-US" altLang="zh-CN" sz="2000" dirty="0"/>
              <a:t>: d: double |  s: float  |  u16: unsigned 16bits int  | i32: signed 32bits int	</a:t>
            </a:r>
          </a:p>
          <a:p>
            <a:r>
              <a:rPr lang="zh-CN" altLang="en-US" sz="2400" dirty="0"/>
              <a:t>几个简单的例子：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8480-E5F1-4944-AB4D-2B291C0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D072609-FC9D-49C9-A61B-559BD604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25867"/>
              </p:ext>
            </p:extLst>
          </p:nvPr>
        </p:nvGraphicFramePr>
        <p:xfrm>
          <a:off x="838200" y="4259538"/>
          <a:ext cx="10070306" cy="218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1047">
                  <a:extLst>
                    <a:ext uri="{9D8B030D-6E8A-4147-A177-3AD203B41FA5}">
                      <a16:colId xmlns:a16="http://schemas.microsoft.com/office/drawing/2014/main" val="3263785150"/>
                    </a:ext>
                  </a:extLst>
                </a:gridCol>
                <a:gridCol w="1312735">
                  <a:extLst>
                    <a:ext uri="{9D8B030D-6E8A-4147-A177-3AD203B41FA5}">
                      <a16:colId xmlns:a16="http://schemas.microsoft.com/office/drawing/2014/main" val="2735927216"/>
                    </a:ext>
                  </a:extLst>
                </a:gridCol>
                <a:gridCol w="5946524">
                  <a:extLst>
                    <a:ext uri="{9D8B030D-6E8A-4147-A177-3AD203B41FA5}">
                      <a16:colId xmlns:a16="http://schemas.microsoft.com/office/drawing/2014/main" val="1751241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_mm256_add_ps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AVX2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 two 8-float-vector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22885"/>
                  </a:ext>
                </a:extLst>
              </a:tr>
              <a:tr h="20483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_mm256_add_ss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AVX2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 lowest 32bits-float (only 1 float, no vector)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2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_mm512_add_pd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AVX512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 two 8-double-vector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7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altLang="zh-CN" sz="1600" dirty="0" err="1">
                          <a:latin typeface="Consolas" panose="020B0609020204030204" pitchFamily="49" charset="0"/>
                        </a:rPr>
                        <a:t>mm_add_pd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 two 2-double-vector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_mm256_add</a:t>
                      </a:r>
                      <a:r>
                        <a:rPr lang="en-US" altLang="zh-CN" sz="1600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_epi32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AVX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Add two 8-int32-vector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4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_mm256_sub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_epu16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AVX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Sub two 16-unsigned-int16-vector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8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217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66360-C376-454E-9FE0-3765A4BE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Commonly used intrinsics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B6D80-EFE0-4DCE-ABDC-4290EAD89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6765" y="4414123"/>
            <a:ext cx="6418471" cy="143210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SSE part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79925-23DC-45D8-8D70-50A7C0F8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42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8480-E5F1-4944-AB4D-2B291C0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onsolas" panose="020B0609020204030204" pitchFamily="49" charset="0"/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0929F-2D4D-4102-9A43-7666E422BF5A}"/>
              </a:ext>
            </a:extLst>
          </p:cNvPr>
          <p:cNvSpPr txBox="1"/>
          <p:nvPr/>
        </p:nvSpPr>
        <p:spPr>
          <a:xfrm>
            <a:off x="391715" y="776133"/>
            <a:ext cx="6097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Type cast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8A6AA8-4642-4644-95C3-5D47662F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88" y="2415548"/>
            <a:ext cx="10096834" cy="26361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3C3EF5-DE30-42C2-A21A-4BF1359E8130}"/>
              </a:ext>
            </a:extLst>
          </p:cNvPr>
          <p:cNvSpPr txBox="1"/>
          <p:nvPr/>
        </p:nvSpPr>
        <p:spPr>
          <a:xfrm>
            <a:off x="8610600" y="4989991"/>
            <a:ext cx="2989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Ref: http://const.me/articles/simd/simd.pdf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F6B5AC-4505-4947-8998-DE3C970050A1}"/>
              </a:ext>
            </a:extLst>
          </p:cNvPr>
          <p:cNvCxnSpPr>
            <a:cxnSpLocks/>
          </p:cNvCxnSpPr>
          <p:nvPr/>
        </p:nvCxnSpPr>
        <p:spPr>
          <a:xfrm>
            <a:off x="1991093" y="1857247"/>
            <a:ext cx="0" cy="6587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310D-0A72-47F6-AB25-4FA68252D98A}"/>
              </a:ext>
            </a:extLst>
          </p:cNvPr>
          <p:cNvSpPr txBox="1"/>
          <p:nvPr/>
        </p:nvSpPr>
        <p:spPr>
          <a:xfrm>
            <a:off x="1722654" y="1492713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FD421F-CC9D-4B21-89F2-614BAAC10AF4}"/>
              </a:ext>
            </a:extLst>
          </p:cNvPr>
          <p:cNvCxnSpPr>
            <a:cxnSpLocks/>
          </p:cNvCxnSpPr>
          <p:nvPr/>
        </p:nvCxnSpPr>
        <p:spPr>
          <a:xfrm>
            <a:off x="743917" y="2642430"/>
            <a:ext cx="703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72CAB1-3960-44A7-B06A-705150614833}"/>
              </a:ext>
            </a:extLst>
          </p:cNvPr>
          <p:cNvSpPr txBox="1"/>
          <p:nvPr/>
        </p:nvSpPr>
        <p:spPr>
          <a:xfrm>
            <a:off x="151294" y="2457764"/>
            <a:ext cx="91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0C1E2C-481E-445B-9700-AAD69EF4551B}"/>
              </a:ext>
            </a:extLst>
          </p:cNvPr>
          <p:cNvSpPr txBox="1"/>
          <p:nvPr/>
        </p:nvSpPr>
        <p:spPr>
          <a:xfrm>
            <a:off x="3752019" y="920079"/>
            <a:ext cx="7668211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Note: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Bit is needed for different width cast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dirty="0">
                <a:latin typeface="Consolas" panose="020B0609020204030204" pitchFamily="49" charset="0"/>
              </a:rPr>
              <a:t>Bit is always needed for int type (</a:t>
            </a:r>
            <a:r>
              <a:rPr lang="en-US" altLang="zh-CN" dirty="0" err="1">
                <a:latin typeface="Consolas" panose="020B0609020204030204" pitchFamily="49" charset="0"/>
              </a:rPr>
              <a:t>siBit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4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8480-E5F1-4944-AB4D-2B291C0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onsolas" panose="020B0609020204030204" pitchFamily="49" charset="0"/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D072609-FC9D-49C9-A61B-559BD604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94478"/>
              </p:ext>
            </p:extLst>
          </p:nvPr>
        </p:nvGraphicFramePr>
        <p:xfrm>
          <a:off x="353172" y="3003550"/>
          <a:ext cx="11485655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70075">
                  <a:extLst>
                    <a:ext uri="{9D8B030D-6E8A-4147-A177-3AD203B41FA5}">
                      <a16:colId xmlns:a16="http://schemas.microsoft.com/office/drawing/2014/main" val="3263785150"/>
                    </a:ext>
                  </a:extLst>
                </a:gridCol>
                <a:gridCol w="2936294">
                  <a:extLst>
                    <a:ext uri="{9D8B030D-6E8A-4147-A177-3AD203B41FA5}">
                      <a16:colId xmlns:a16="http://schemas.microsoft.com/office/drawing/2014/main" val="4221588562"/>
                    </a:ext>
                  </a:extLst>
                </a:gridCol>
                <a:gridCol w="6279286">
                  <a:extLst>
                    <a:ext uri="{9D8B030D-6E8A-4147-A177-3AD203B41FA5}">
                      <a16:colId xmlns:a16="http://schemas.microsoft.com/office/drawing/2014/main" val="1751241180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intrinsic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usage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048387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 _mm_load_si128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movdqa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xmm0, m128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Load 128b int（8</a:t>
                      </a:r>
                      <a:r>
                        <a:rPr lang="zh-CN" altLang="en-US" sz="1200" dirty="0">
                          <a:latin typeface="Consolas" panose="020B0609020204030204" pitchFamily="49" charset="0"/>
                        </a:rPr>
                        <a:t>个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） to xmm0. Memory be aligned to 16 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422885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Consolas" panose="020B0609020204030204" pitchFamily="49" charset="0"/>
                        </a:rPr>
                        <a:t> _mm512_load_ps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vmovaps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zmm0, m512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Load 512b float (16</a:t>
                      </a:r>
                      <a:r>
                        <a:rPr lang="zh-CN" altLang="en-US" sz="1200" dirty="0">
                          <a:latin typeface="Consolas" panose="020B0609020204030204" pitchFamily="49" charset="0"/>
                        </a:rPr>
                        <a:t>个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) to zmm0. Memory must align to 64 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922785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 _mm_loadu_si128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movdqu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xmm0, m128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Load 128b int（8</a:t>
                      </a:r>
                      <a:r>
                        <a:rPr lang="zh-CN" altLang="en-US" sz="1200" dirty="0">
                          <a:latin typeface="Consolas" panose="020B0609020204030204" pitchFamily="49" charset="0"/>
                        </a:rPr>
                        <a:t>个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） to xmm0. Memory no need to align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578136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Consolas" panose="020B0609020204030204" pitchFamily="49" charset="0"/>
                        </a:rPr>
                        <a:t> _mm512_loadu_ps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vmovups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zmm0, m512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Load 512b float (16</a:t>
                      </a:r>
                      <a:r>
                        <a:rPr lang="zh-CN" altLang="en-US" sz="1200" dirty="0">
                          <a:latin typeface="Consolas" panose="020B0609020204030204" pitchFamily="49" charset="0"/>
                        </a:rPr>
                        <a:t>个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) to zmm0. Memory no need to align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654321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mm_load_ss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movss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xmm0, m32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Load 32b float (1</a:t>
                      </a:r>
                      <a:r>
                        <a:rPr lang="zh-CN" altLang="en-US" sz="1200" dirty="0">
                          <a:latin typeface="Consolas" panose="020B0609020204030204" pitchFamily="49" charset="0"/>
                        </a:rPr>
                        <a:t>个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) to first single 32b lane of xmm0, other 96b are 0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544171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mm_load_sd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movsd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xmm0, m64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Load 64b double (1</a:t>
                      </a:r>
                      <a:r>
                        <a:rPr lang="zh-CN" altLang="en-US" sz="1200" dirty="0">
                          <a:latin typeface="Consolas" panose="020B0609020204030204" pitchFamily="49" charset="0"/>
                        </a:rPr>
                        <a:t>个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) to first single 64b lane of xmm0, other 64b are 0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84234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_mm_broadcast_i32x2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vbroadcasti32x2 xmm0, xmm1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Broadcast the lower two 32b int (64b total) to all lanes of xmm0 (2 replicas)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745756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_mm512_broadcast_f64x2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vbroadcastf64x2 zmm0, m128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Broadcast the two double (128b total) to all lanes of zmm0 (4 replicas)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125745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_mm256_stream_pd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vmovntpd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m256, ymm0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 four double (256b total) from ymm0 to 256b aligned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183998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615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E0929F-2D4D-4102-9A43-7666E422BF5A}"/>
              </a:ext>
            </a:extLst>
          </p:cNvPr>
          <p:cNvSpPr txBox="1"/>
          <p:nvPr/>
        </p:nvSpPr>
        <p:spPr>
          <a:xfrm>
            <a:off x="391715" y="776133"/>
            <a:ext cx="60971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</a:rPr>
              <a:t>Load/Store </a:t>
            </a:r>
          </a:p>
          <a:p>
            <a:r>
              <a:rPr lang="zh-CN" altLang="en-US" sz="3200" b="1" dirty="0">
                <a:latin typeface="Consolas" panose="020B0609020204030204" pitchFamily="49" charset="0"/>
              </a:rPr>
              <a:t>存取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2270F-E9E7-46C1-BC4D-D0272F6FECC0}"/>
              </a:ext>
            </a:extLst>
          </p:cNvPr>
          <p:cNvSpPr txBox="1"/>
          <p:nvPr/>
        </p:nvSpPr>
        <p:spPr>
          <a:xfrm>
            <a:off x="3629367" y="501650"/>
            <a:ext cx="8170918" cy="23083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Note: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a: aligned move; n: unaligned move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s: single precision =&gt; 32b float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ss: first 32b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</a:rPr>
              <a:t>: first 64b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onsolas" panose="020B0609020204030204" pitchFamily="49" charset="0"/>
              </a:rPr>
              <a:t>nt</a:t>
            </a:r>
            <a:r>
              <a:rPr lang="en-US" dirty="0">
                <a:latin typeface="Consolas" panose="020B0609020204030204" pitchFamily="49" charset="0"/>
              </a:rPr>
              <a:t>: non temporal = no cache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onsolas" panose="020B0609020204030204" pitchFamily="49" charset="0"/>
              </a:rPr>
              <a:t>dq</a:t>
            </a:r>
            <a:r>
              <a:rPr lang="en-US" dirty="0">
                <a:latin typeface="Consolas" panose="020B0609020204030204" pitchFamily="49" charset="0"/>
              </a:rPr>
              <a:t>: double </a:t>
            </a:r>
            <a:r>
              <a:rPr lang="en-US" dirty="0" err="1">
                <a:latin typeface="Consolas" panose="020B0609020204030204" pitchFamily="49" charset="0"/>
              </a:rPr>
              <a:t>Quardword</a:t>
            </a:r>
            <a:r>
              <a:rPr lang="en-US" dirty="0">
                <a:latin typeface="Consolas" panose="020B0609020204030204" pitchFamily="49" charset="0"/>
              </a:rPr>
              <a:t> =&gt; 128b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</a:rPr>
              <a:t>: integer</a:t>
            </a:r>
          </a:p>
        </p:txBody>
      </p:sp>
    </p:spTree>
    <p:extLst>
      <p:ext uri="{BB962C8B-B14F-4D97-AF65-F5344CB8AC3E}">
        <p14:creationId xmlns:p14="http://schemas.microsoft.com/office/powerpoint/2010/main" val="59706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8480-E5F1-4944-AB4D-2B291C0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onsolas" panose="020B0609020204030204" pitchFamily="49" charset="0"/>
              </a:rPr>
              <a:pPr>
                <a:spcAft>
                  <a:spcPts val="600"/>
                </a:spcAft>
              </a:pPr>
              <a:t>27</a:t>
            </a:fld>
            <a:endParaRPr lang="en-US" dirty="0">
              <a:solidFill>
                <a:prstClr val="black">
                  <a:tint val="75000"/>
                </a:prst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D072609-FC9D-49C9-A61B-559BD604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57089"/>
              </p:ext>
            </p:extLst>
          </p:nvPr>
        </p:nvGraphicFramePr>
        <p:xfrm>
          <a:off x="312538" y="2032020"/>
          <a:ext cx="11566923" cy="1524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6982">
                  <a:extLst>
                    <a:ext uri="{9D8B030D-6E8A-4147-A177-3AD203B41FA5}">
                      <a16:colId xmlns:a16="http://schemas.microsoft.com/office/drawing/2014/main" val="3263785150"/>
                    </a:ext>
                  </a:extLst>
                </a:gridCol>
                <a:gridCol w="2687359">
                  <a:extLst>
                    <a:ext uri="{9D8B030D-6E8A-4147-A177-3AD203B41FA5}">
                      <a16:colId xmlns:a16="http://schemas.microsoft.com/office/drawing/2014/main" val="2735927216"/>
                    </a:ext>
                  </a:extLst>
                </a:gridCol>
                <a:gridCol w="6702582">
                  <a:extLst>
                    <a:ext uri="{9D8B030D-6E8A-4147-A177-3AD203B41FA5}">
                      <a16:colId xmlns:a16="http://schemas.microsoft.com/office/drawing/2014/main" val="1751241180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intrinsic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Usage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048387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mm_setzero_ps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xorps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xmm0, xmm0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Get a __m128 vector full of 0,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SSE only contains two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xmm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in ASM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422885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_mm256_setzero_si256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vpxor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ymm0, ymm0, ymm0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Get a __m256i vector full of 0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922785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002254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076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E0929F-2D4D-4102-9A43-7666E422BF5A}"/>
              </a:ext>
            </a:extLst>
          </p:cNvPr>
          <p:cNvSpPr txBox="1"/>
          <p:nvPr/>
        </p:nvSpPr>
        <p:spPr>
          <a:xfrm>
            <a:off x="384735" y="831974"/>
            <a:ext cx="6097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Setup vector</a:t>
            </a:r>
          </a:p>
        </p:txBody>
      </p:sp>
    </p:spTree>
    <p:extLst>
      <p:ext uri="{BB962C8B-B14F-4D97-AF65-F5344CB8AC3E}">
        <p14:creationId xmlns:p14="http://schemas.microsoft.com/office/powerpoint/2010/main" val="2973169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8480-E5F1-4944-AB4D-2B291C0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onsolas" panose="020B0609020204030204" pitchFamily="49" charset="0"/>
              </a:rPr>
              <a:pPr>
                <a:spcAft>
                  <a:spcPts val="600"/>
                </a:spcAft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D072609-FC9D-49C9-A61B-559BD604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84935"/>
              </p:ext>
            </p:extLst>
          </p:nvPr>
        </p:nvGraphicFramePr>
        <p:xfrm>
          <a:off x="312538" y="2316040"/>
          <a:ext cx="11566923" cy="1737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6982">
                  <a:extLst>
                    <a:ext uri="{9D8B030D-6E8A-4147-A177-3AD203B41FA5}">
                      <a16:colId xmlns:a16="http://schemas.microsoft.com/office/drawing/2014/main" val="3263785150"/>
                    </a:ext>
                  </a:extLst>
                </a:gridCol>
                <a:gridCol w="2687359">
                  <a:extLst>
                    <a:ext uri="{9D8B030D-6E8A-4147-A177-3AD203B41FA5}">
                      <a16:colId xmlns:a16="http://schemas.microsoft.com/office/drawing/2014/main" val="2735927216"/>
                    </a:ext>
                  </a:extLst>
                </a:gridCol>
                <a:gridCol w="6702582">
                  <a:extLst>
                    <a:ext uri="{9D8B030D-6E8A-4147-A177-3AD203B41FA5}">
                      <a16:colId xmlns:a16="http://schemas.microsoft.com/office/drawing/2014/main" val="1751241180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intrinsic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Usage 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048387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 _mm_set_epi32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Four 32b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four int32, to make vector {4,3,2,1}. Note the order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422885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 _mm_setr_epi32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Four 32b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four int32, make vector {1,2,3,4}. Note the order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922785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_mm2_set1_epi32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Eight 32b move or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vpbroadcastd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Broadcast copy one int32. Make vector {4,4,4,4}.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155937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1910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E0929F-2D4D-4102-9A43-7666E422BF5A}"/>
              </a:ext>
            </a:extLst>
          </p:cNvPr>
          <p:cNvSpPr txBox="1"/>
          <p:nvPr/>
        </p:nvSpPr>
        <p:spPr>
          <a:xfrm>
            <a:off x="384735" y="831974"/>
            <a:ext cx="6097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Init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6144-BA0D-477D-8B43-B3DD9749925D}"/>
              </a:ext>
            </a:extLst>
          </p:cNvPr>
          <p:cNvSpPr txBox="1"/>
          <p:nvPr/>
        </p:nvSpPr>
        <p:spPr>
          <a:xfrm>
            <a:off x="6457291" y="4083154"/>
            <a:ext cx="5422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Consolas" panose="020B0609020204030204" pitchFamily="49" charset="0"/>
              </a:rPr>
              <a:t>Assume parameter is </a:t>
            </a:r>
            <a:r>
              <a:rPr lang="en-US" dirty="0">
                <a:latin typeface="Consolas" panose="020B0609020204030204" pitchFamily="49" charset="0"/>
              </a:rPr>
              <a:t>1,2,3,4 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D88EA-B6FB-4CD9-A5A8-626EC2BBD77F}"/>
              </a:ext>
            </a:extLst>
          </p:cNvPr>
          <p:cNvSpPr txBox="1"/>
          <p:nvPr/>
        </p:nvSpPr>
        <p:spPr>
          <a:xfrm>
            <a:off x="3636347" y="993624"/>
            <a:ext cx="8170918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Note: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set1: parameter has multiple value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set:  parameter has only one value</a:t>
            </a:r>
          </a:p>
        </p:txBody>
      </p:sp>
    </p:spTree>
    <p:extLst>
      <p:ext uri="{BB962C8B-B14F-4D97-AF65-F5344CB8AC3E}">
        <p14:creationId xmlns:p14="http://schemas.microsoft.com/office/powerpoint/2010/main" val="660031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8480-E5F1-4944-AB4D-2B291C0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onsolas" panose="020B0609020204030204" pitchFamily="49" charset="0"/>
              </a:rPr>
              <a:pPr>
                <a:spcAft>
                  <a:spcPts val="600"/>
                </a:spcAft>
              </a:pPr>
              <a:t>29</a:t>
            </a:fld>
            <a:endParaRPr lang="en-US" dirty="0">
              <a:solidFill>
                <a:prstClr val="black">
                  <a:tint val="75000"/>
                </a:prst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D072609-FC9D-49C9-A61B-559BD604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24487"/>
              </p:ext>
            </p:extLst>
          </p:nvPr>
        </p:nvGraphicFramePr>
        <p:xfrm>
          <a:off x="348636" y="2177238"/>
          <a:ext cx="11494727" cy="3840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17992">
                  <a:extLst>
                    <a:ext uri="{9D8B030D-6E8A-4147-A177-3AD203B41FA5}">
                      <a16:colId xmlns:a16="http://schemas.microsoft.com/office/drawing/2014/main" val="3263785150"/>
                    </a:ext>
                  </a:extLst>
                </a:gridCol>
                <a:gridCol w="5976735">
                  <a:extLst>
                    <a:ext uri="{9D8B030D-6E8A-4147-A177-3AD203B41FA5}">
                      <a16:colId xmlns:a16="http://schemas.microsoft.com/office/drawing/2014/main" val="1751241180"/>
                    </a:ext>
                  </a:extLst>
                </a:gridCol>
              </a:tblGrid>
              <a:tr h="13880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intrinsic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Usage 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048387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mm_setzero_ps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Set all bits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11699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//__m128i </a:t>
                      </a:r>
                      <a:r>
                        <a:rPr lang="en-US" sz="1400" b="1" u="none" dirty="0" err="1">
                          <a:latin typeface="Consolas" panose="020B0609020204030204" pitchFamily="49" charset="0"/>
                        </a:rPr>
                        <a:t>bitwiseNot</a:t>
                      </a:r>
                      <a:r>
                        <a:rPr lang="en-US" sz="1400" b="0" dirty="0">
                          <a:latin typeface="Consolas" panose="020B0609020204030204" pitchFamily="49" charset="0"/>
                        </a:rPr>
                        <a:t>( __m128i x )</a:t>
                      </a:r>
                    </a:p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const __m128i zero = _mm_setzero_si128();</a:t>
                      </a:r>
                    </a:p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const __m128i one = _mm_cmpeq_epi32( zero, zero );</a:t>
                      </a:r>
                    </a:p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return _mm_xor_si128( x, one );</a:t>
                      </a:r>
                    </a:p>
                    <a:p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each bit opposite: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First, generate a 0 value vector, 128b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Then, compare to generate all 1 vector, four int32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Finally,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all 1 vector to get all bits opposite 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422885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 //__m128 </a:t>
                      </a:r>
                      <a:r>
                        <a:rPr lang="en-US" sz="1400" b="1" u="none" dirty="0" err="1">
                          <a:latin typeface="Consolas" panose="020B0609020204030204" pitchFamily="49" charset="0"/>
                        </a:rPr>
                        <a:t>bitwiseNot</a:t>
                      </a:r>
                      <a:r>
                        <a:rPr lang="en-US" sz="1400" b="0" dirty="0">
                          <a:latin typeface="Consolas" panose="020B0609020204030204" pitchFamily="49" charset="0"/>
                        </a:rPr>
                        <a:t>( __m128 x )</a:t>
                      </a:r>
                    </a:p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const __m128 zero = 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mm_setzero_ps</a:t>
                      </a:r>
                      <a:r>
                        <a:rPr lang="en-US" sz="1400" b="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const __m128 one = 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mm_cmpeq_ps</a:t>
                      </a:r>
                      <a:r>
                        <a:rPr lang="en-US" sz="1400" b="0" dirty="0">
                          <a:latin typeface="Consolas" panose="020B0609020204030204" pitchFamily="49" charset="0"/>
                        </a:rPr>
                        <a:t>( zero, zero );</a:t>
                      </a:r>
                    </a:p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return 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mm_xor_ps</a:t>
                      </a:r>
                      <a:r>
                        <a:rPr lang="en-US" sz="1400" b="0" dirty="0">
                          <a:latin typeface="Consolas" panose="020B0609020204030204" pitchFamily="49" charset="0"/>
                        </a:rPr>
                        <a:t>( x, one );</a:t>
                      </a:r>
                    </a:p>
                    <a:p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Set each bit opposite: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First, generate a 0 value vector, 128b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Then, compare to generate all 1 vector, four int32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Finally,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xor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all 1 vector to get all bits opposite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922785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410583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494695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1292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E0929F-2D4D-4102-9A43-7666E422BF5A}"/>
              </a:ext>
            </a:extLst>
          </p:cNvPr>
          <p:cNvSpPr txBox="1"/>
          <p:nvPr/>
        </p:nvSpPr>
        <p:spPr>
          <a:xfrm>
            <a:off x="384735" y="831974"/>
            <a:ext cx="6097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Bitwise</a:t>
            </a:r>
          </a:p>
        </p:txBody>
      </p:sp>
    </p:spTree>
    <p:extLst>
      <p:ext uri="{BB962C8B-B14F-4D97-AF65-F5344CB8AC3E}">
        <p14:creationId xmlns:p14="http://schemas.microsoft.com/office/powerpoint/2010/main" val="35232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A152344-85ED-F99C-1C77-A6F9CEFDBB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34716"/>
          <a:ext cx="10515600" cy="5142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394F75-928A-4B32-AFCD-4C5B51D0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2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8480-E5F1-4944-AB4D-2B291C0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onsolas" panose="020B0609020204030204" pitchFamily="49" charset="0"/>
              </a:rPr>
              <a:pPr>
                <a:spcAft>
                  <a:spcPts val="600"/>
                </a:spcAft>
              </a:pPr>
              <a:t>30</a:t>
            </a:fld>
            <a:endParaRPr lang="en-US" dirty="0">
              <a:solidFill>
                <a:prstClr val="black">
                  <a:tint val="75000"/>
                </a:prst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D072609-FC9D-49C9-A61B-559BD604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80200"/>
              </p:ext>
            </p:extLst>
          </p:nvPr>
        </p:nvGraphicFramePr>
        <p:xfrm>
          <a:off x="216311" y="2094841"/>
          <a:ext cx="11742328" cy="4297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2600">
                  <a:extLst>
                    <a:ext uri="{9D8B030D-6E8A-4147-A177-3AD203B41FA5}">
                      <a16:colId xmlns:a16="http://schemas.microsoft.com/office/drawing/2014/main" val="3263785150"/>
                    </a:ext>
                  </a:extLst>
                </a:gridCol>
                <a:gridCol w="2830462">
                  <a:extLst>
                    <a:ext uri="{9D8B030D-6E8A-4147-A177-3AD203B41FA5}">
                      <a16:colId xmlns:a16="http://schemas.microsoft.com/office/drawing/2014/main" val="2735927216"/>
                    </a:ext>
                  </a:extLst>
                </a:gridCol>
                <a:gridCol w="7169266">
                  <a:extLst>
                    <a:ext uri="{9D8B030D-6E8A-4147-A177-3AD203B41FA5}">
                      <a16:colId xmlns:a16="http://schemas.microsoft.com/office/drawing/2014/main" val="1751241180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intrinsic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Usage 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048387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mm_add_ps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ddps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xmm0, xmm1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Add four float (128b total) in xmm0 and xmm1, store in xmm0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422885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mm_sub_p</a:t>
                      </a:r>
                      <a:r>
                        <a:rPr lang="en-US" altLang="zh-CN" sz="1400" b="0" dirty="0" err="1">
                          <a:latin typeface="Consolas" panose="020B0609020204030204" pitchFamily="49" charset="0"/>
                        </a:rPr>
                        <a:t>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Consolas" panose="020B0609020204030204" pitchFamily="49" charset="0"/>
                        </a:rPr>
                        <a:t>subps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 xmm0, xmm1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Sub four float in xmm0 by xmm1, store in xmm0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922785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mm_sqrt_pd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sqrtpd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xmm0, xmm1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Square root of four float in xmm1, store in xmm0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578136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mm_rcp_ps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rcpps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xmm0, xmm1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倒数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Reciprocal 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of four float in xmm1, store in xmm0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654321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mm_dp_ps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dpps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xmm0, xmm1, imm8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mm_dp_ps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 a, b, 0b01111111 )</a:t>
                      </a:r>
                    </a:p>
                    <a:p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Multiple dot product </a:t>
                      </a:r>
                      <a:r>
                        <a:rPr lang="zh-CN" altLang="en-US" sz="1200" dirty="0">
                          <a:latin typeface="Consolas" panose="020B0609020204030204" pitchFamily="49" charset="0"/>
                        </a:rPr>
                        <a:t>点积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 for first three (0b0111) lanes of a and b, broadcast result to all lanes of result (0b1111)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544171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mm_min_pd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minpd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xmm0, xmm1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Get the min value of xmm0 and xmm1, store to xmm0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694056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mm_min_sd</a:t>
                      </a:r>
                      <a:r>
                        <a:rPr lang="en-US" sz="1400" b="0" dirty="0"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minsd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xmm0, xmm1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Get the min value of xmm0[64L] and xmm1[64L] to xmm0[64L], leave the xmm0[64H]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240999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mm_hadd_ps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haddps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xmm0, xmm1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In: float[a, b, c, d] and [e, f, g, h] Out: float 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a+b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c+d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e+f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g+h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254789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mm_addsub_ps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addsubps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xmm0, xmm1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In: float [a, b, c, d] and [e, f, g, h]  Out: float [a-e,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b+f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c-g,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d+h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053399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_mm256_fmadd_pd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vfmadd132pd ymm0,ymm1,ymm2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n-NO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ymm0[lane] = (ymm0[lane] * ymm1[lane]) + ymm2[lane];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848610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720930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4354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E0929F-2D4D-4102-9A43-7666E422BF5A}"/>
              </a:ext>
            </a:extLst>
          </p:cNvPr>
          <p:cNvSpPr txBox="1"/>
          <p:nvPr/>
        </p:nvSpPr>
        <p:spPr>
          <a:xfrm>
            <a:off x="391715" y="776133"/>
            <a:ext cx="6097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</a:rPr>
              <a:t>算数运算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81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8480-E5F1-4944-AB4D-2B291C0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onsolas" panose="020B0609020204030204" pitchFamily="49" charset="0"/>
              </a:rPr>
              <a:pPr>
                <a:spcAft>
                  <a:spcPts val="600"/>
                </a:spcAft>
              </a:pPr>
              <a:t>31</a:t>
            </a:fld>
            <a:endParaRPr lang="en-US" dirty="0">
              <a:solidFill>
                <a:prstClr val="black">
                  <a:tint val="75000"/>
                </a:prst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D072609-FC9D-49C9-A61B-559BD604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59838"/>
              </p:ext>
            </p:extLst>
          </p:nvPr>
        </p:nvGraphicFramePr>
        <p:xfrm>
          <a:off x="216311" y="2094841"/>
          <a:ext cx="11742328" cy="2529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55689">
                  <a:extLst>
                    <a:ext uri="{9D8B030D-6E8A-4147-A177-3AD203B41FA5}">
                      <a16:colId xmlns:a16="http://schemas.microsoft.com/office/drawing/2014/main" val="3263785150"/>
                    </a:ext>
                  </a:extLst>
                </a:gridCol>
                <a:gridCol w="1927123">
                  <a:extLst>
                    <a:ext uri="{9D8B030D-6E8A-4147-A177-3AD203B41FA5}">
                      <a16:colId xmlns:a16="http://schemas.microsoft.com/office/drawing/2014/main" val="2735927216"/>
                    </a:ext>
                  </a:extLst>
                </a:gridCol>
                <a:gridCol w="5459516">
                  <a:extLst>
                    <a:ext uri="{9D8B030D-6E8A-4147-A177-3AD203B41FA5}">
                      <a16:colId xmlns:a16="http://schemas.microsoft.com/office/drawing/2014/main" val="1751241180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intrinsic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Usage 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048387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mm_movemask_ps</a:t>
                      </a:r>
                      <a:r>
                        <a:rPr lang="en-US" sz="1400" b="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movmskps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r32,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Generate an int16 consist of the 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符号位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bit of the four floats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720930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__m128 zero = 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mm_setzero_ps</a:t>
                      </a:r>
                      <a:r>
                        <a:rPr lang="en-US" sz="1400" b="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__m128 eq = 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mm_cmpeq_ps</a:t>
                      </a:r>
                      <a:r>
                        <a:rPr lang="en-US" sz="1400" b="0" dirty="0">
                          <a:latin typeface="Consolas" panose="020B0609020204030204" pitchFamily="49" charset="0"/>
                        </a:rPr>
                        <a:t>( zero, zero );</a:t>
                      </a:r>
                    </a:p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int mask = 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mm_movemask_ps</a:t>
                      </a:r>
                      <a:r>
                        <a:rPr lang="en-US" sz="1400" b="0" dirty="0">
                          <a:latin typeface="Consolas" panose="020B0609020204030204" pitchFamily="49" charset="0"/>
                        </a:rPr>
                        <a:t>( eq );</a:t>
                      </a:r>
                    </a:p>
                    <a:p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400" b="0" dirty="0">
                          <a:latin typeface="Consolas" panose="020B0609020204030204" pitchFamily="49" charset="0"/>
                        </a:rPr>
                        <a:t>( "%i\n", mask 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Eq is all 1 vector, so the four 32b float are all 0xFFFF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Mask is 0b1111 (15)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435458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1400" b="0" dirty="0" err="1">
                          <a:latin typeface="Consolas" panose="020B0609020204030204" pitchFamily="49" charset="0"/>
                        </a:rPr>
                        <a:t>mm_comigt_ss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comiss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xmm0, xmm1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Compare first 32b float in xmm0 and xmm1, return true(1) if greater than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152830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r>
                        <a:rPr lang="en-US" sz="1400" dirty="0"/>
                        <a:t>bool </a:t>
                      </a:r>
                      <a:r>
                        <a:rPr lang="en-US" sz="1400" dirty="0" err="1"/>
                        <a:t>isFirstLanePositive</a:t>
                      </a:r>
                      <a:r>
                        <a:rPr lang="en-US" sz="1400" dirty="0"/>
                        <a:t>( __m128 x ) :</a:t>
                      </a:r>
                    </a:p>
                    <a:p>
                      <a:r>
                        <a:rPr lang="en-US" sz="1400" dirty="0"/>
                        <a:t>(bool)_</a:t>
                      </a:r>
                      <a:r>
                        <a:rPr lang="en-US" sz="1400" dirty="0" err="1"/>
                        <a:t>mm_comigt_ss</a:t>
                      </a:r>
                      <a:r>
                        <a:rPr lang="en-US" sz="1400" dirty="0"/>
                        <a:t>( x, _</a:t>
                      </a:r>
                      <a:r>
                        <a:rPr lang="en-US" sz="1400" dirty="0" err="1"/>
                        <a:t>mm_setzero_ps</a:t>
                      </a:r>
                      <a:r>
                        <a:rPr lang="en-US" sz="1400" dirty="0"/>
                        <a:t>() ); 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true(1) if x[first lane] is greater than 0.0f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0724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E0929F-2D4D-4102-9A43-7666E422BF5A}"/>
              </a:ext>
            </a:extLst>
          </p:cNvPr>
          <p:cNvSpPr txBox="1"/>
          <p:nvPr/>
        </p:nvSpPr>
        <p:spPr>
          <a:xfrm>
            <a:off x="391715" y="776133"/>
            <a:ext cx="6097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</a:rPr>
              <a:t>比较计算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5A3A-BBCA-4B57-86C3-8719B56BD4DD}"/>
              </a:ext>
            </a:extLst>
          </p:cNvPr>
          <p:cNvSpPr txBox="1"/>
          <p:nvPr/>
        </p:nvSpPr>
        <p:spPr>
          <a:xfrm>
            <a:off x="3787721" y="438011"/>
            <a:ext cx="8170918" cy="14773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Note: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dirty="0">
                <a:latin typeface="Consolas" panose="020B0609020204030204" pitchFamily="49" charset="0"/>
              </a:rPr>
              <a:t>Usually combined with assign and bitwise operations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SS: first 32b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onsolas" panose="020B0609020204030204" pitchFamily="49" charset="0"/>
              </a:rPr>
              <a:t>igt</a:t>
            </a:r>
            <a:r>
              <a:rPr lang="en-US" dirty="0">
                <a:latin typeface="Consolas" panose="020B0609020204030204" pitchFamily="49" charset="0"/>
              </a:rPr>
              <a:t>: is greater than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onsolas" panose="020B0609020204030204" pitchFamily="49" charset="0"/>
              </a:rPr>
              <a:t>ilt</a:t>
            </a:r>
            <a:r>
              <a:rPr lang="en-US" dirty="0">
                <a:latin typeface="Consolas" panose="020B0609020204030204" pitchFamily="49" charset="0"/>
              </a:rPr>
              <a:t>: is less than</a:t>
            </a:r>
          </a:p>
        </p:txBody>
      </p:sp>
    </p:spTree>
    <p:extLst>
      <p:ext uri="{BB962C8B-B14F-4D97-AF65-F5344CB8AC3E}">
        <p14:creationId xmlns:p14="http://schemas.microsoft.com/office/powerpoint/2010/main" val="264989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8480-E5F1-4944-AB4D-2B291C0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onsolas" panose="020B0609020204030204" pitchFamily="49" charset="0"/>
              </a:rPr>
              <a:pPr>
                <a:spcAft>
                  <a:spcPts val="600"/>
                </a:spcAft>
              </a:pPr>
              <a:t>32</a:t>
            </a:fld>
            <a:endParaRPr lang="en-US" dirty="0">
              <a:solidFill>
                <a:prstClr val="black">
                  <a:tint val="7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0929F-2D4D-4102-9A43-7666E422BF5A}"/>
              </a:ext>
            </a:extLst>
          </p:cNvPr>
          <p:cNvSpPr txBox="1"/>
          <p:nvPr/>
        </p:nvSpPr>
        <p:spPr>
          <a:xfrm>
            <a:off x="391715" y="776133"/>
            <a:ext cx="60971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Shuffles</a:t>
            </a:r>
          </a:p>
          <a:p>
            <a:r>
              <a:rPr lang="zh-CN" altLang="en-US" sz="3200" b="1" dirty="0">
                <a:latin typeface="Consolas" panose="020B0609020204030204" pitchFamily="49" charset="0"/>
              </a:rPr>
              <a:t>洗牌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85C66-379E-4BB6-957C-7ACE736C7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61" y="3683364"/>
            <a:ext cx="5022286" cy="2855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B27FD-DA57-497E-9754-7927939A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693" y="388066"/>
            <a:ext cx="5750592" cy="60818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602703-0354-4120-A3B9-D7DFB08C963E}"/>
              </a:ext>
            </a:extLst>
          </p:cNvPr>
          <p:cNvCxnSpPr/>
          <p:nvPr/>
        </p:nvCxnSpPr>
        <p:spPr>
          <a:xfrm>
            <a:off x="3265277" y="1314742"/>
            <a:ext cx="0" cy="20929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7D0411-D7E3-4B01-9CA7-8A27C6EE7F9D}"/>
              </a:ext>
            </a:extLst>
          </p:cNvPr>
          <p:cNvSpPr txBox="1"/>
          <p:nvPr/>
        </p:nvSpPr>
        <p:spPr>
          <a:xfrm>
            <a:off x="3377956" y="1314742"/>
            <a:ext cx="10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 address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6A1F0-4496-427A-99AC-D5F2E4B475F9}"/>
              </a:ext>
            </a:extLst>
          </p:cNvPr>
          <p:cNvSpPr txBox="1"/>
          <p:nvPr/>
        </p:nvSpPr>
        <p:spPr>
          <a:xfrm>
            <a:off x="3377956" y="2805304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 address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45B1-1AA3-434D-9BE8-412BF853E875}"/>
              </a:ext>
            </a:extLst>
          </p:cNvPr>
          <p:cNvSpPr txBox="1"/>
          <p:nvPr/>
        </p:nvSpPr>
        <p:spPr>
          <a:xfrm>
            <a:off x="4228263" y="4635317"/>
            <a:ext cx="422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masis MT Pro Black" panose="020B0604020202020204" pitchFamily="18" charset="0"/>
                <a:cs typeface="Aharoni" panose="02010803020104030203" pitchFamily="2" charset="-79"/>
              </a:rPr>
              <a:t>b</a:t>
            </a:r>
            <a:endParaRPr lang="en-US" b="1" dirty="0">
              <a:solidFill>
                <a:srgbClr val="C00000"/>
              </a:solidFill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74DF1-3989-4282-AAC4-1FEE174F2507}"/>
              </a:ext>
            </a:extLst>
          </p:cNvPr>
          <p:cNvSpPr txBox="1"/>
          <p:nvPr/>
        </p:nvSpPr>
        <p:spPr>
          <a:xfrm>
            <a:off x="4228263" y="3826955"/>
            <a:ext cx="422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masis MT Pro Black" panose="020B0604020202020204" pitchFamily="18" charset="0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32154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E96E-DFDC-4613-914D-3B5CDBD5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Workshop on Linux </a:t>
            </a:r>
            <a:br>
              <a:rPr lang="en-US" dirty="0"/>
            </a:br>
            <a:r>
              <a:rPr lang="en-US" dirty="0"/>
              <a:t>---- </a:t>
            </a:r>
            <a:r>
              <a:rPr lang="en-US" sz="4800" dirty="0"/>
              <a:t>How GNU </a:t>
            </a:r>
            <a:r>
              <a:rPr lang="en-US" sz="4800" dirty="0" err="1"/>
              <a:t>Memcpy</a:t>
            </a:r>
            <a:r>
              <a:rPr lang="en-US" sz="4800" dirty="0"/>
              <a:t> utilized SIMD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FEAE-69C9-4A14-BBB2-D417BD28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09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12AF-8045-4D52-ACB7-11D89558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CA3E585-5ED4-8CA0-EC7E-1566891B85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109" y="1825625"/>
          <a:ext cx="113267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167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2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DE15D-3A08-4AE6-AEAE-13178B7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58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46934-EB10-48D1-BC62-8F5E2857B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7" r="-1" b="18228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43210-6382-4B08-AD40-CFF509D7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97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2117-01D0-4BD5-8D3A-EF7276CE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using AVX?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C842-2380-47BA-BC9A-E08972B8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616131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popular</a:t>
            </a:r>
          </a:p>
          <a:p>
            <a:pPr lvl="1"/>
            <a:r>
              <a:rPr lang="en-US" dirty="0"/>
              <a:t>C compiler flag</a:t>
            </a:r>
          </a:p>
          <a:p>
            <a:pPr lvl="1"/>
            <a:r>
              <a:rPr lang="en-US" dirty="0"/>
              <a:t>Intrinsic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ASM code</a:t>
            </a:r>
          </a:p>
          <a:p>
            <a:endParaRPr lang="en-US" dirty="0"/>
          </a:p>
          <a:p>
            <a:r>
              <a:rPr lang="en-US" dirty="0"/>
              <a:t>Suggest to use Visual Studio (Win)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dirty="0" err="1"/>
              <a:t>VSCode</a:t>
            </a:r>
            <a:r>
              <a:rPr lang="en-US" dirty="0"/>
              <a:t> (Linux)</a:t>
            </a:r>
          </a:p>
          <a:p>
            <a:pPr lvl="1"/>
            <a:r>
              <a:rPr lang="en-US" dirty="0"/>
              <a:t>View </a:t>
            </a:r>
            <a:r>
              <a:rPr lang="en-US" dirty="0" err="1"/>
              <a:t>disasm</a:t>
            </a:r>
            <a:r>
              <a:rPr lang="en-US" dirty="0"/>
              <a:t> code easily</a:t>
            </a:r>
          </a:p>
          <a:p>
            <a:pPr lvl="1"/>
            <a:r>
              <a:rPr lang="en-US" dirty="0"/>
              <a:t>View register value easily</a:t>
            </a:r>
          </a:p>
          <a:p>
            <a:pPr lvl="1"/>
            <a:r>
              <a:rPr lang="en-US" dirty="0"/>
              <a:t>Prompts for AVX types and opcode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2513D8-1E14-4778-93F9-3DA22648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7817F-624D-47B7-B080-B94F8C6B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1758156"/>
            <a:ext cx="5496692" cy="457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6FDF8E-9811-475A-8835-734B7852E199}"/>
              </a:ext>
            </a:extLst>
          </p:cNvPr>
          <p:cNvSpPr txBox="1"/>
          <p:nvPr/>
        </p:nvSpPr>
        <p:spPr>
          <a:xfrm>
            <a:off x="370114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Sample code repo: https://github.com/lucshi/AVX_project</a:t>
            </a:r>
          </a:p>
        </p:txBody>
      </p:sp>
    </p:spTree>
    <p:extLst>
      <p:ext uri="{BB962C8B-B14F-4D97-AF65-F5344CB8AC3E}">
        <p14:creationId xmlns:p14="http://schemas.microsoft.com/office/powerpoint/2010/main" val="3193201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0859-F94C-4E1F-94EC-F358565C4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6" y="2235200"/>
            <a:ext cx="10461523" cy="2387600"/>
          </a:xfrm>
        </p:spPr>
        <p:txBody>
          <a:bodyPr>
            <a:normAutofit/>
          </a:bodyPr>
          <a:lstStyle/>
          <a:p>
            <a:pPr algn="r"/>
            <a:r>
              <a:rPr lang="en-US"/>
              <a:t>A Complicated SIMD Program </a:t>
            </a:r>
            <a:br>
              <a:rPr lang="en-US"/>
            </a:br>
            <a:r>
              <a:rPr lang="en-US" sz="4400"/>
              <a:t>Chacha20 algorithm in OpenSSL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80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BE64-9782-46FF-BFBA-8E8C21DF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symmetric encryption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3AEB-E3D0-455D-8A6C-CE52A39A4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2182"/>
            <a:ext cx="10989733" cy="2087217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Stream cipher (</a:t>
            </a:r>
            <a:r>
              <a:rPr lang="en-US" b="1"/>
              <a:t>chacha20</a:t>
            </a:r>
            <a:r>
              <a:rPr lang="en-US"/>
              <a:t>): </a:t>
            </a:r>
          </a:p>
          <a:p>
            <a:pPr marL="457200" lvl="1" indent="0"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/* encrypt each bit continuously, key size is predefined */</a:t>
            </a:r>
          </a:p>
          <a:p>
            <a:pPr marL="457200" lvl="1" indent="0"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foreach bit i {</a:t>
            </a:r>
          </a:p>
          <a:p>
            <a:pPr marL="457200" lvl="1" indent="0"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Output[i] = Input[i] </a:t>
            </a:r>
            <a:r>
              <a:rPr lang="en-US" sz="1900" i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Key[i]</a:t>
            </a:r>
          </a:p>
          <a:p>
            <a:pPr marL="457200" lvl="1" indent="0"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/>
          </a:p>
          <a:p>
            <a:r>
              <a:rPr lang="en-US"/>
              <a:t>Block cipher (AES-GCM): </a:t>
            </a:r>
          </a:p>
          <a:p>
            <a:pPr marL="45720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/* encrypt blocks one by one internally, block size == key size */</a:t>
            </a:r>
            <a:endParaRPr 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Output[] = Algo_func(Input[])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DE30F-8E2E-49B5-B687-FA0BADFE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59" y="1555221"/>
            <a:ext cx="7056105" cy="273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9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DC6137-8840-450C-BF58-658935EE07BD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Intel CPU supports SIMD - 2009-2017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DBA66-1DCC-4B28-88BA-9042E1D6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6" y="1675227"/>
            <a:ext cx="7208927" cy="50462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EF369-2C99-4467-A4A1-44DDE333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9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8612-46F9-4DD8-8794-D8382425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Chacha20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938E-3C21-4DA6-AD3D-0B48A2CB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Enhancement of Salsa20 algo, invented by Danial J Bernstein in 2008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ChaCha20 offers better on ARM CPU X86 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AES instruction set"/>
              </a:rPr>
              <a:t>AES instruction set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support.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Based on ARX (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Addition/Rotation/XOR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32-bit addition, bitwise rotation and exclusive-OR)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4 32-bit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number a, b, c, d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Do below calculation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B0940-FBC5-4C2A-8774-EB9313A22C6F}"/>
              </a:ext>
            </a:extLst>
          </p:cNvPr>
          <p:cNvSpPr txBox="1"/>
          <p:nvPr/>
        </p:nvSpPr>
        <p:spPr>
          <a:xfrm>
            <a:off x="1498599" y="5292546"/>
            <a:ext cx="418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 += b; d ^= a; d &lt;&lt;&lt;= 16; 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 += d; b ^= c; b &lt;&lt;&lt;= 12; 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 += b; d ^= a; d &lt;&lt;&lt;= 8; 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 += d; b ^= c; b &lt;&lt;&lt;= 7;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0FB9D-6475-49E2-AB7D-12BE8F4CB782}"/>
              </a:ext>
            </a:extLst>
          </p:cNvPr>
          <p:cNvSpPr txBox="1"/>
          <p:nvPr/>
        </p:nvSpPr>
        <p:spPr>
          <a:xfrm>
            <a:off x="5604932" y="55695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+: bitwise ADD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^: bitwise XOR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&lt;&lt;&lt;: bitwise rotation</a:t>
            </a:r>
            <a:r>
              <a:rPr lang="pt-BR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0xaabbccdd &lt;&lt;&lt; 8 </a:t>
            </a:r>
            <a:r>
              <a:rPr lang="pt-BR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--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&gt; 0xbbccddaa</a:t>
            </a:r>
          </a:p>
        </p:txBody>
      </p:sp>
    </p:spTree>
    <p:extLst>
      <p:ext uri="{BB962C8B-B14F-4D97-AF65-F5344CB8AC3E}">
        <p14:creationId xmlns:p14="http://schemas.microsoft.com/office/powerpoint/2010/main" val="3103592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3D59-1B16-455D-8E83-D13F844F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910E-1BF7-4CC6-939C-52F0A43D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415867" cy="47529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Step1: Map {128b constant, 256b key, 32b counter, 96b </a:t>
            </a:r>
            <a:r>
              <a:rPr lang="en-US" sz="2400" dirty="0" err="1"/>
              <a:t>nounce</a:t>
            </a:r>
            <a:r>
              <a:rPr lang="en-US" sz="2400" dirty="0"/>
              <a:t>} to a Matrix A.</a:t>
            </a:r>
          </a:p>
          <a:p>
            <a:endParaRPr lang="en-US" sz="2400" dirty="0"/>
          </a:p>
          <a:p>
            <a:r>
              <a:rPr lang="en-US" sz="2400" dirty="0"/>
              <a:t>Step2: Matrix regarded as 16 32b-size words</a:t>
            </a:r>
          </a:p>
          <a:p>
            <a:endParaRPr lang="en-US" sz="2400" dirty="0"/>
          </a:p>
          <a:p>
            <a:r>
              <a:rPr lang="en-US" sz="2400" dirty="0"/>
              <a:t>Step3: Do ARX on 4 columns in parallel</a:t>
            </a:r>
          </a:p>
          <a:p>
            <a:endParaRPr lang="en-US" sz="2400" dirty="0"/>
          </a:p>
          <a:p>
            <a:r>
              <a:rPr lang="en-US" sz="2400" dirty="0"/>
              <a:t>Step4: Do ARX on 4 diagonals in parallel</a:t>
            </a:r>
          </a:p>
          <a:p>
            <a:endParaRPr lang="en-US" sz="2400" dirty="0"/>
          </a:p>
          <a:p>
            <a:r>
              <a:rPr lang="en-US" sz="2400" dirty="0"/>
              <a:t>Repeat Step3 and Step4 for 10 times in total to get result matrix B</a:t>
            </a:r>
          </a:p>
          <a:p>
            <a:endParaRPr lang="en-US" sz="2400" dirty="0"/>
          </a:p>
          <a:p>
            <a:r>
              <a:rPr lang="en-US" sz="2400" dirty="0"/>
              <a:t>Step5: Matrix A + Matrix B -&gt; Result Matrix -&gt; Result buffer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2EEB5-125B-4C0E-94B8-6E623AFF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41" y="1248850"/>
            <a:ext cx="1932568" cy="1153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C1084-9227-4139-88B2-D6143B52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663" y="3437772"/>
            <a:ext cx="1222496" cy="66419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C43B1DA-0B70-40F7-A665-C6B59BD942E9}"/>
              </a:ext>
            </a:extLst>
          </p:cNvPr>
          <p:cNvSpPr/>
          <p:nvPr/>
        </p:nvSpPr>
        <p:spPr>
          <a:xfrm>
            <a:off x="9179649" y="1945129"/>
            <a:ext cx="685800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81F364-C410-4837-B675-A6C97D1D3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663" y="2438724"/>
            <a:ext cx="1222496" cy="90007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475A1-819A-4A28-A3DC-ED331C833549}"/>
              </a:ext>
            </a:extLst>
          </p:cNvPr>
          <p:cNvSpPr/>
          <p:nvPr/>
        </p:nvSpPr>
        <p:spPr>
          <a:xfrm>
            <a:off x="9179649" y="2866511"/>
            <a:ext cx="685800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1EB9ADB-8460-4FE8-90A8-84A61F352304}"/>
              </a:ext>
            </a:extLst>
          </p:cNvPr>
          <p:cNvSpPr/>
          <p:nvPr/>
        </p:nvSpPr>
        <p:spPr>
          <a:xfrm>
            <a:off x="9189341" y="3675846"/>
            <a:ext cx="685800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2ED2C6-895E-4EDF-BFB9-657F82DA1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3" y="4229941"/>
            <a:ext cx="1222496" cy="560662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53E235-F84C-449C-ABD6-FF05544A2E78}"/>
              </a:ext>
            </a:extLst>
          </p:cNvPr>
          <p:cNvSpPr/>
          <p:nvPr/>
        </p:nvSpPr>
        <p:spPr>
          <a:xfrm>
            <a:off x="9179649" y="4420349"/>
            <a:ext cx="685800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6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7186-C891-449C-B99B-27633A9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AVX512 optimization in ARX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005D-5E55-40EB-8C5A-A83A7F9D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OpenSSL generate AVX </a:t>
            </a:r>
            <a:r>
              <a:rPr lang="en-US" dirty="0" err="1"/>
              <a:t>asm</a:t>
            </a:r>
            <a:r>
              <a:rPr lang="en-US" dirty="0"/>
              <a:t> from  </a:t>
            </a:r>
            <a:r>
              <a:rPr lang="en-US" dirty="0" err="1"/>
              <a:t>perl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7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3F9B9B-862D-406B-9C14-7525E14A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9510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183EE-05B9-4653-A904-F862F1CE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04" y="0"/>
            <a:ext cx="3562847" cy="301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0539A4-F515-4918-92B8-28C737E9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056" y="0"/>
            <a:ext cx="258878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AD7CF9-6C4E-4383-809C-714C0F81C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838" y="0"/>
            <a:ext cx="2330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23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B2888-85C0-4D4D-9F4C-9004050AA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37372"/>
            <a:ext cx="10929788" cy="120227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008A1-24EC-4471-9A14-B9A2281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0" kern="1200">
                <a:solidFill>
                  <a:srgbClr val="404040"/>
                </a:solidFill>
                <a:effectLst/>
                <a:latin typeface="+mj-lt"/>
                <a:ea typeface="+mj-ea"/>
                <a:cs typeface="+mj-cs"/>
              </a:rPr>
              <a:t>vbroadcast</a:t>
            </a:r>
            <a:r>
              <a:rPr lang="en-US" sz="4000" b="0" kern="120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+mj-lt"/>
                <a:ea typeface="+mj-ea"/>
                <a:cs typeface="+mj-cs"/>
              </a:rPr>
              <a:t>i32</a:t>
            </a:r>
            <a:r>
              <a:rPr lang="en-US" sz="4000" b="0" kern="1200">
                <a:solidFill>
                  <a:srgbClr val="404040"/>
                </a:solidFill>
                <a:effectLst/>
                <a:latin typeface="+mj-lt"/>
                <a:ea typeface="+mj-ea"/>
                <a:cs typeface="+mj-cs"/>
              </a:rPr>
              <a:t>x4</a:t>
            </a:r>
            <a:endParaRPr lang="en-US" sz="4000" kern="120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3122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4C691-2475-45A7-9FB8-353E7179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Vpshuf</a:t>
            </a:r>
            <a:r>
              <a:rPr lang="en-US" sz="3600">
                <a:solidFill>
                  <a:srgbClr val="262626"/>
                </a:solidFill>
                <a:highlight>
                  <a:srgbClr val="FFFF00"/>
                </a:highlight>
              </a:rPr>
              <a:t>d</a:t>
            </a:r>
            <a:r>
              <a:rPr lang="en-US" sz="3600">
                <a:solidFill>
                  <a:srgbClr val="262626"/>
                </a:solidFill>
              </a:rPr>
              <a:t> zmm1 zmm2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664A0-2AEB-4087-A7E5-E8FF37EE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7" y="1732086"/>
            <a:ext cx="10249464" cy="14349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5084-ECC5-450F-A83C-93A7D7AC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Copy each 4 int32 after filtered by opt value, to the dest 4 int.</a:t>
            </a:r>
          </a:p>
          <a:p>
            <a:pPr algn="ctr"/>
            <a:r>
              <a:rPr lang="en-US" sz="1800">
                <a:solidFill>
                  <a:schemeClr val="bg1"/>
                </a:solidFill>
              </a:rPr>
              <a:t>Do above work for 4*4</a:t>
            </a:r>
          </a:p>
        </p:txBody>
      </p:sp>
    </p:spTree>
    <p:extLst>
      <p:ext uri="{BB962C8B-B14F-4D97-AF65-F5344CB8AC3E}">
        <p14:creationId xmlns:p14="http://schemas.microsoft.com/office/powerpoint/2010/main" val="645484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7EFDC-98F0-4828-9E0E-C7BFCCDE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vpadd</a:t>
            </a:r>
            <a:r>
              <a:rPr lang="en-US" sz="3600" kern="1200">
                <a:solidFill>
                  <a:srgbClr val="262626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CD939-6BE7-462C-A385-36AD11B0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7" y="1885828"/>
            <a:ext cx="10249464" cy="11274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4896-D377-46A4-85ED-420D898C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Add 16*int32 in parallel</a:t>
            </a:r>
          </a:p>
        </p:txBody>
      </p:sp>
    </p:spTree>
    <p:extLst>
      <p:ext uri="{BB962C8B-B14F-4D97-AF65-F5344CB8AC3E}">
        <p14:creationId xmlns:p14="http://schemas.microsoft.com/office/powerpoint/2010/main" val="2803717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40116-9406-4C1A-972B-1809F120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vprol</a:t>
            </a:r>
            <a:r>
              <a:rPr lang="en-US" sz="3600">
                <a:solidFill>
                  <a:srgbClr val="262626"/>
                </a:solidFill>
                <a:highlight>
                  <a:srgbClr val="FFFF00"/>
                </a:highlight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55D8B-0FBF-4E60-9763-8DBC2EF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7" y="2001133"/>
            <a:ext cx="10249464" cy="8968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293A-810C-46F4-8FD1-514AF3BF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Roll the specific bits in each 32int to des position</a:t>
            </a:r>
          </a:p>
          <a:p>
            <a:pPr algn="ctr"/>
            <a:r>
              <a:rPr lang="en-US" sz="1800">
                <a:solidFill>
                  <a:schemeClr val="bg1"/>
                </a:solidFill>
              </a:rPr>
              <a:t>Other bit remains unchanged</a:t>
            </a:r>
          </a:p>
        </p:txBody>
      </p:sp>
    </p:spTree>
    <p:extLst>
      <p:ext uri="{BB962C8B-B14F-4D97-AF65-F5344CB8AC3E}">
        <p14:creationId xmlns:p14="http://schemas.microsoft.com/office/powerpoint/2010/main" val="201457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A2E0FB-B90D-47CF-A840-E1F45A94C6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Intel CPU supports SIMD - 2017-2021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A42060-5B4A-499A-B506-64FDB617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32207"/>
            <a:ext cx="10905066" cy="42802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5802D-11AB-4CF5-A881-30260C01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5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9574F-91FF-4577-B008-9FE3CCC1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Check SIMD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71B2-0848-4C9D-9560-91BFD84F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05753" cy="43939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lscpu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cx8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pat pse36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clflush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mmx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sse2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pdpe1gb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rdtscp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constant_tsc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arch_perfmon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pebs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rep_good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xtopology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nonstop_tsc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aperfmperf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pclmu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lqdq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dtes64 monitor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ds_cpl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tm2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ssse3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sdbg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cx16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sse4_1 sse4_2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x2apic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tsc_deadline_timer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xsave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f16c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lahf_lm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3dnowprefetch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cpuid_fault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cat_l3 cdp_l3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invpcid_single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ibpb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stibp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ibrs_enhanced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tpr_shadow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vnmi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flexpriority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ept_ad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fsgsbase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tsc_adjust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bmi1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avx2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bmi2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invpcid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rdt_a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avx512f avx512dq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rdseed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clflushopt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clwb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intel_pt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avx512cd avx512bw avx512vl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xsaveopt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xsavec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xgetbv1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xsaves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cqm_llc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cqm_occup_llc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cqm_mbm_total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cqm_mbm_local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dtherm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pts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hwp_act_window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hwp_epp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hwp_pkg_req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avx512_vnni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md_clear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flush_l1d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arch_capabilities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65F7B9-38ED-478C-A825-0EBA89EF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60" y="1781688"/>
            <a:ext cx="4361892" cy="4361892"/>
          </a:xfrm>
          <a:prstGeom prst="rect">
            <a:avLst/>
          </a:prstGeom>
        </p:spPr>
      </p:pic>
      <p:grpSp>
        <p:nvGrpSpPr>
          <p:cNvPr id="28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8AF7-D0F4-4A18-AB79-D1D36814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107938-4934-4C7F-865D-E803392B58C0}"/>
              </a:ext>
            </a:extLst>
          </p:cNvPr>
          <p:cNvSpPr/>
          <p:nvPr/>
        </p:nvSpPr>
        <p:spPr>
          <a:xfrm>
            <a:off x="6945122" y="3901524"/>
            <a:ext cx="3720422" cy="48861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0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5D37E-A7A3-48EE-8A91-3FF8E16C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SIMD Registers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4A783-165D-4192-B22B-6C1FCF46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845BBF-B0B8-4D4B-B85C-637A4BE0898E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2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22758"/>
              </p:ext>
            </p:extLst>
          </p:nvPr>
        </p:nvGraphicFramePr>
        <p:xfrm>
          <a:off x="7460798" y="186268"/>
          <a:ext cx="4190428" cy="6513304"/>
        </p:xfrm>
        <a:graphic>
          <a:graphicData uri="http://schemas.openxmlformats.org/drawingml/2006/table">
            <a:tbl>
              <a:tblPr/>
              <a:tblGrid>
                <a:gridCol w="1396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08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  <a:latin typeface="Aharoni" panose="020B0604020202020204" pitchFamily="2" charset="-79"/>
                          <a:cs typeface="Aharoni" panose="020B0604020202020204" pitchFamily="2" charset="-79"/>
                        </a:rPr>
                        <a:t>511                      256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  <a:latin typeface="Aharoni" panose="020B0604020202020204" pitchFamily="2" charset="-79"/>
                          <a:cs typeface="Aharoni" panose="020B0604020202020204" pitchFamily="2" charset="-79"/>
                        </a:rPr>
                        <a:t>255                      128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  <a:latin typeface="Aharoni" panose="020B0604020202020204" pitchFamily="2" charset="-79"/>
                          <a:cs typeface="Aharoni" panose="020B0604020202020204" pitchFamily="2" charset="-79"/>
                        </a:rPr>
                        <a:t>127                           0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07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ZMM0  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YMM0  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XMM0  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ZMM2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YMM2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XMM2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ZMM3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YMM3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XMM3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ZMM4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YMM4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XMM4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ZMM5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YMM5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XMM5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ZMM6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YMM6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XMM6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ZMM7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YMM7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XMM7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ZMM8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YMM8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XMM8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ZMM9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YMM9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XMM9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ZMM10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YMM10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XMM10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ZMM11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YMM11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ZMM12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YMM12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XMM12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ZMM13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YMM13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XMM13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ZMM14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YMM14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XMM14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ZMM15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YMM15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XMM15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D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ZMM16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YMM16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XMM16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ZMM17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YMM17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XMM17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ZMM18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YMM18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XMM18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ZMM19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YMM19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XMM19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ZMM20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YMM20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XMM20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ZMM21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YMM21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XMM21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ZMM22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YMM22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XMM22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ZMM23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YMM23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XMM23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ZMM24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YMM24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XMM24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ZMM25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YMM25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XMM25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ZMM26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YMM26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XMM26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ZMM27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YMM27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XMM27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ZMM28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YMM28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XMM28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ZMM29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YMM29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XMM29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ZMM30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YMM30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XMM30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ZMM31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YMM31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XMM31 </a:t>
                      </a:r>
                    </a:p>
                  </a:txBody>
                  <a:tcPr marL="31995" marR="31995" marT="15998" marB="159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D7986C-466B-4E96-A257-A46D7202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D33EC-7F7E-4B76-B093-9886A36B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1" y="1139997"/>
            <a:ext cx="5909858" cy="415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DC1F4-99E9-44E4-8DA8-574F09EEF5AE}"/>
              </a:ext>
            </a:extLst>
          </p:cNvPr>
          <p:cNvSpPr txBox="1"/>
          <p:nvPr/>
        </p:nvSpPr>
        <p:spPr>
          <a:xfrm>
            <a:off x="442451" y="5987017"/>
            <a:ext cx="6096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AVX512 increases to 2X width and 2X count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B07489-E8D4-4FB2-B676-2E40201E3E99}"/>
              </a:ext>
            </a:extLst>
          </p:cNvPr>
          <p:cNvCxnSpPr>
            <a:cxnSpLocks/>
          </p:cNvCxnSpPr>
          <p:nvPr/>
        </p:nvCxnSpPr>
        <p:spPr>
          <a:xfrm>
            <a:off x="7470630" y="373626"/>
            <a:ext cx="0" cy="226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23ABBB-83A1-4AC7-BE44-041FA4A87C0D}"/>
              </a:ext>
            </a:extLst>
          </p:cNvPr>
          <p:cNvCxnSpPr>
            <a:cxnSpLocks/>
          </p:cNvCxnSpPr>
          <p:nvPr/>
        </p:nvCxnSpPr>
        <p:spPr>
          <a:xfrm>
            <a:off x="8866810" y="373626"/>
            <a:ext cx="0" cy="226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968E5C-E468-48A9-B13D-5CD4593ED84D}"/>
              </a:ext>
            </a:extLst>
          </p:cNvPr>
          <p:cNvCxnSpPr>
            <a:cxnSpLocks/>
          </p:cNvCxnSpPr>
          <p:nvPr/>
        </p:nvCxnSpPr>
        <p:spPr>
          <a:xfrm>
            <a:off x="10243326" y="373626"/>
            <a:ext cx="0" cy="226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BB294B-116D-40C9-A3BC-27C389D9CF35}"/>
              </a:ext>
            </a:extLst>
          </p:cNvPr>
          <p:cNvCxnSpPr>
            <a:cxnSpLocks/>
          </p:cNvCxnSpPr>
          <p:nvPr/>
        </p:nvCxnSpPr>
        <p:spPr>
          <a:xfrm>
            <a:off x="11651226" y="373626"/>
            <a:ext cx="0" cy="226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8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D7986C-466B-4E96-A257-A46D7202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03AA72C-90BE-6675-CB5A-6CDA0AB54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628180"/>
              </p:ext>
            </p:extLst>
          </p:nvPr>
        </p:nvGraphicFramePr>
        <p:xfrm>
          <a:off x="540774" y="216310"/>
          <a:ext cx="11021961" cy="649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15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6164571A95D4FA37BD00E0C890833" ma:contentTypeVersion="11" ma:contentTypeDescription="Create a new document." ma:contentTypeScope="" ma:versionID="8bedf461d2f0f04b8c83af76a1e0e04a">
  <xsd:schema xmlns:xsd="http://www.w3.org/2001/XMLSchema" xmlns:xs="http://www.w3.org/2001/XMLSchema" xmlns:p="http://schemas.microsoft.com/office/2006/metadata/properties" xmlns:ns2="3212d4d1-9891-4c64-80cd-0767218ebcbe" xmlns:ns3="1c43a4ad-b5af-4a8d-951d-4ed0f2a15aa5" targetNamespace="http://schemas.microsoft.com/office/2006/metadata/properties" ma:root="true" ma:fieldsID="65e5d0ddf5da6f79328a207efb183e83" ns2:_="" ns3:_="">
    <xsd:import namespace="3212d4d1-9891-4c64-80cd-0767218ebcbe"/>
    <xsd:import namespace="1c43a4ad-b5af-4a8d-951d-4ed0f2a15a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2d4d1-9891-4c64-80cd-0767218ebc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43a4ad-b5af-4a8d-951d-4ed0f2a15aa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A43307-8FD2-4520-932E-4D4F3A157D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12d4d1-9891-4c64-80cd-0767218ebcbe"/>
    <ds:schemaRef ds:uri="1c43a4ad-b5af-4a8d-951d-4ed0f2a15a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4A3609-7FA1-42F0-9E2D-A162E63B43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3DDFA0-8058-4F11-91FC-F95856150583}">
  <ds:schemaRefs>
    <ds:schemaRef ds:uri="http://schemas.microsoft.com/office/2006/metadata/properties"/>
    <ds:schemaRef ds:uri="http://purl.org/dc/elements/1.1/"/>
    <ds:schemaRef ds:uri="1c43a4ad-b5af-4a8d-951d-4ed0f2a15aa5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3212d4d1-9891-4c64-80cd-0767218ebcb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5233</TotalTime>
  <Words>2970</Words>
  <Application>Microsoft Office PowerPoint</Application>
  <PresentationFormat>Widescreen</PresentationFormat>
  <Paragraphs>529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Aharoni</vt:lpstr>
      <vt:lpstr>Amasis MT Pro Black</vt:lpstr>
      <vt:lpstr>Arial</vt:lpstr>
      <vt:lpstr>Calibri</vt:lpstr>
      <vt:lpstr>Calibri Light</vt:lpstr>
      <vt:lpstr>Consolas</vt:lpstr>
      <vt:lpstr>Courier New</vt:lpstr>
      <vt:lpstr>Gill Sans MT</vt:lpstr>
      <vt:lpstr>Roboto</vt:lpstr>
      <vt:lpstr>Source Code Pro</vt:lpstr>
      <vt:lpstr>Wingdings</vt:lpstr>
      <vt:lpstr>Office Theme</vt:lpstr>
      <vt:lpstr>SIMD  Introduction, Programming and Demos </vt:lpstr>
      <vt:lpstr>SIMD History</vt:lpstr>
      <vt:lpstr>PowerPoint Presentation</vt:lpstr>
      <vt:lpstr>PowerPoint Presentation</vt:lpstr>
      <vt:lpstr>PowerPoint Presentation</vt:lpstr>
      <vt:lpstr>Check SIMD capability</vt:lpstr>
      <vt:lpstr>SIMD Registers</vt:lpstr>
      <vt:lpstr>PowerPoint Presentation</vt:lpstr>
      <vt:lpstr>PowerPoint Presentation</vt:lpstr>
      <vt:lpstr>SIMD Instructions</vt:lpstr>
      <vt:lpstr>AVX-512 指令分类</vt:lpstr>
      <vt:lpstr>SIMD programming</vt:lpstr>
      <vt:lpstr>PowerPoint Presentation</vt:lpstr>
      <vt:lpstr>Quick sample: Add 2 double arrays</vt:lpstr>
      <vt:lpstr>Auto Vec</vt:lpstr>
      <vt:lpstr>PowerPoint Presentation</vt:lpstr>
      <vt:lpstr>Use intrinsic</vt:lpstr>
      <vt:lpstr>PowerPoint Presentation</vt:lpstr>
      <vt:lpstr>Use ASM</vt:lpstr>
      <vt:lpstr>PowerPoint Presentation</vt:lpstr>
      <vt:lpstr>SIMD intrinsics </vt:lpstr>
      <vt:lpstr>Data type</vt:lpstr>
      <vt:lpstr> API</vt:lpstr>
      <vt:lpstr>Commonly used intrinsics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on Linux  ---- How GNU Memcpy utilized SIMD</vt:lpstr>
      <vt:lpstr>Links</vt:lpstr>
      <vt:lpstr>backup</vt:lpstr>
      <vt:lpstr>PowerPoint Presentation</vt:lpstr>
      <vt:lpstr>How to program using AVX?</vt:lpstr>
      <vt:lpstr>A Complicated SIMD Program  Chacha20 algorithm in OpenSSL</vt:lpstr>
      <vt:lpstr>Two symmetric encryption algorithms</vt:lpstr>
      <vt:lpstr>Chacha20 introduction</vt:lpstr>
      <vt:lpstr>Encryption procedure</vt:lpstr>
      <vt:lpstr>AVX512 optimization in ARX</vt:lpstr>
      <vt:lpstr>PowerPoint Presentation</vt:lpstr>
      <vt:lpstr>vbroadcasti32x4</vt:lpstr>
      <vt:lpstr>Vpshufd zmm1 zmm2</vt:lpstr>
      <vt:lpstr>vpaddd</vt:lpstr>
      <vt:lpstr>vprold</vt:lpstr>
    </vt:vector>
  </TitlesOfParts>
  <Company>Windows 10 x64 ECBuild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Tian, Li A</dc:creator>
  <cp:lastModifiedBy>Shi, Lei A</cp:lastModifiedBy>
  <cp:revision>111</cp:revision>
  <dcterms:created xsi:type="dcterms:W3CDTF">2019-10-24T06:31:50Z</dcterms:created>
  <dcterms:modified xsi:type="dcterms:W3CDTF">2022-04-26T12:42:03Z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0x0101002756164571A95D4FA37BD00E0C890833</vt:lpwstr>
  </property>
</Properties>
</file>