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notesMasterIdLst>
    <p:notesMasterId r:id="rId43"/>
  </p:notesMasterIdLst>
  <p:sldIdLst>
    <p:sldId id="256" r:id="rId5"/>
    <p:sldId id="281" r:id="rId6"/>
    <p:sldId id="275" r:id="rId7"/>
    <p:sldId id="277" r:id="rId8"/>
    <p:sldId id="279" r:id="rId9"/>
    <p:sldId id="280" r:id="rId10"/>
    <p:sldId id="265" r:id="rId11"/>
    <p:sldId id="282" r:id="rId12"/>
    <p:sldId id="301" r:id="rId13"/>
    <p:sldId id="291" r:id="rId14"/>
    <p:sldId id="292" r:id="rId15"/>
    <p:sldId id="295" r:id="rId16"/>
    <p:sldId id="318" r:id="rId17"/>
    <p:sldId id="297" r:id="rId18"/>
    <p:sldId id="296" r:id="rId19"/>
    <p:sldId id="294" r:id="rId20"/>
    <p:sldId id="298" r:id="rId21"/>
    <p:sldId id="299" r:id="rId22"/>
    <p:sldId id="319" r:id="rId23"/>
    <p:sldId id="320" r:id="rId24"/>
    <p:sldId id="305" r:id="rId25"/>
    <p:sldId id="308" r:id="rId26"/>
    <p:sldId id="307" r:id="rId27"/>
    <p:sldId id="309" r:id="rId28"/>
    <p:sldId id="311" r:id="rId29"/>
    <p:sldId id="312" r:id="rId30"/>
    <p:sldId id="313" r:id="rId31"/>
    <p:sldId id="314" r:id="rId32"/>
    <p:sldId id="315" r:id="rId33"/>
    <p:sldId id="316" r:id="rId34"/>
    <p:sldId id="306" r:id="rId35"/>
    <p:sldId id="317" r:id="rId36"/>
    <p:sldId id="303" r:id="rId37"/>
    <p:sldId id="302" r:id="rId38"/>
    <p:sldId id="257" r:id="rId39"/>
    <p:sldId id="276" r:id="rId40"/>
    <p:sldId id="300" r:id="rId41"/>
    <p:sldId id="2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Jialu" initials="ZJ" lastIdx="1" clrIdx="0">
    <p:extLst>
      <p:ext uri="{19B8F6BF-5375-455C-9EA6-DF929625EA0E}">
        <p15:presenceInfo xmlns:p15="http://schemas.microsoft.com/office/powerpoint/2012/main" userId="S::jialu.zhang@intel.com::0aa91ca9-b3f3-4afc-895f-d7697bd299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B7836-6A89-F404-42A8-0CF1147C4BE3}" v="57" dt="2022-04-01T06:01:35.265"/>
    <p1510:client id="{9BB92786-AC17-4DF8-DE4C-7A531ED11E26}" v="1" dt="2022-04-01T05:06:35.943"/>
    <p1510:client id="{D9D1C47A-C60E-48D4-BE66-A02EDC10E534}" v="2" dt="2022-04-01T03:54:58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, Lei A" userId="08e24618-a9cf-45d5-86a9-960c9cb3ab38" providerId="ADAL" clId="{AD562CD2-9606-460A-A52B-F3C4C624ED0B}"/>
    <pc:docChg chg="undo custSel addSld delSld modSld sldOrd">
      <pc:chgData name="Shi, Lei A" userId="08e24618-a9cf-45d5-86a9-960c9cb3ab38" providerId="ADAL" clId="{AD562CD2-9606-460A-A52B-F3C4C624ED0B}" dt="2022-03-30T07:56:31.247" v="1489"/>
      <pc:docMkLst>
        <pc:docMk/>
      </pc:docMkLst>
      <pc:sldChg chg="addSp delSp modSp mod">
        <pc:chgData name="Shi, Lei A" userId="08e24618-a9cf-45d5-86a9-960c9cb3ab38" providerId="ADAL" clId="{AD562CD2-9606-460A-A52B-F3C4C624ED0B}" dt="2022-03-22T07:16:45.818" v="1" actId="478"/>
        <pc:sldMkLst>
          <pc:docMk/>
          <pc:sldMk cId="3568076849" sldId="256"/>
        </pc:sldMkLst>
        <pc:spChg chg="del">
          <ac:chgData name="Shi, Lei A" userId="08e24618-a9cf-45d5-86a9-960c9cb3ab38" providerId="ADAL" clId="{AD562CD2-9606-460A-A52B-F3C4C624ED0B}" dt="2022-03-22T07:16:43.949" v="0" actId="478"/>
          <ac:spMkLst>
            <pc:docMk/>
            <pc:sldMk cId="3568076849" sldId="256"/>
            <ac:spMk id="3" creationId="{00000000-0000-0000-0000-000000000000}"/>
          </ac:spMkLst>
        </pc:spChg>
        <pc:spChg chg="add del mod">
          <ac:chgData name="Shi, Lei A" userId="08e24618-a9cf-45d5-86a9-960c9cb3ab38" providerId="ADAL" clId="{AD562CD2-9606-460A-A52B-F3C4C624ED0B}" dt="2022-03-22T07:16:45.818" v="1" actId="478"/>
          <ac:spMkLst>
            <pc:docMk/>
            <pc:sldMk cId="3568076849" sldId="256"/>
            <ac:spMk id="6" creationId="{481EDDD6-20C5-4CFD-B54D-915A94E7E0DE}"/>
          </ac:spMkLst>
        </pc:spChg>
      </pc:sldChg>
      <pc:sldChg chg="modSp mod">
        <pc:chgData name="Shi, Lei A" userId="08e24618-a9cf-45d5-86a9-960c9cb3ab38" providerId="ADAL" clId="{AD562CD2-9606-460A-A52B-F3C4C624ED0B}" dt="2022-03-22T08:29:05.889" v="850" actId="403"/>
        <pc:sldMkLst>
          <pc:docMk/>
          <pc:sldMk cId="3588150736" sldId="265"/>
        </pc:sldMkLst>
        <pc:spChg chg="mod">
          <ac:chgData name="Shi, Lei A" userId="08e24618-a9cf-45d5-86a9-960c9cb3ab38" providerId="ADAL" clId="{AD562CD2-9606-460A-A52B-F3C4C624ED0B}" dt="2022-03-22T08:29:05.889" v="850" actId="403"/>
          <ac:spMkLst>
            <pc:docMk/>
            <pc:sldMk cId="3588150736" sldId="265"/>
            <ac:spMk id="7" creationId="{00000000-0000-0000-0000-000000000000}"/>
          </ac:spMkLst>
        </pc:spChg>
        <pc:graphicFrameChg chg="modGraphic">
          <ac:chgData name="Shi, Lei A" userId="08e24618-a9cf-45d5-86a9-960c9cb3ab38" providerId="ADAL" clId="{AD562CD2-9606-460A-A52B-F3C4C624ED0B}" dt="2022-03-22T07:28:56.081" v="624" actId="14734"/>
          <ac:graphicFrameMkLst>
            <pc:docMk/>
            <pc:sldMk cId="3588150736" sldId="265"/>
            <ac:graphicFrameMk id="6" creationId="{00000000-0000-0000-0000-000000000000}"/>
          </ac:graphicFrameMkLst>
        </pc:graphicFrameChg>
      </pc:sldChg>
      <pc:sldChg chg="del">
        <pc:chgData name="Shi, Lei A" userId="08e24618-a9cf-45d5-86a9-960c9cb3ab38" providerId="ADAL" clId="{AD562CD2-9606-460A-A52B-F3C4C624ED0B}" dt="2022-03-22T10:30:05.805" v="911" actId="47"/>
        <pc:sldMkLst>
          <pc:docMk/>
          <pc:sldMk cId="3844516063" sldId="271"/>
        </pc:sldMkLst>
      </pc:sldChg>
      <pc:sldChg chg="ord">
        <pc:chgData name="Shi, Lei A" userId="08e24618-a9cf-45d5-86a9-960c9cb3ab38" providerId="ADAL" clId="{AD562CD2-9606-460A-A52B-F3C4C624ED0B}" dt="2022-03-22T13:59:52.628" v="1081"/>
        <pc:sldMkLst>
          <pc:docMk/>
          <pc:sldMk cId="681603192" sldId="274"/>
        </pc:sldMkLst>
      </pc:sldChg>
      <pc:sldChg chg="modSp mod">
        <pc:chgData name="Shi, Lei A" userId="08e24618-a9cf-45d5-86a9-960c9cb3ab38" providerId="ADAL" clId="{AD562CD2-9606-460A-A52B-F3C4C624ED0B}" dt="2022-03-22T08:28:37.002" v="847" actId="20577"/>
        <pc:sldMkLst>
          <pc:docMk/>
          <pc:sldMk cId="1528162999" sldId="275"/>
        </pc:sldMkLst>
        <pc:spChg chg="mod">
          <ac:chgData name="Shi, Lei A" userId="08e24618-a9cf-45d5-86a9-960c9cb3ab38" providerId="ADAL" clId="{AD562CD2-9606-460A-A52B-F3C4C624ED0B}" dt="2022-03-22T08:28:37.002" v="847" actId="20577"/>
          <ac:spMkLst>
            <pc:docMk/>
            <pc:sldMk cId="1528162999" sldId="275"/>
            <ac:spMk id="3" creationId="{31F76B62-4024-4D28-9B54-36D0A6FA1431}"/>
          </ac:spMkLst>
        </pc:spChg>
      </pc:sldChg>
      <pc:sldChg chg="modSp mod">
        <pc:chgData name="Shi, Lei A" userId="08e24618-a9cf-45d5-86a9-960c9cb3ab38" providerId="ADAL" clId="{AD562CD2-9606-460A-A52B-F3C4C624ED0B}" dt="2022-03-22T10:29:54.637" v="908"/>
        <pc:sldMkLst>
          <pc:docMk/>
          <pc:sldMk cId="4084351297" sldId="282"/>
        </pc:sldMkLst>
        <pc:spChg chg="mod">
          <ac:chgData name="Shi, Lei A" userId="08e24618-a9cf-45d5-86a9-960c9cb3ab38" providerId="ADAL" clId="{AD562CD2-9606-460A-A52B-F3C4C624ED0B}" dt="2022-03-22T10:28:47.515" v="863" actId="20577"/>
          <ac:spMkLst>
            <pc:docMk/>
            <pc:sldMk cId="4084351297" sldId="282"/>
            <ac:spMk id="2" creationId="{ABBAC3E7-9521-4505-A787-E07EBEA8F61D}"/>
          </ac:spMkLst>
        </pc:spChg>
        <pc:graphicFrameChg chg="mod modGraphic">
          <ac:chgData name="Shi, Lei A" userId="08e24618-a9cf-45d5-86a9-960c9cb3ab38" providerId="ADAL" clId="{AD562CD2-9606-460A-A52B-F3C4C624ED0B}" dt="2022-03-22T10:29:54.637" v="908"/>
          <ac:graphicFrameMkLst>
            <pc:docMk/>
            <pc:sldMk cId="4084351297" sldId="282"/>
            <ac:graphicFrameMk id="6" creationId="{C7002374-3EAC-47D8-9AD2-1D11A6240793}"/>
          </ac:graphicFrameMkLst>
        </pc:graphicFrameChg>
      </pc:sldChg>
      <pc:sldChg chg="del">
        <pc:chgData name="Shi, Lei A" userId="08e24618-a9cf-45d5-86a9-960c9cb3ab38" providerId="ADAL" clId="{AD562CD2-9606-460A-A52B-F3C4C624ED0B}" dt="2022-03-22T10:30:15.732" v="913" actId="47"/>
        <pc:sldMkLst>
          <pc:docMk/>
          <pc:sldMk cId="1215774786" sldId="283"/>
        </pc:sldMkLst>
      </pc:sldChg>
      <pc:sldChg chg="del">
        <pc:chgData name="Shi, Lei A" userId="08e24618-a9cf-45d5-86a9-960c9cb3ab38" providerId="ADAL" clId="{AD562CD2-9606-460A-A52B-F3C4C624ED0B}" dt="2022-03-22T10:30:17.136" v="914" actId="47"/>
        <pc:sldMkLst>
          <pc:docMk/>
          <pc:sldMk cId="3048724048" sldId="284"/>
        </pc:sldMkLst>
      </pc:sldChg>
      <pc:sldChg chg="del">
        <pc:chgData name="Shi, Lei A" userId="08e24618-a9cf-45d5-86a9-960c9cb3ab38" providerId="ADAL" clId="{AD562CD2-9606-460A-A52B-F3C4C624ED0B}" dt="2022-03-22T10:30:14.159" v="912" actId="47"/>
        <pc:sldMkLst>
          <pc:docMk/>
          <pc:sldMk cId="1617814697" sldId="285"/>
        </pc:sldMkLst>
      </pc:sldChg>
      <pc:sldChg chg="del">
        <pc:chgData name="Shi, Lei A" userId="08e24618-a9cf-45d5-86a9-960c9cb3ab38" providerId="ADAL" clId="{AD562CD2-9606-460A-A52B-F3C4C624ED0B}" dt="2022-03-22T10:30:17.833" v="915" actId="47"/>
        <pc:sldMkLst>
          <pc:docMk/>
          <pc:sldMk cId="1672152063" sldId="287"/>
        </pc:sldMkLst>
      </pc:sldChg>
      <pc:sldChg chg="del">
        <pc:chgData name="Shi, Lei A" userId="08e24618-a9cf-45d5-86a9-960c9cb3ab38" providerId="ADAL" clId="{AD562CD2-9606-460A-A52B-F3C4C624ED0B}" dt="2022-03-22T10:30:19.457" v="916" actId="47"/>
        <pc:sldMkLst>
          <pc:docMk/>
          <pc:sldMk cId="3841131764" sldId="288"/>
        </pc:sldMkLst>
      </pc:sldChg>
      <pc:sldChg chg="del">
        <pc:chgData name="Shi, Lei A" userId="08e24618-a9cf-45d5-86a9-960c9cb3ab38" providerId="ADAL" clId="{AD562CD2-9606-460A-A52B-F3C4C624ED0B}" dt="2022-03-22T10:30:20.560" v="917" actId="47"/>
        <pc:sldMkLst>
          <pc:docMk/>
          <pc:sldMk cId="3618591167" sldId="289"/>
        </pc:sldMkLst>
      </pc:sldChg>
      <pc:sldChg chg="del">
        <pc:chgData name="Shi, Lei A" userId="08e24618-a9cf-45d5-86a9-960c9cb3ab38" providerId="ADAL" clId="{AD562CD2-9606-460A-A52B-F3C4C624ED0B}" dt="2022-03-22T10:30:21.885" v="918" actId="47"/>
        <pc:sldMkLst>
          <pc:docMk/>
          <pc:sldMk cId="2832258809" sldId="290"/>
        </pc:sldMkLst>
      </pc:sldChg>
      <pc:sldChg chg="addSp modSp mod">
        <pc:chgData name="Shi, Lei A" userId="08e24618-a9cf-45d5-86a9-960c9cb3ab38" providerId="ADAL" clId="{AD562CD2-9606-460A-A52B-F3C4C624ED0B}" dt="2022-03-22T14:02:00.731" v="1089" actId="1076"/>
        <pc:sldMkLst>
          <pc:docMk/>
          <pc:sldMk cId="2700039324" sldId="291"/>
        </pc:sldMkLst>
        <pc:picChg chg="add mod">
          <ac:chgData name="Shi, Lei A" userId="08e24618-a9cf-45d5-86a9-960c9cb3ab38" providerId="ADAL" clId="{AD562CD2-9606-460A-A52B-F3C4C624ED0B}" dt="2022-03-22T14:02:00.731" v="1089" actId="1076"/>
          <ac:picMkLst>
            <pc:docMk/>
            <pc:sldMk cId="2700039324" sldId="291"/>
            <ac:picMk id="6" creationId="{849FDFF8-B220-4088-B3AC-3DFF6F675AA9}"/>
          </ac:picMkLst>
        </pc:picChg>
      </pc:sldChg>
      <pc:sldChg chg="modSp mod">
        <pc:chgData name="Shi, Lei A" userId="08e24618-a9cf-45d5-86a9-960c9cb3ab38" providerId="ADAL" clId="{AD562CD2-9606-460A-A52B-F3C4C624ED0B}" dt="2022-03-22T14:02:48.277" v="1128" actId="6549"/>
        <pc:sldMkLst>
          <pc:docMk/>
          <pc:sldMk cId="3193201819" sldId="292"/>
        </pc:sldMkLst>
        <pc:spChg chg="mod">
          <ac:chgData name="Shi, Lei A" userId="08e24618-a9cf-45d5-86a9-960c9cb3ab38" providerId="ADAL" clId="{AD562CD2-9606-460A-A52B-F3C4C624ED0B}" dt="2022-03-22T14:02:31.706" v="1109" actId="15"/>
          <ac:spMkLst>
            <pc:docMk/>
            <pc:sldMk cId="3193201819" sldId="292"/>
            <ac:spMk id="3" creationId="{E056C842-2380-47BA-BC9A-E08972B8AD47}"/>
          </ac:spMkLst>
        </pc:spChg>
        <pc:spChg chg="mod">
          <ac:chgData name="Shi, Lei A" userId="08e24618-a9cf-45d5-86a9-960c9cb3ab38" providerId="ADAL" clId="{AD562CD2-9606-460A-A52B-F3C4C624ED0B}" dt="2022-03-22T14:02:48.277" v="1128" actId="6549"/>
          <ac:spMkLst>
            <pc:docMk/>
            <pc:sldMk cId="3193201819" sldId="292"/>
            <ac:spMk id="11" creationId="{1B6FDF8E-9811-475A-8835-734B7852E199}"/>
          </ac:spMkLst>
        </pc:spChg>
      </pc:sldChg>
      <pc:sldChg chg="del">
        <pc:chgData name="Shi, Lei A" userId="08e24618-a9cf-45d5-86a9-960c9cb3ab38" providerId="ADAL" clId="{AD562CD2-9606-460A-A52B-F3C4C624ED0B}" dt="2022-03-22T10:30:24.514" v="919" actId="47"/>
        <pc:sldMkLst>
          <pc:docMk/>
          <pc:sldMk cId="72285861" sldId="293"/>
        </pc:sldMkLst>
      </pc:sldChg>
      <pc:sldChg chg="addSp delSp modSp mod ord">
        <pc:chgData name="Shi, Lei A" userId="08e24618-a9cf-45d5-86a9-960c9cb3ab38" providerId="ADAL" clId="{AD562CD2-9606-460A-A52B-F3C4C624ED0B}" dt="2022-03-22T14:03:50.875" v="1134" actId="1076"/>
        <pc:sldMkLst>
          <pc:docMk/>
          <pc:sldMk cId="2300605201" sldId="294"/>
        </pc:sldMkLst>
        <pc:spChg chg="del mod">
          <ac:chgData name="Shi, Lei A" userId="08e24618-a9cf-45d5-86a9-960c9cb3ab38" providerId="ADAL" clId="{AD562CD2-9606-460A-A52B-F3C4C624ED0B}" dt="2022-03-22T14:03:30.715" v="1130" actId="478"/>
          <ac:spMkLst>
            <pc:docMk/>
            <pc:sldMk cId="2300605201" sldId="294"/>
            <ac:spMk id="2" creationId="{293480FE-9F6E-4608-95BB-8B1B87B4D012}"/>
          </ac:spMkLst>
        </pc:spChg>
        <pc:spChg chg="mod">
          <ac:chgData name="Shi, Lei A" userId="08e24618-a9cf-45d5-86a9-960c9cb3ab38" providerId="ADAL" clId="{AD562CD2-9606-460A-A52B-F3C4C624ED0B}" dt="2022-03-22T14:03:50.875" v="1134" actId="1076"/>
          <ac:spMkLst>
            <pc:docMk/>
            <pc:sldMk cId="2300605201" sldId="294"/>
            <ac:spMk id="5" creationId="{16848B33-C887-4ECF-A841-71D0A9ECDA80}"/>
          </ac:spMkLst>
        </pc:spChg>
        <pc:spChg chg="add mod">
          <ac:chgData name="Shi, Lei A" userId="08e24618-a9cf-45d5-86a9-960c9cb3ab38" providerId="ADAL" clId="{AD562CD2-9606-460A-A52B-F3C4C624ED0B}" dt="2022-03-22T14:03:35.726" v="1132" actId="1076"/>
          <ac:spMkLst>
            <pc:docMk/>
            <pc:sldMk cId="2300605201" sldId="294"/>
            <ac:spMk id="7" creationId="{32FDBD5A-7734-4400-A673-025DBB56276E}"/>
          </ac:spMkLst>
        </pc:spChg>
        <pc:graphicFrameChg chg="modGraphic">
          <ac:chgData name="Shi, Lei A" userId="08e24618-a9cf-45d5-86a9-960c9cb3ab38" providerId="ADAL" clId="{AD562CD2-9606-460A-A52B-F3C4C624ED0B}" dt="2022-03-22T14:03:43.164" v="1133" actId="2711"/>
          <ac:graphicFrameMkLst>
            <pc:docMk/>
            <pc:sldMk cId="2300605201" sldId="294"/>
            <ac:graphicFrameMk id="4" creationId="{47B2A5F4-72F9-46BE-94F4-ECA363A2EE91}"/>
          </ac:graphicFrameMkLst>
        </pc:graphicFrameChg>
      </pc:sldChg>
      <pc:sldChg chg="modSp mod">
        <pc:chgData name="Shi, Lei A" userId="08e24618-a9cf-45d5-86a9-960c9cb3ab38" providerId="ADAL" clId="{AD562CD2-9606-460A-A52B-F3C4C624ED0B}" dt="2022-03-22T14:03:58.001" v="1137" actId="20577"/>
        <pc:sldMkLst>
          <pc:docMk/>
          <pc:sldMk cId="4142591447" sldId="298"/>
        </pc:sldMkLst>
        <pc:spChg chg="mod">
          <ac:chgData name="Shi, Lei A" userId="08e24618-a9cf-45d5-86a9-960c9cb3ab38" providerId="ADAL" clId="{AD562CD2-9606-460A-A52B-F3C4C624ED0B}" dt="2022-03-22T14:03:58.001" v="1137" actId="20577"/>
          <ac:spMkLst>
            <pc:docMk/>
            <pc:sldMk cId="4142591447" sldId="298"/>
            <ac:spMk id="2" creationId="{06A672D9-C651-4B10-8C9A-9B3074FD46D7}"/>
          </ac:spMkLst>
        </pc:spChg>
      </pc:sldChg>
      <pc:sldChg chg="add ord">
        <pc:chgData name="Shi, Lei A" userId="08e24618-a9cf-45d5-86a9-960c9cb3ab38" providerId="ADAL" clId="{AD562CD2-9606-460A-A52B-F3C4C624ED0B}" dt="2022-03-22T10:30:04.186" v="910"/>
        <pc:sldMkLst>
          <pc:docMk/>
          <pc:sldMk cId="968221168" sldId="300"/>
        </pc:sldMkLst>
      </pc:sldChg>
      <pc:sldChg chg="addSp delSp modSp new mod">
        <pc:chgData name="Shi, Lei A" userId="08e24618-a9cf-45d5-86a9-960c9cb3ab38" providerId="ADAL" clId="{AD562CD2-9606-460A-A52B-F3C4C624ED0B}" dt="2022-03-22T14:07:19.870" v="1402" actId="404"/>
        <pc:sldMkLst>
          <pc:docMk/>
          <pc:sldMk cId="2002180376" sldId="301"/>
        </pc:sldMkLst>
        <pc:spChg chg="mod">
          <ac:chgData name="Shi, Lei A" userId="08e24618-a9cf-45d5-86a9-960c9cb3ab38" providerId="ADAL" clId="{AD562CD2-9606-460A-A52B-F3C4C624ED0B}" dt="2022-03-22T10:37:51.287" v="1006" actId="20577"/>
          <ac:spMkLst>
            <pc:docMk/>
            <pc:sldMk cId="2002180376" sldId="301"/>
            <ac:spMk id="2" creationId="{1C0E6A33-4F43-4E24-A6C8-C4D4C732CF8A}"/>
          </ac:spMkLst>
        </pc:spChg>
        <pc:spChg chg="add del mod">
          <ac:chgData name="Shi, Lei A" userId="08e24618-a9cf-45d5-86a9-960c9cb3ab38" providerId="ADAL" clId="{AD562CD2-9606-460A-A52B-F3C4C624ED0B}" dt="2022-03-22T14:07:19.870" v="1402" actId="404"/>
          <ac:spMkLst>
            <pc:docMk/>
            <pc:sldMk cId="2002180376" sldId="301"/>
            <ac:spMk id="3" creationId="{E514AD07-C61A-4534-814F-28D990C46579}"/>
          </ac:spMkLst>
        </pc:spChg>
        <pc:spChg chg="add del mod">
          <ac:chgData name="Shi, Lei A" userId="08e24618-a9cf-45d5-86a9-960c9cb3ab38" providerId="ADAL" clId="{AD562CD2-9606-460A-A52B-F3C4C624ED0B}" dt="2022-03-22T10:30:58.892" v="922"/>
          <ac:spMkLst>
            <pc:docMk/>
            <pc:sldMk cId="2002180376" sldId="301"/>
            <ac:spMk id="5" creationId="{76DB7E52-A6E5-46F3-9EC1-28B287D036CF}"/>
          </ac:spMkLst>
        </pc:spChg>
      </pc:sldChg>
      <pc:sldChg chg="modSp new mod">
        <pc:chgData name="Shi, Lei A" userId="08e24618-a9cf-45d5-86a9-960c9cb3ab38" providerId="ADAL" clId="{AD562CD2-9606-460A-A52B-F3C4C624ED0B}" dt="2022-03-22T14:17:18.798" v="1488" actId="5793"/>
        <pc:sldMkLst>
          <pc:docMk/>
          <pc:sldMk cId="2729356531" sldId="302"/>
        </pc:sldMkLst>
        <pc:spChg chg="mod">
          <ac:chgData name="Shi, Lei A" userId="08e24618-a9cf-45d5-86a9-960c9cb3ab38" providerId="ADAL" clId="{AD562CD2-9606-460A-A52B-F3C4C624ED0B}" dt="2022-03-22T14:17:13.342" v="1466" actId="20577"/>
          <ac:spMkLst>
            <pc:docMk/>
            <pc:sldMk cId="2729356531" sldId="302"/>
            <ac:spMk id="2" creationId="{9BC14F3A-A852-4F11-B582-3D1E18342DFF}"/>
          </ac:spMkLst>
        </pc:spChg>
        <pc:spChg chg="mod">
          <ac:chgData name="Shi, Lei A" userId="08e24618-a9cf-45d5-86a9-960c9cb3ab38" providerId="ADAL" clId="{AD562CD2-9606-460A-A52B-F3C4C624ED0B}" dt="2022-03-22T14:17:18.798" v="1488" actId="5793"/>
          <ac:spMkLst>
            <pc:docMk/>
            <pc:sldMk cId="2729356531" sldId="302"/>
            <ac:spMk id="3" creationId="{EBC23466-560F-4CD6-A132-EB03BF26255C}"/>
          </ac:spMkLst>
        </pc:spChg>
      </pc:sldChg>
      <pc:sldChg chg="modSp new mod">
        <pc:chgData name="Shi, Lei A" userId="08e24618-a9cf-45d5-86a9-960c9cb3ab38" providerId="ADAL" clId="{AD562CD2-9606-460A-A52B-F3C4C624ED0B}" dt="2022-03-22T14:17:04.568" v="1458"/>
        <pc:sldMkLst>
          <pc:docMk/>
          <pc:sldMk cId="4107570312" sldId="303"/>
        </pc:sldMkLst>
        <pc:spChg chg="mod">
          <ac:chgData name="Shi, Lei A" userId="08e24618-a9cf-45d5-86a9-960c9cb3ab38" providerId="ADAL" clId="{AD562CD2-9606-460A-A52B-F3C4C624ED0B}" dt="2022-03-22T14:16:50.449" v="1457" actId="20577"/>
          <ac:spMkLst>
            <pc:docMk/>
            <pc:sldMk cId="4107570312" sldId="303"/>
            <ac:spMk id="2" creationId="{8BDB7693-D165-4C01-8C1A-E6A1CEDFD6B0}"/>
          </ac:spMkLst>
        </pc:spChg>
        <pc:spChg chg="mod">
          <ac:chgData name="Shi, Lei A" userId="08e24618-a9cf-45d5-86a9-960c9cb3ab38" providerId="ADAL" clId="{AD562CD2-9606-460A-A52B-F3C4C624ED0B}" dt="2022-03-22T14:17:04.568" v="1458"/>
          <ac:spMkLst>
            <pc:docMk/>
            <pc:sldMk cId="4107570312" sldId="303"/>
            <ac:spMk id="3" creationId="{1893F700-8CCE-4694-B01B-423CED8712FF}"/>
          </ac:spMkLst>
        </pc:spChg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431880008" sldId="305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1850167997" sldId="306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3103592052" sldId="307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1911499118" sldId="308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3485516809" sldId="309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60977663" sldId="311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3543423254" sldId="312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3653122338" sldId="313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645484343" sldId="314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2803717309" sldId="315"/>
        </pc:sldMkLst>
      </pc:sldChg>
      <pc:sldChg chg="add">
        <pc:chgData name="Shi, Lei A" userId="08e24618-a9cf-45d5-86a9-960c9cb3ab38" providerId="ADAL" clId="{AD562CD2-9606-460A-A52B-F3C4C624ED0B}" dt="2022-03-30T07:56:31.247" v="1489"/>
        <pc:sldMkLst>
          <pc:docMk/>
          <pc:sldMk cId="2014574138" sldId="316"/>
        </pc:sldMkLst>
      </pc:sldChg>
    </pc:docChg>
  </pc:docChgLst>
  <pc:docChgLst>
    <pc:chgData name="Zhang, Jialu" userId="S::jialu.zhang@intel.com::0aa91ca9-b3f3-4afc-895f-d7697bd29981" providerId="AD" clId="Web-{9BB92786-AC17-4DF8-DE4C-7A531ED11E26}"/>
    <pc:docChg chg="">
      <pc:chgData name="Zhang, Jialu" userId="S::jialu.zhang@intel.com::0aa91ca9-b3f3-4afc-895f-d7697bd29981" providerId="AD" clId="Web-{9BB92786-AC17-4DF8-DE4C-7A531ED11E26}" dt="2022-04-01T05:06:35.943" v="0"/>
      <pc:docMkLst>
        <pc:docMk/>
      </pc:docMkLst>
      <pc:sldChg chg="delCm">
        <pc:chgData name="Zhang, Jialu" userId="S::jialu.zhang@intel.com::0aa91ca9-b3f3-4afc-895f-d7697bd29981" providerId="AD" clId="Web-{9BB92786-AC17-4DF8-DE4C-7A531ED11E26}" dt="2022-04-01T05:06:35.943" v="0"/>
        <pc:sldMkLst>
          <pc:docMk/>
          <pc:sldMk cId="4146241870" sldId="297"/>
        </pc:sldMkLst>
      </pc:sldChg>
    </pc:docChg>
  </pc:docChgLst>
  <pc:docChgLst>
    <pc:chgData name="Shi, Lei A" userId="S::lei.a.shi@intel.com::08e24618-a9cf-45d5-86a9-960c9cb3ab38" providerId="AD" clId="Web-{F05216B5-53CA-A4AA-0327-100915DBCE72}"/>
    <pc:docChg chg="modSld">
      <pc:chgData name="Shi, Lei A" userId="S::lei.a.shi@intel.com::08e24618-a9cf-45d5-86a9-960c9cb3ab38" providerId="AD" clId="Web-{F05216B5-53CA-A4AA-0327-100915DBCE72}" dt="2022-03-30T07:56:05.697" v="1"/>
      <pc:docMkLst>
        <pc:docMk/>
      </pc:docMkLst>
      <pc:sldChg chg="addSp delSp modSp">
        <pc:chgData name="Shi, Lei A" userId="S::lei.a.shi@intel.com::08e24618-a9cf-45d5-86a9-960c9cb3ab38" providerId="AD" clId="Web-{F05216B5-53CA-A4AA-0327-100915DBCE72}" dt="2022-03-30T07:56:05.697" v="1"/>
        <pc:sldMkLst>
          <pc:docMk/>
          <pc:sldMk cId="4107570312" sldId="303"/>
        </pc:sldMkLst>
        <pc:picChg chg="add del mod">
          <ac:chgData name="Shi, Lei A" userId="S::lei.a.shi@intel.com::08e24618-a9cf-45d5-86a9-960c9cb3ab38" providerId="AD" clId="Web-{F05216B5-53CA-A4AA-0327-100915DBCE72}" dt="2022-03-30T07:56:05.697" v="1"/>
          <ac:picMkLst>
            <pc:docMk/>
            <pc:sldMk cId="4107570312" sldId="303"/>
            <ac:picMk id="5" creationId="{AB81B69D-248E-BC5E-FFD4-60591C94D8BA}"/>
          </ac:picMkLst>
        </pc:picChg>
      </pc:sldChg>
    </pc:docChg>
  </pc:docChgLst>
  <pc:docChgLst>
    <pc:chgData name="Shi, Lei A" userId="S::lei.a.shi@intel.com::08e24618-a9cf-45d5-86a9-960c9cb3ab38" providerId="AD" clId="Web-{1EDB7836-6A89-F404-42A8-0CF1147C4BE3}"/>
    <pc:docChg chg="addSld delSld modSld">
      <pc:chgData name="Shi, Lei A" userId="S::lei.a.shi@intel.com::08e24618-a9cf-45d5-86a9-960c9cb3ab38" providerId="AD" clId="Web-{1EDB7836-6A89-F404-42A8-0CF1147C4BE3}" dt="2022-04-01T06:01:35.265" v="55" actId="1076"/>
      <pc:docMkLst>
        <pc:docMk/>
      </pc:docMkLst>
      <pc:sldChg chg="addSp modSp new">
        <pc:chgData name="Shi, Lei A" userId="S::lei.a.shi@intel.com::08e24618-a9cf-45d5-86a9-960c9cb3ab38" providerId="AD" clId="Web-{1EDB7836-6A89-F404-42A8-0CF1147C4BE3}" dt="2022-04-01T06:01:35.265" v="55" actId="1076"/>
        <pc:sldMkLst>
          <pc:docMk/>
          <pc:sldMk cId="606060465" sldId="317"/>
        </pc:sldMkLst>
        <pc:spChg chg="mod">
          <ac:chgData name="Shi, Lei A" userId="S::lei.a.shi@intel.com::08e24618-a9cf-45d5-86a9-960c9cb3ab38" providerId="AD" clId="Web-{1EDB7836-6A89-F404-42A8-0CF1147C4BE3}" dt="2022-04-01T05:58:45.531" v="27" actId="20577"/>
          <ac:spMkLst>
            <pc:docMk/>
            <pc:sldMk cId="606060465" sldId="317"/>
            <ac:spMk id="2" creationId="{90CB9242-2B12-1E0F-A902-F0479D2DA5FE}"/>
          </ac:spMkLst>
        </pc:spChg>
        <pc:spChg chg="mod">
          <ac:chgData name="Shi, Lei A" userId="S::lei.a.shi@intel.com::08e24618-a9cf-45d5-86a9-960c9cb3ab38" providerId="AD" clId="Web-{1EDB7836-6A89-F404-42A8-0CF1147C4BE3}" dt="2022-04-01T05:59:14.297" v="49" actId="20577"/>
          <ac:spMkLst>
            <pc:docMk/>
            <pc:sldMk cId="606060465" sldId="317"/>
            <ac:spMk id="3" creationId="{FF22FEEC-B1EC-1382-BC33-E5CDAE2E4D93}"/>
          </ac:spMkLst>
        </pc:spChg>
        <pc:picChg chg="add mod">
          <ac:chgData name="Shi, Lei A" userId="S::lei.a.shi@intel.com::08e24618-a9cf-45d5-86a9-960c9cb3ab38" providerId="AD" clId="Web-{1EDB7836-6A89-F404-42A8-0CF1147C4BE3}" dt="2022-04-01T06:00:14.984" v="51" actId="1076"/>
          <ac:picMkLst>
            <pc:docMk/>
            <pc:sldMk cId="606060465" sldId="317"/>
            <ac:picMk id="5" creationId="{CC4B1135-145A-EB0C-99C7-57508EAD7FD1}"/>
          </ac:picMkLst>
        </pc:picChg>
        <pc:picChg chg="add mod">
          <ac:chgData name="Shi, Lei A" userId="S::lei.a.shi@intel.com::08e24618-a9cf-45d5-86a9-960c9cb3ab38" providerId="AD" clId="Web-{1EDB7836-6A89-F404-42A8-0CF1147C4BE3}" dt="2022-04-01T06:01:35.265" v="55" actId="1076"/>
          <ac:picMkLst>
            <pc:docMk/>
            <pc:sldMk cId="606060465" sldId="317"/>
            <ac:picMk id="6" creationId="{7705559D-2055-F5CE-DDCD-BD89760BAF22}"/>
          </ac:picMkLst>
        </pc:picChg>
      </pc:sldChg>
      <pc:sldChg chg="new del">
        <pc:chgData name="Shi, Lei A" userId="S::lei.a.shi@intel.com::08e24618-a9cf-45d5-86a9-960c9cb3ab38" providerId="AD" clId="Web-{1EDB7836-6A89-F404-42A8-0CF1147C4BE3}" dt="2022-04-01T05:57:59.969" v="1"/>
        <pc:sldMkLst>
          <pc:docMk/>
          <pc:sldMk cId="4269049349" sldId="317"/>
        </pc:sldMkLst>
      </pc:sldChg>
    </pc:docChg>
  </pc:docChgLst>
  <pc:docChgLst>
    <pc:chgData name="Shi, Lei A" userId="S::lei.a.shi@intel.com::08e24618-a9cf-45d5-86a9-960c9cb3ab38" providerId="AD" clId="Web-{BDFB3A0A-94FC-BE30-54D3-DA143542D8ED}"/>
    <pc:docChg chg="modSld">
      <pc:chgData name="Shi, Lei A" userId="S::lei.a.shi@intel.com::08e24618-a9cf-45d5-86a9-960c9cb3ab38" providerId="AD" clId="Web-{BDFB3A0A-94FC-BE30-54D3-DA143542D8ED}" dt="2022-02-24T06:23:46.986" v="35" actId="20577"/>
      <pc:docMkLst>
        <pc:docMk/>
      </pc:docMkLst>
      <pc:sldChg chg="modSp">
        <pc:chgData name="Shi, Lei A" userId="S::lei.a.shi@intel.com::08e24618-a9cf-45d5-86a9-960c9cb3ab38" providerId="AD" clId="Web-{BDFB3A0A-94FC-BE30-54D3-DA143542D8ED}" dt="2022-02-24T06:20:29.924" v="4" actId="20577"/>
        <pc:sldMkLst>
          <pc:docMk/>
          <pc:sldMk cId="3568076849" sldId="256"/>
        </pc:sldMkLst>
        <pc:spChg chg="mod">
          <ac:chgData name="Shi, Lei A" userId="S::lei.a.shi@intel.com::08e24618-a9cf-45d5-86a9-960c9cb3ab38" providerId="AD" clId="Web-{BDFB3A0A-94FC-BE30-54D3-DA143542D8ED}" dt="2022-02-24T06:20:29.924" v="4" actId="20577"/>
          <ac:spMkLst>
            <pc:docMk/>
            <pc:sldMk cId="3568076849" sldId="256"/>
            <ac:spMk id="2" creationId="{00000000-0000-0000-0000-000000000000}"/>
          </ac:spMkLst>
        </pc:spChg>
      </pc:sldChg>
      <pc:sldChg chg="modSp">
        <pc:chgData name="Shi, Lei A" userId="S::lei.a.shi@intel.com::08e24618-a9cf-45d5-86a9-960c9cb3ab38" providerId="AD" clId="Web-{BDFB3A0A-94FC-BE30-54D3-DA143542D8ED}" dt="2022-02-24T06:23:08.876" v="32" actId="14100"/>
        <pc:sldMkLst>
          <pc:docMk/>
          <pc:sldMk cId="1215774786" sldId="283"/>
        </pc:sldMkLst>
        <pc:spChg chg="mod">
          <ac:chgData name="Shi, Lei A" userId="S::lei.a.shi@intel.com::08e24618-a9cf-45d5-86a9-960c9cb3ab38" providerId="AD" clId="Web-{BDFB3A0A-94FC-BE30-54D3-DA143542D8ED}" dt="2022-02-24T06:22:57.876" v="29" actId="20577"/>
          <ac:spMkLst>
            <pc:docMk/>
            <pc:sldMk cId="1215774786" sldId="283"/>
            <ac:spMk id="3" creationId="{6CB3B7C7-76E6-4E92-91D8-F5F0291349A2}"/>
          </ac:spMkLst>
        </pc:spChg>
        <pc:picChg chg="mod">
          <ac:chgData name="Shi, Lei A" userId="S::lei.a.shi@intel.com::08e24618-a9cf-45d5-86a9-960c9cb3ab38" providerId="AD" clId="Web-{BDFB3A0A-94FC-BE30-54D3-DA143542D8ED}" dt="2022-02-24T06:23:08.876" v="32" actId="14100"/>
          <ac:picMkLst>
            <pc:docMk/>
            <pc:sldMk cId="1215774786" sldId="283"/>
            <ac:picMk id="7" creationId="{894F7E16-6B7F-4A6D-9AF7-F41241A612C7}"/>
          </ac:picMkLst>
        </pc:picChg>
        <pc:picChg chg="mod">
          <ac:chgData name="Shi, Lei A" userId="S::lei.a.shi@intel.com::08e24618-a9cf-45d5-86a9-960c9cb3ab38" providerId="AD" clId="Web-{BDFB3A0A-94FC-BE30-54D3-DA143542D8ED}" dt="2022-02-24T06:23:06.736" v="31" actId="14100"/>
          <ac:picMkLst>
            <pc:docMk/>
            <pc:sldMk cId="1215774786" sldId="283"/>
            <ac:picMk id="8" creationId="{BE850932-B228-4957-9156-72FABB11A19F}"/>
          </ac:picMkLst>
        </pc:picChg>
      </pc:sldChg>
      <pc:sldChg chg="modSp">
        <pc:chgData name="Shi, Lei A" userId="S::lei.a.shi@intel.com::08e24618-a9cf-45d5-86a9-960c9cb3ab38" providerId="AD" clId="Web-{BDFB3A0A-94FC-BE30-54D3-DA143542D8ED}" dt="2022-02-24T06:23:46.986" v="35" actId="20577"/>
        <pc:sldMkLst>
          <pc:docMk/>
          <pc:sldMk cId="3048724048" sldId="284"/>
        </pc:sldMkLst>
        <pc:spChg chg="mod">
          <ac:chgData name="Shi, Lei A" userId="S::lei.a.shi@intel.com::08e24618-a9cf-45d5-86a9-960c9cb3ab38" providerId="AD" clId="Web-{BDFB3A0A-94FC-BE30-54D3-DA143542D8ED}" dt="2022-02-24T06:23:35.439" v="34" actId="20577"/>
          <ac:spMkLst>
            <pc:docMk/>
            <pc:sldMk cId="3048724048" sldId="284"/>
            <ac:spMk id="2" creationId="{5905F292-BB99-42A3-84A9-BD814B07DF28}"/>
          </ac:spMkLst>
        </pc:spChg>
        <pc:spChg chg="mod">
          <ac:chgData name="Shi, Lei A" userId="S::lei.a.shi@intel.com::08e24618-a9cf-45d5-86a9-960c9cb3ab38" providerId="AD" clId="Web-{BDFB3A0A-94FC-BE30-54D3-DA143542D8ED}" dt="2022-02-24T06:23:46.986" v="35" actId="20577"/>
          <ac:spMkLst>
            <pc:docMk/>
            <pc:sldMk cId="3048724048" sldId="284"/>
            <ac:spMk id="3" creationId="{43DD5E3B-F848-4347-92BE-8703F72B2451}"/>
          </ac:spMkLst>
        </pc:spChg>
      </pc:sldChg>
      <pc:sldChg chg="modSp">
        <pc:chgData name="Shi, Lei A" userId="S::lei.a.shi@intel.com::08e24618-a9cf-45d5-86a9-960c9cb3ab38" providerId="AD" clId="Web-{BDFB3A0A-94FC-BE30-54D3-DA143542D8ED}" dt="2022-02-24T06:23:27.626" v="33" actId="20577"/>
        <pc:sldMkLst>
          <pc:docMk/>
          <pc:sldMk cId="1617814697" sldId="285"/>
        </pc:sldMkLst>
        <pc:spChg chg="mod">
          <ac:chgData name="Shi, Lei A" userId="S::lei.a.shi@intel.com::08e24618-a9cf-45d5-86a9-960c9cb3ab38" providerId="AD" clId="Web-{BDFB3A0A-94FC-BE30-54D3-DA143542D8ED}" dt="2022-02-24T06:23:27.626" v="33" actId="20577"/>
          <ac:spMkLst>
            <pc:docMk/>
            <pc:sldMk cId="1617814697" sldId="285"/>
            <ac:spMk id="2" creationId="{17662818-DE69-440F-A093-D2F4ADC659F0}"/>
          </ac:spMkLst>
        </pc:spChg>
      </pc:sldChg>
    </pc:docChg>
  </pc:docChgLst>
  <pc:docChgLst>
    <pc:chgData name="Shi, Lei A" userId="08e24618-a9cf-45d5-86a9-960c9cb3ab38" providerId="ADAL" clId="{B953B631-B51C-445E-B556-0BED63826886}"/>
    <pc:docChg chg="undo custSel addSld delSld modSld sldOrd">
      <pc:chgData name="Shi, Lei A" userId="08e24618-a9cf-45d5-86a9-960c9cb3ab38" providerId="ADAL" clId="{B953B631-B51C-445E-B556-0BED63826886}" dt="2022-03-07T02:58:34.506" v="1784" actId="14100"/>
      <pc:docMkLst>
        <pc:docMk/>
      </pc:docMkLst>
      <pc:sldChg chg="delSp modSp mod ord">
        <pc:chgData name="Shi, Lei A" userId="08e24618-a9cf-45d5-86a9-960c9cb3ab38" providerId="ADAL" clId="{B953B631-B51C-445E-B556-0BED63826886}" dt="2022-03-02T07:32:47.140" v="120" actId="20577"/>
        <pc:sldMkLst>
          <pc:docMk/>
          <pc:sldMk cId="3588150736" sldId="265"/>
        </pc:sldMkLst>
        <pc:spChg chg="del">
          <ac:chgData name="Shi, Lei A" userId="08e24618-a9cf-45d5-86a9-960c9cb3ab38" providerId="ADAL" clId="{B953B631-B51C-445E-B556-0BED63826886}" dt="2022-03-02T07:24:07.399" v="0" actId="478"/>
          <ac:spMkLst>
            <pc:docMk/>
            <pc:sldMk cId="3588150736" sldId="265"/>
            <ac:spMk id="2" creationId="{00000000-0000-0000-0000-000000000000}"/>
          </ac:spMkLst>
        </pc:spChg>
        <pc:spChg chg="mod">
          <ac:chgData name="Shi, Lei A" userId="08e24618-a9cf-45d5-86a9-960c9cb3ab38" providerId="ADAL" clId="{B953B631-B51C-445E-B556-0BED63826886}" dt="2022-03-02T07:32:47.140" v="120" actId="20577"/>
          <ac:spMkLst>
            <pc:docMk/>
            <pc:sldMk cId="3588150736" sldId="265"/>
            <ac:spMk id="7" creationId="{00000000-0000-0000-0000-000000000000}"/>
          </ac:spMkLst>
        </pc:spChg>
        <pc:graphicFrameChg chg="mod modGraphic">
          <ac:chgData name="Shi, Lei A" userId="08e24618-a9cf-45d5-86a9-960c9cb3ab38" providerId="ADAL" clId="{B953B631-B51C-445E-B556-0BED63826886}" dt="2022-03-02T07:24:31.556" v="9" actId="14100"/>
          <ac:graphicFrameMkLst>
            <pc:docMk/>
            <pc:sldMk cId="3588150736" sldId="265"/>
            <ac:graphicFrameMk id="6" creationId="{00000000-0000-0000-0000-000000000000}"/>
          </ac:graphicFrameMkLst>
        </pc:graphicFrameChg>
      </pc:sldChg>
      <pc:sldChg chg="modSp mod">
        <pc:chgData name="Shi, Lei A" userId="08e24618-a9cf-45d5-86a9-960c9cb3ab38" providerId="ADAL" clId="{B953B631-B51C-445E-B556-0BED63826886}" dt="2022-03-02T07:32:55.915" v="132" actId="20577"/>
        <pc:sldMkLst>
          <pc:docMk/>
          <pc:sldMk cId="1382426922" sldId="280"/>
        </pc:sldMkLst>
        <pc:spChg chg="mod">
          <ac:chgData name="Shi, Lei A" userId="08e24618-a9cf-45d5-86a9-960c9cb3ab38" providerId="ADAL" clId="{B953B631-B51C-445E-B556-0BED63826886}" dt="2022-03-02T07:32:55.915" v="132" actId="20577"/>
          <ac:spMkLst>
            <pc:docMk/>
            <pc:sldMk cId="1382426922" sldId="280"/>
            <ac:spMk id="2" creationId="{A355D37E-A7A3-48EE-8A91-3FF8E16CFAA1}"/>
          </ac:spMkLst>
        </pc:spChg>
      </pc:sldChg>
      <pc:sldChg chg="modSp mod ord">
        <pc:chgData name="Shi, Lei A" userId="08e24618-a9cf-45d5-86a9-960c9cb3ab38" providerId="ADAL" clId="{B953B631-B51C-445E-B556-0BED63826886}" dt="2022-03-07T02:24:41.523" v="518" actId="1076"/>
        <pc:sldMkLst>
          <pc:docMk/>
          <pc:sldMk cId="1215774786" sldId="283"/>
        </pc:sldMkLst>
        <pc:spChg chg="mod">
          <ac:chgData name="Shi, Lei A" userId="08e24618-a9cf-45d5-86a9-960c9cb3ab38" providerId="ADAL" clId="{B953B631-B51C-445E-B556-0BED63826886}" dt="2022-03-07T02:24:36.194" v="516" actId="20577"/>
          <ac:spMkLst>
            <pc:docMk/>
            <pc:sldMk cId="1215774786" sldId="283"/>
            <ac:spMk id="3" creationId="{6CB3B7C7-76E6-4E92-91D8-F5F0291349A2}"/>
          </ac:spMkLst>
        </pc:spChg>
        <pc:picChg chg="mod">
          <ac:chgData name="Shi, Lei A" userId="08e24618-a9cf-45d5-86a9-960c9cb3ab38" providerId="ADAL" clId="{B953B631-B51C-445E-B556-0BED63826886}" dt="2022-03-07T02:24:41.523" v="518" actId="1076"/>
          <ac:picMkLst>
            <pc:docMk/>
            <pc:sldMk cId="1215774786" sldId="283"/>
            <ac:picMk id="7" creationId="{894F7E16-6B7F-4A6D-9AF7-F41241A612C7}"/>
          </ac:picMkLst>
        </pc:picChg>
        <pc:picChg chg="mod">
          <ac:chgData name="Shi, Lei A" userId="08e24618-a9cf-45d5-86a9-960c9cb3ab38" providerId="ADAL" clId="{B953B631-B51C-445E-B556-0BED63826886}" dt="2022-03-07T02:24:39.979" v="517" actId="1076"/>
          <ac:picMkLst>
            <pc:docMk/>
            <pc:sldMk cId="1215774786" sldId="283"/>
            <ac:picMk id="8" creationId="{BE850932-B228-4957-9156-72FABB11A19F}"/>
          </ac:picMkLst>
        </pc:picChg>
      </pc:sldChg>
      <pc:sldChg chg="modSp add del mod ord">
        <pc:chgData name="Shi, Lei A" userId="08e24618-a9cf-45d5-86a9-960c9cb3ab38" providerId="ADAL" clId="{B953B631-B51C-445E-B556-0BED63826886}" dt="2022-03-02T07:32:40.498" v="117" actId="47"/>
        <pc:sldMkLst>
          <pc:docMk/>
          <pc:sldMk cId="289168438" sldId="291"/>
        </pc:sldMkLst>
        <pc:spChg chg="mod">
          <ac:chgData name="Shi, Lei A" userId="08e24618-a9cf-45d5-86a9-960c9cb3ab38" providerId="ADAL" clId="{B953B631-B51C-445E-B556-0BED63826886}" dt="2022-03-02T07:32:31.076" v="116" actId="20577"/>
          <ac:spMkLst>
            <pc:docMk/>
            <pc:sldMk cId="289168438" sldId="291"/>
            <ac:spMk id="2" creationId="{A355D37E-A7A3-48EE-8A91-3FF8E16CFAA1}"/>
          </ac:spMkLst>
        </pc:spChg>
      </pc:sldChg>
      <pc:sldChg chg="add del">
        <pc:chgData name="Shi, Lei A" userId="08e24618-a9cf-45d5-86a9-960c9cb3ab38" providerId="ADAL" clId="{B953B631-B51C-445E-B556-0BED63826886}" dt="2022-03-02T07:32:23.317" v="110"/>
        <pc:sldMkLst>
          <pc:docMk/>
          <pc:sldMk cId="1050836965" sldId="291"/>
        </pc:sldMkLst>
      </pc:sldChg>
      <pc:sldChg chg="modSp add mod">
        <pc:chgData name="Shi, Lei A" userId="08e24618-a9cf-45d5-86a9-960c9cb3ab38" providerId="ADAL" clId="{B953B631-B51C-445E-B556-0BED63826886}" dt="2022-03-02T07:40:10.569" v="157" actId="20577"/>
        <pc:sldMkLst>
          <pc:docMk/>
          <pc:sldMk cId="2700039324" sldId="291"/>
        </pc:sldMkLst>
        <pc:spChg chg="mod">
          <ac:chgData name="Shi, Lei A" userId="08e24618-a9cf-45d5-86a9-960c9cb3ab38" providerId="ADAL" clId="{B953B631-B51C-445E-B556-0BED63826886}" dt="2022-03-02T07:40:10.569" v="157" actId="20577"/>
          <ac:spMkLst>
            <pc:docMk/>
            <pc:sldMk cId="2700039324" sldId="291"/>
            <ac:spMk id="2" creationId="{A355D37E-A7A3-48EE-8A91-3FF8E16CFAA1}"/>
          </ac:spMkLst>
        </pc:spChg>
      </pc:sldChg>
      <pc:sldChg chg="add del">
        <pc:chgData name="Shi, Lei A" userId="08e24618-a9cf-45d5-86a9-960c9cb3ab38" providerId="ADAL" clId="{B953B631-B51C-445E-B556-0BED63826886}" dt="2022-03-02T07:40:13.888" v="158" actId="47"/>
        <pc:sldMkLst>
          <pc:docMk/>
          <pc:sldMk cId="2708903787" sldId="292"/>
        </pc:sldMkLst>
      </pc:sldChg>
      <pc:sldChg chg="addSp delSp modSp new mod">
        <pc:chgData name="Shi, Lei A" userId="08e24618-a9cf-45d5-86a9-960c9cb3ab38" providerId="ADAL" clId="{B953B631-B51C-445E-B556-0BED63826886}" dt="2022-03-07T02:31:12.186" v="808" actId="20577"/>
        <pc:sldMkLst>
          <pc:docMk/>
          <pc:sldMk cId="3193201819" sldId="292"/>
        </pc:sldMkLst>
        <pc:spChg chg="mod">
          <ac:chgData name="Shi, Lei A" userId="08e24618-a9cf-45d5-86a9-960c9cb3ab38" providerId="ADAL" clId="{B953B631-B51C-445E-B556-0BED63826886}" dt="2022-03-07T02:24:18.295" v="512" actId="20577"/>
          <ac:spMkLst>
            <pc:docMk/>
            <pc:sldMk cId="3193201819" sldId="292"/>
            <ac:spMk id="2" creationId="{964D2117-01D0-4BD5-8D3A-EF7276CE61D1}"/>
          </ac:spMkLst>
        </pc:spChg>
        <pc:spChg chg="mod">
          <ac:chgData name="Shi, Lei A" userId="08e24618-a9cf-45d5-86a9-960c9cb3ab38" providerId="ADAL" clId="{B953B631-B51C-445E-B556-0BED63826886}" dt="2022-03-07T02:30:22.526" v="764" actId="20577"/>
          <ac:spMkLst>
            <pc:docMk/>
            <pc:sldMk cId="3193201819" sldId="292"/>
            <ac:spMk id="3" creationId="{E056C842-2380-47BA-BC9A-E08972B8AD47}"/>
          </ac:spMkLst>
        </pc:spChg>
        <pc:spChg chg="add del mod">
          <ac:chgData name="Shi, Lei A" userId="08e24618-a9cf-45d5-86a9-960c9cb3ab38" providerId="ADAL" clId="{B953B631-B51C-445E-B556-0BED63826886}" dt="2022-03-07T02:26:15.999" v="541" actId="478"/>
          <ac:spMkLst>
            <pc:docMk/>
            <pc:sldMk cId="3193201819" sldId="292"/>
            <ac:spMk id="5" creationId="{06BEE5D7-431E-48F0-8A23-C68AE93E6040}"/>
          </ac:spMkLst>
        </pc:spChg>
        <pc:spChg chg="add del mod">
          <ac:chgData name="Shi, Lei A" userId="08e24618-a9cf-45d5-86a9-960c9cb3ab38" providerId="ADAL" clId="{B953B631-B51C-445E-B556-0BED63826886}" dt="2022-03-07T02:30:02.320" v="756" actId="478"/>
          <ac:spMkLst>
            <pc:docMk/>
            <pc:sldMk cId="3193201819" sldId="292"/>
            <ac:spMk id="9" creationId="{F37A23F6-369A-4D32-AB41-7A32890F7462}"/>
          </ac:spMkLst>
        </pc:spChg>
        <pc:spChg chg="add mod">
          <ac:chgData name="Shi, Lei A" userId="08e24618-a9cf-45d5-86a9-960c9cb3ab38" providerId="ADAL" clId="{B953B631-B51C-445E-B556-0BED63826886}" dt="2022-03-07T02:31:12.186" v="808" actId="20577"/>
          <ac:spMkLst>
            <pc:docMk/>
            <pc:sldMk cId="3193201819" sldId="292"/>
            <ac:spMk id="11" creationId="{1B6FDF8E-9811-475A-8835-734B7852E199}"/>
          </ac:spMkLst>
        </pc:spChg>
        <pc:picChg chg="add mod">
          <ac:chgData name="Shi, Lei A" userId="08e24618-a9cf-45d5-86a9-960c9cb3ab38" providerId="ADAL" clId="{B953B631-B51C-445E-B556-0BED63826886}" dt="2022-03-07T02:30:13.018" v="760" actId="1076"/>
          <ac:picMkLst>
            <pc:docMk/>
            <pc:sldMk cId="3193201819" sldId="292"/>
            <ac:picMk id="7" creationId="{BAB7817F-624D-47B7-B080-B94F8C6B4FA6}"/>
          </ac:picMkLst>
        </pc:picChg>
      </pc:sldChg>
      <pc:sldChg chg="modSp add mod ord">
        <pc:chgData name="Shi, Lei A" userId="08e24618-a9cf-45d5-86a9-960c9cb3ab38" providerId="ADAL" clId="{B953B631-B51C-445E-B556-0BED63826886}" dt="2022-03-02T07:43:33.621" v="213" actId="20577"/>
        <pc:sldMkLst>
          <pc:docMk/>
          <pc:sldMk cId="72285861" sldId="293"/>
        </pc:sldMkLst>
        <pc:spChg chg="mod">
          <ac:chgData name="Shi, Lei A" userId="08e24618-a9cf-45d5-86a9-960c9cb3ab38" providerId="ADAL" clId="{B953B631-B51C-445E-B556-0BED63826886}" dt="2022-03-02T07:43:33.621" v="213" actId="20577"/>
          <ac:spMkLst>
            <pc:docMk/>
            <pc:sldMk cId="72285861" sldId="293"/>
            <ac:spMk id="2" creationId="{A355D37E-A7A3-48EE-8A91-3FF8E16CFAA1}"/>
          </ac:spMkLst>
        </pc:spChg>
      </pc:sldChg>
      <pc:sldChg chg="addSp delSp modSp new mod">
        <pc:chgData name="Shi, Lei A" userId="08e24618-a9cf-45d5-86a9-960c9cb3ab38" providerId="ADAL" clId="{B953B631-B51C-445E-B556-0BED63826886}" dt="2022-03-07T02:16:42.877" v="236" actId="20577"/>
        <pc:sldMkLst>
          <pc:docMk/>
          <pc:sldMk cId="2300605201" sldId="294"/>
        </pc:sldMkLst>
        <pc:spChg chg="mod">
          <ac:chgData name="Shi, Lei A" userId="08e24618-a9cf-45d5-86a9-960c9cb3ab38" providerId="ADAL" clId="{B953B631-B51C-445E-B556-0BED63826886}" dt="2022-03-03T02:01:37.416" v="219"/>
          <ac:spMkLst>
            <pc:docMk/>
            <pc:sldMk cId="2300605201" sldId="294"/>
            <ac:spMk id="2" creationId="{293480FE-9F6E-4608-95BB-8B1B87B4D012}"/>
          </ac:spMkLst>
        </pc:spChg>
        <pc:spChg chg="del">
          <ac:chgData name="Shi, Lei A" userId="08e24618-a9cf-45d5-86a9-960c9cb3ab38" providerId="ADAL" clId="{B953B631-B51C-445E-B556-0BED63826886}" dt="2022-03-03T02:01:45.879" v="220"/>
          <ac:spMkLst>
            <pc:docMk/>
            <pc:sldMk cId="2300605201" sldId="294"/>
            <ac:spMk id="3" creationId="{158CC735-B99C-460C-9A5D-DA4144CA717A}"/>
          </ac:spMkLst>
        </pc:spChg>
        <pc:spChg chg="add mod">
          <ac:chgData name="Shi, Lei A" userId="08e24618-a9cf-45d5-86a9-960c9cb3ab38" providerId="ADAL" clId="{B953B631-B51C-445E-B556-0BED63826886}" dt="2022-03-07T02:16:42.877" v="236" actId="20577"/>
          <ac:spMkLst>
            <pc:docMk/>
            <pc:sldMk cId="2300605201" sldId="294"/>
            <ac:spMk id="5" creationId="{16848B33-C887-4ECF-A841-71D0A9ECDA80}"/>
          </ac:spMkLst>
        </pc:spChg>
        <pc:graphicFrameChg chg="add mod modGraphic">
          <ac:chgData name="Shi, Lei A" userId="08e24618-a9cf-45d5-86a9-960c9cb3ab38" providerId="ADAL" clId="{B953B631-B51C-445E-B556-0BED63826886}" dt="2022-03-03T02:07:18.462" v="223" actId="6549"/>
          <ac:graphicFrameMkLst>
            <pc:docMk/>
            <pc:sldMk cId="2300605201" sldId="294"/>
            <ac:graphicFrameMk id="4" creationId="{47B2A5F4-72F9-46BE-94F4-ECA363A2EE91}"/>
          </ac:graphicFrameMkLst>
        </pc:graphicFrameChg>
      </pc:sldChg>
      <pc:sldChg chg="addSp delSp modSp new mod">
        <pc:chgData name="Shi, Lei A" userId="08e24618-a9cf-45d5-86a9-960c9cb3ab38" providerId="ADAL" clId="{B953B631-B51C-445E-B556-0BED63826886}" dt="2022-03-07T02:31:56.321" v="816" actId="1076"/>
        <pc:sldMkLst>
          <pc:docMk/>
          <pc:sldMk cId="4133745456" sldId="295"/>
        </pc:sldMkLst>
        <pc:spChg chg="mod">
          <ac:chgData name="Shi, Lei A" userId="08e24618-a9cf-45d5-86a9-960c9cb3ab38" providerId="ADAL" clId="{B953B631-B51C-445E-B556-0BED63826886}" dt="2022-03-07T02:17:05.865" v="243" actId="20577"/>
          <ac:spMkLst>
            <pc:docMk/>
            <pc:sldMk cId="4133745456" sldId="295"/>
            <ac:spMk id="2" creationId="{06A672D9-C651-4B10-8C9A-9B3074FD46D7}"/>
          </ac:spMkLst>
        </pc:spChg>
        <pc:spChg chg="mod">
          <ac:chgData name="Shi, Lei A" userId="08e24618-a9cf-45d5-86a9-960c9cb3ab38" providerId="ADAL" clId="{B953B631-B51C-445E-B556-0BED63826886}" dt="2022-03-07T02:31:53.946" v="815" actId="14100"/>
          <ac:spMkLst>
            <pc:docMk/>
            <pc:sldMk cId="4133745456" sldId="295"/>
            <ac:spMk id="3" creationId="{D733A24C-1E33-46B6-A893-50A6E5FED77E}"/>
          </ac:spMkLst>
        </pc:spChg>
        <pc:picChg chg="add mod">
          <ac:chgData name="Shi, Lei A" userId="08e24618-a9cf-45d5-86a9-960c9cb3ab38" providerId="ADAL" clId="{B953B631-B51C-445E-B556-0BED63826886}" dt="2022-03-07T02:31:56.321" v="816" actId="1076"/>
          <ac:picMkLst>
            <pc:docMk/>
            <pc:sldMk cId="4133745456" sldId="295"/>
            <ac:picMk id="5" creationId="{14668168-DF21-465D-BD05-CA829C3D607E}"/>
          </ac:picMkLst>
        </pc:picChg>
        <pc:picChg chg="add del mod">
          <ac:chgData name="Shi, Lei A" userId="08e24618-a9cf-45d5-86a9-960c9cb3ab38" providerId="ADAL" clId="{B953B631-B51C-445E-B556-0BED63826886}" dt="2022-03-07T02:31:46.102" v="812" actId="21"/>
          <ac:picMkLst>
            <pc:docMk/>
            <pc:sldMk cId="4133745456" sldId="295"/>
            <ac:picMk id="7" creationId="{C9D08CB2-FBFE-409F-B138-57D767FC6B39}"/>
          </ac:picMkLst>
        </pc:picChg>
      </pc:sldChg>
      <pc:sldChg chg="addSp delSp modSp add mod">
        <pc:chgData name="Shi, Lei A" userId="08e24618-a9cf-45d5-86a9-960c9cb3ab38" providerId="ADAL" clId="{B953B631-B51C-445E-B556-0BED63826886}" dt="2022-03-07T02:46:42.215" v="1374" actId="12"/>
        <pc:sldMkLst>
          <pc:docMk/>
          <pc:sldMk cId="2043549996" sldId="296"/>
        </pc:sldMkLst>
        <pc:spChg chg="mod">
          <ac:chgData name="Shi, Lei A" userId="08e24618-a9cf-45d5-86a9-960c9cb3ab38" providerId="ADAL" clId="{B953B631-B51C-445E-B556-0BED63826886}" dt="2022-03-07T02:45:11.005" v="1195" actId="313"/>
          <ac:spMkLst>
            <pc:docMk/>
            <pc:sldMk cId="2043549996" sldId="296"/>
            <ac:spMk id="2" creationId="{06A672D9-C651-4B10-8C9A-9B3074FD46D7}"/>
          </ac:spMkLst>
        </pc:spChg>
        <pc:spChg chg="mod">
          <ac:chgData name="Shi, Lei A" userId="08e24618-a9cf-45d5-86a9-960c9cb3ab38" providerId="ADAL" clId="{B953B631-B51C-445E-B556-0BED63826886}" dt="2022-03-07T02:46:42.215" v="1374" actId="12"/>
          <ac:spMkLst>
            <pc:docMk/>
            <pc:sldMk cId="2043549996" sldId="296"/>
            <ac:spMk id="3" creationId="{D733A24C-1E33-46B6-A893-50A6E5FED77E}"/>
          </ac:spMkLst>
        </pc:spChg>
        <pc:picChg chg="del">
          <ac:chgData name="Shi, Lei A" userId="08e24618-a9cf-45d5-86a9-960c9cb3ab38" providerId="ADAL" clId="{B953B631-B51C-445E-B556-0BED63826886}" dt="2022-03-07T02:28:05.393" v="572" actId="478"/>
          <ac:picMkLst>
            <pc:docMk/>
            <pc:sldMk cId="2043549996" sldId="296"/>
            <ac:picMk id="5" creationId="{14668168-DF21-465D-BD05-CA829C3D607E}"/>
          </ac:picMkLst>
        </pc:picChg>
        <pc:picChg chg="add mod">
          <ac:chgData name="Shi, Lei A" userId="08e24618-a9cf-45d5-86a9-960c9cb3ab38" providerId="ADAL" clId="{B953B631-B51C-445E-B556-0BED63826886}" dt="2022-03-07T02:44:42.406" v="1193" actId="1076"/>
          <ac:picMkLst>
            <pc:docMk/>
            <pc:sldMk cId="2043549996" sldId="296"/>
            <ac:picMk id="6" creationId="{A616E5AE-BA55-48D6-BDBE-40DA53D82C2D}"/>
          </ac:picMkLst>
        </pc:picChg>
        <pc:picChg chg="add mod">
          <ac:chgData name="Shi, Lei A" userId="08e24618-a9cf-45d5-86a9-960c9cb3ab38" providerId="ADAL" clId="{B953B631-B51C-445E-B556-0BED63826886}" dt="2022-03-07T02:44:44.040" v="1194" actId="1076"/>
          <ac:picMkLst>
            <pc:docMk/>
            <pc:sldMk cId="2043549996" sldId="296"/>
            <ac:picMk id="9" creationId="{2C05E742-2F10-45EB-B039-86A5774F513E}"/>
          </ac:picMkLst>
        </pc:picChg>
      </pc:sldChg>
      <pc:sldChg chg="addSp delSp modSp new mod">
        <pc:chgData name="Shi, Lei A" userId="08e24618-a9cf-45d5-86a9-960c9cb3ab38" providerId="ADAL" clId="{B953B631-B51C-445E-B556-0BED63826886}" dt="2022-03-07T02:43:34.991" v="1184" actId="1076"/>
        <pc:sldMkLst>
          <pc:docMk/>
          <pc:sldMk cId="4146241870" sldId="297"/>
        </pc:sldMkLst>
        <pc:spChg chg="del">
          <ac:chgData name="Shi, Lei A" userId="08e24618-a9cf-45d5-86a9-960c9cb3ab38" providerId="ADAL" clId="{B953B631-B51C-445E-B556-0BED63826886}" dt="2022-03-07T02:32:11.622" v="821" actId="478"/>
          <ac:spMkLst>
            <pc:docMk/>
            <pc:sldMk cId="4146241870" sldId="297"/>
            <ac:spMk id="2" creationId="{2E5BA083-7371-4E0C-8647-C649CCFFF7F4}"/>
          </ac:spMkLst>
        </pc:spChg>
        <pc:spChg chg="mod ord">
          <ac:chgData name="Shi, Lei A" userId="08e24618-a9cf-45d5-86a9-960c9cb3ab38" providerId="ADAL" clId="{B953B631-B51C-445E-B556-0BED63826886}" dt="2022-03-07T02:43:34.991" v="1184" actId="1076"/>
          <ac:spMkLst>
            <pc:docMk/>
            <pc:sldMk cId="4146241870" sldId="297"/>
            <ac:spMk id="3" creationId="{0D301D72-A526-4205-92C2-A8D6B387C75E}"/>
          </ac:spMkLst>
        </pc:spChg>
        <pc:picChg chg="add mod">
          <ac:chgData name="Shi, Lei A" userId="08e24618-a9cf-45d5-86a9-960c9cb3ab38" providerId="ADAL" clId="{B953B631-B51C-445E-B556-0BED63826886}" dt="2022-03-07T02:40:15.855" v="995" actId="1076"/>
          <ac:picMkLst>
            <pc:docMk/>
            <pc:sldMk cId="4146241870" sldId="297"/>
            <ac:picMk id="5" creationId="{728D3243-ABF0-45EA-9886-18E64C07C76C}"/>
          </ac:picMkLst>
        </pc:picChg>
        <pc:picChg chg="add mod ord">
          <ac:chgData name="Shi, Lei A" userId="08e24618-a9cf-45d5-86a9-960c9cb3ab38" providerId="ADAL" clId="{B953B631-B51C-445E-B556-0BED63826886}" dt="2022-03-07T02:43:09.587" v="1145" actId="167"/>
          <ac:picMkLst>
            <pc:docMk/>
            <pc:sldMk cId="4146241870" sldId="297"/>
            <ac:picMk id="7" creationId="{B5BB76B4-1936-415E-84EA-B2CFF0FF7B6C}"/>
          </ac:picMkLst>
        </pc:picChg>
      </pc:sldChg>
      <pc:sldChg chg="addSp delSp modSp add mod">
        <pc:chgData name="Shi, Lei A" userId="08e24618-a9cf-45d5-86a9-960c9cb3ab38" providerId="ADAL" clId="{B953B631-B51C-445E-B556-0BED63826886}" dt="2022-03-07T02:51:06.818" v="1543" actId="20577"/>
        <pc:sldMkLst>
          <pc:docMk/>
          <pc:sldMk cId="4142591447" sldId="298"/>
        </pc:sldMkLst>
        <pc:spChg chg="mod">
          <ac:chgData name="Shi, Lei A" userId="08e24618-a9cf-45d5-86a9-960c9cb3ab38" providerId="ADAL" clId="{B953B631-B51C-445E-B556-0BED63826886}" dt="2022-03-07T02:46:51.326" v="1378" actId="20577"/>
          <ac:spMkLst>
            <pc:docMk/>
            <pc:sldMk cId="4142591447" sldId="298"/>
            <ac:spMk id="2" creationId="{06A672D9-C651-4B10-8C9A-9B3074FD46D7}"/>
          </ac:spMkLst>
        </pc:spChg>
        <pc:spChg chg="mod">
          <ac:chgData name="Shi, Lei A" userId="08e24618-a9cf-45d5-86a9-960c9cb3ab38" providerId="ADAL" clId="{B953B631-B51C-445E-B556-0BED63826886}" dt="2022-03-07T02:51:06.818" v="1543" actId="20577"/>
          <ac:spMkLst>
            <pc:docMk/>
            <pc:sldMk cId="4142591447" sldId="298"/>
            <ac:spMk id="3" creationId="{D733A24C-1E33-46B6-A893-50A6E5FED77E}"/>
          </ac:spMkLst>
        </pc:spChg>
        <pc:picChg chg="add mod ord">
          <ac:chgData name="Shi, Lei A" userId="08e24618-a9cf-45d5-86a9-960c9cb3ab38" providerId="ADAL" clId="{B953B631-B51C-445E-B556-0BED63826886}" dt="2022-03-07T02:50:20.645" v="1447" actId="1076"/>
          <ac:picMkLst>
            <pc:docMk/>
            <pc:sldMk cId="4142591447" sldId="298"/>
            <ac:picMk id="5" creationId="{1372D152-0C2A-414D-8F65-474B22654522}"/>
          </ac:picMkLst>
        </pc:picChg>
        <pc:picChg chg="del">
          <ac:chgData name="Shi, Lei A" userId="08e24618-a9cf-45d5-86a9-960c9cb3ab38" providerId="ADAL" clId="{B953B631-B51C-445E-B556-0BED63826886}" dt="2022-03-07T02:47:02.608" v="1379" actId="478"/>
          <ac:picMkLst>
            <pc:docMk/>
            <pc:sldMk cId="4142591447" sldId="298"/>
            <ac:picMk id="6" creationId="{A616E5AE-BA55-48D6-BDBE-40DA53D82C2D}"/>
          </ac:picMkLst>
        </pc:picChg>
        <pc:picChg chg="del mod">
          <ac:chgData name="Shi, Lei A" userId="08e24618-a9cf-45d5-86a9-960c9cb3ab38" providerId="ADAL" clId="{B953B631-B51C-445E-B556-0BED63826886}" dt="2022-03-07T02:48:38.953" v="1399" actId="478"/>
          <ac:picMkLst>
            <pc:docMk/>
            <pc:sldMk cId="4142591447" sldId="298"/>
            <ac:picMk id="9" creationId="{2C05E742-2F10-45EB-B039-86A5774F513E}"/>
          </ac:picMkLst>
        </pc:picChg>
        <pc:picChg chg="add mod">
          <ac:chgData name="Shi, Lei A" userId="08e24618-a9cf-45d5-86a9-960c9cb3ab38" providerId="ADAL" clId="{B953B631-B51C-445E-B556-0BED63826886}" dt="2022-03-07T02:50:19.172" v="1446" actId="1076"/>
          <ac:picMkLst>
            <pc:docMk/>
            <pc:sldMk cId="4142591447" sldId="298"/>
            <ac:picMk id="10" creationId="{B853B4BE-969E-4BE4-928F-83F76E760DAC}"/>
          </ac:picMkLst>
        </pc:picChg>
        <pc:picChg chg="add mod">
          <ac:chgData name="Shi, Lei A" userId="08e24618-a9cf-45d5-86a9-960c9cb3ab38" providerId="ADAL" clId="{B953B631-B51C-445E-B556-0BED63826886}" dt="2022-03-07T02:49:15.565" v="1408" actId="1076"/>
          <ac:picMkLst>
            <pc:docMk/>
            <pc:sldMk cId="4142591447" sldId="298"/>
            <ac:picMk id="12" creationId="{E71812A0-104B-4351-859B-1752A4646C7E}"/>
          </ac:picMkLst>
        </pc:picChg>
        <pc:picChg chg="add mod">
          <ac:chgData name="Shi, Lei A" userId="08e24618-a9cf-45d5-86a9-960c9cb3ab38" providerId="ADAL" clId="{B953B631-B51C-445E-B556-0BED63826886}" dt="2022-03-07T02:50:14.468" v="1445" actId="1076"/>
          <ac:picMkLst>
            <pc:docMk/>
            <pc:sldMk cId="4142591447" sldId="298"/>
            <ac:picMk id="14" creationId="{8791A20A-0783-4B0A-9C62-DE193E6B3930}"/>
          </ac:picMkLst>
        </pc:picChg>
      </pc:sldChg>
      <pc:sldChg chg="addSp modSp new mod">
        <pc:chgData name="Shi, Lei A" userId="08e24618-a9cf-45d5-86a9-960c9cb3ab38" providerId="ADAL" clId="{B953B631-B51C-445E-B556-0BED63826886}" dt="2022-03-07T02:58:34.506" v="1784" actId="14100"/>
        <pc:sldMkLst>
          <pc:docMk/>
          <pc:sldMk cId="3554084981" sldId="299"/>
        </pc:sldMkLst>
        <pc:spChg chg="add mod">
          <ac:chgData name="Shi, Lei A" userId="08e24618-a9cf-45d5-86a9-960c9cb3ab38" providerId="ADAL" clId="{B953B631-B51C-445E-B556-0BED63826886}" dt="2022-03-07T02:58:27.698" v="1781" actId="1076"/>
          <ac:spMkLst>
            <pc:docMk/>
            <pc:sldMk cId="3554084981" sldId="299"/>
            <ac:spMk id="5" creationId="{8F122C97-5B0A-488B-9884-D14A88DDE688}"/>
          </ac:spMkLst>
        </pc:spChg>
        <pc:picChg chg="add mod">
          <ac:chgData name="Shi, Lei A" userId="08e24618-a9cf-45d5-86a9-960c9cb3ab38" providerId="ADAL" clId="{B953B631-B51C-445E-B556-0BED63826886}" dt="2022-03-07T02:58:12.842" v="1778" actId="1076"/>
          <ac:picMkLst>
            <pc:docMk/>
            <pc:sldMk cId="3554084981" sldId="299"/>
            <ac:picMk id="4" creationId="{46B99658-CC35-4D99-B3B0-6B44D7C0480F}"/>
          </ac:picMkLst>
        </pc:picChg>
        <pc:picChg chg="add mod">
          <ac:chgData name="Shi, Lei A" userId="08e24618-a9cf-45d5-86a9-960c9cb3ab38" providerId="ADAL" clId="{B953B631-B51C-445E-B556-0BED63826886}" dt="2022-03-07T02:58:34.506" v="1784" actId="14100"/>
          <ac:picMkLst>
            <pc:docMk/>
            <pc:sldMk cId="3554084981" sldId="299"/>
            <ac:picMk id="7" creationId="{86BB8A6E-3AD6-4CC2-85EB-03436576D7F9}"/>
          </ac:picMkLst>
        </pc:picChg>
      </pc:sldChg>
    </pc:docChg>
  </pc:docChgLst>
  <pc:docChgLst>
    <pc:chgData name="Shi, Lei A" userId="08e24618-a9cf-45d5-86a9-960c9cb3ab38" providerId="ADAL" clId="{84B3B2F6-6D7D-41D7-BA5E-729DA7B3C006}"/>
    <pc:docChg chg="undo custSel addSld delSld modSld sldOrd">
      <pc:chgData name="Shi, Lei A" userId="08e24618-a9cf-45d5-86a9-960c9cb3ab38" providerId="ADAL" clId="{84B3B2F6-6D7D-41D7-BA5E-729DA7B3C006}" dt="2022-02-24T04:31:56.353" v="3518" actId="20577"/>
      <pc:docMkLst>
        <pc:docMk/>
      </pc:docMkLst>
      <pc:sldChg chg="modSp mod">
        <pc:chgData name="Shi, Lei A" userId="08e24618-a9cf-45d5-86a9-960c9cb3ab38" providerId="ADAL" clId="{84B3B2F6-6D7D-41D7-BA5E-729DA7B3C006}" dt="2022-02-23T13:03:28.922" v="377"/>
        <pc:sldMkLst>
          <pc:docMk/>
          <pc:sldMk cId="3568076849" sldId="256"/>
        </pc:sldMkLst>
        <pc:spChg chg="mod">
          <ac:chgData name="Shi, Lei A" userId="08e24618-a9cf-45d5-86a9-960c9cb3ab38" providerId="ADAL" clId="{84B3B2F6-6D7D-41D7-BA5E-729DA7B3C006}" dt="2022-02-23T13:03:28.922" v="377"/>
          <ac:spMkLst>
            <pc:docMk/>
            <pc:sldMk cId="3568076849" sldId="256"/>
            <ac:spMk id="3" creationId="{00000000-0000-0000-0000-000000000000}"/>
          </ac:spMkLst>
        </pc:spChg>
      </pc:sldChg>
      <pc:sldChg chg="addSp delSp modSp mod ord">
        <pc:chgData name="Shi, Lei A" userId="08e24618-a9cf-45d5-86a9-960c9cb3ab38" providerId="ADAL" clId="{84B3B2F6-6D7D-41D7-BA5E-729DA7B3C006}" dt="2022-02-24T04:12:55.019" v="2356" actId="478"/>
        <pc:sldMkLst>
          <pc:docMk/>
          <pc:sldMk cId="3678958164" sldId="257"/>
        </pc:sldMkLst>
        <pc:spChg chg="mod">
          <ac:chgData name="Shi, Lei A" userId="08e24618-a9cf-45d5-86a9-960c9cb3ab38" providerId="ADAL" clId="{84B3B2F6-6D7D-41D7-BA5E-729DA7B3C006}" dt="2022-02-24T04:12:52.632" v="2355"/>
          <ac:spMkLst>
            <pc:docMk/>
            <pc:sldMk cId="3678958164" sldId="257"/>
            <ac:spMk id="2" creationId="{00000000-0000-0000-0000-000000000000}"/>
          </ac:spMkLst>
        </pc:spChg>
        <pc:spChg chg="del">
          <ac:chgData name="Shi, Lei A" userId="08e24618-a9cf-45d5-86a9-960c9cb3ab38" providerId="ADAL" clId="{84B3B2F6-6D7D-41D7-BA5E-729DA7B3C006}" dt="2022-02-24T04:12:55.019" v="2356" actId="478"/>
          <ac:spMkLst>
            <pc:docMk/>
            <pc:sldMk cId="3678958164" sldId="257"/>
            <ac:spMk id="3" creationId="{00000000-0000-0000-0000-000000000000}"/>
          </ac:spMkLst>
        </pc:spChg>
        <pc:spChg chg="add mod">
          <ac:chgData name="Shi, Lei A" userId="08e24618-a9cf-45d5-86a9-960c9cb3ab38" providerId="ADAL" clId="{84B3B2F6-6D7D-41D7-BA5E-729DA7B3C006}" dt="2022-02-24T04:12:55.019" v="2356" actId="478"/>
          <ac:spMkLst>
            <pc:docMk/>
            <pc:sldMk cId="3678958164" sldId="257"/>
            <ac:spMk id="5" creationId="{13A5E49A-3A3A-45EB-A400-972D1B235C1F}"/>
          </ac:spMkLst>
        </pc:spChg>
      </pc:sldChg>
      <pc:sldChg chg="modSp del mod">
        <pc:chgData name="Shi, Lei A" userId="08e24618-a9cf-45d5-86a9-960c9cb3ab38" providerId="ADAL" clId="{84B3B2F6-6D7D-41D7-BA5E-729DA7B3C006}" dt="2022-02-24T04:13:45.630" v="2360" actId="47"/>
        <pc:sldMkLst>
          <pc:docMk/>
          <pc:sldMk cId="690965393" sldId="263"/>
        </pc:sldMkLst>
        <pc:spChg chg="mod">
          <ac:chgData name="Shi, Lei A" userId="08e24618-a9cf-45d5-86a9-960c9cb3ab38" providerId="ADAL" clId="{84B3B2F6-6D7D-41D7-BA5E-729DA7B3C006}" dt="2022-02-24T03:11:41.173" v="1398"/>
          <ac:spMkLst>
            <pc:docMk/>
            <pc:sldMk cId="690965393" sldId="263"/>
            <ac:spMk id="2" creationId="{00000000-0000-0000-0000-000000000000}"/>
          </ac:spMkLst>
        </pc:spChg>
      </pc:sldChg>
      <pc:sldChg chg="modSp mod">
        <pc:chgData name="Shi, Lei A" userId="08e24618-a9cf-45d5-86a9-960c9cb3ab38" providerId="ADAL" clId="{84B3B2F6-6D7D-41D7-BA5E-729DA7B3C006}" dt="2022-02-24T04:31:48.359" v="3507" actId="255"/>
        <pc:sldMkLst>
          <pc:docMk/>
          <pc:sldMk cId="3588150736" sldId="265"/>
        </pc:sldMkLst>
        <pc:spChg chg="mod">
          <ac:chgData name="Shi, Lei A" userId="08e24618-a9cf-45d5-86a9-960c9cb3ab38" providerId="ADAL" clId="{84B3B2F6-6D7D-41D7-BA5E-729DA7B3C006}" dt="2022-02-24T04:31:48.359" v="3507" actId="255"/>
          <ac:spMkLst>
            <pc:docMk/>
            <pc:sldMk cId="3588150736" sldId="265"/>
            <ac:spMk id="7" creationId="{00000000-0000-0000-0000-000000000000}"/>
          </ac:spMkLst>
        </pc:spChg>
      </pc:sldChg>
      <pc:sldChg chg="del">
        <pc:chgData name="Shi, Lei A" userId="08e24618-a9cf-45d5-86a9-960c9cb3ab38" providerId="ADAL" clId="{84B3B2F6-6D7D-41D7-BA5E-729DA7B3C006}" dt="2022-02-24T04:31:22.747" v="3503" actId="47"/>
        <pc:sldMkLst>
          <pc:docMk/>
          <pc:sldMk cId="281319585" sldId="266"/>
        </pc:sldMkLst>
      </pc:sldChg>
      <pc:sldChg chg="del">
        <pc:chgData name="Shi, Lei A" userId="08e24618-a9cf-45d5-86a9-960c9cb3ab38" providerId="ADAL" clId="{84B3B2F6-6D7D-41D7-BA5E-729DA7B3C006}" dt="2022-02-24T04:31:22.028" v="3502" actId="47"/>
        <pc:sldMkLst>
          <pc:docMk/>
          <pc:sldMk cId="714006839" sldId="267"/>
        </pc:sldMkLst>
      </pc:sldChg>
      <pc:sldChg chg="del">
        <pc:chgData name="Shi, Lei A" userId="08e24618-a9cf-45d5-86a9-960c9cb3ab38" providerId="ADAL" clId="{84B3B2F6-6D7D-41D7-BA5E-729DA7B3C006}" dt="2022-02-24T04:31:20.782" v="3501" actId="47"/>
        <pc:sldMkLst>
          <pc:docMk/>
          <pc:sldMk cId="1284095983" sldId="268"/>
        </pc:sldMkLst>
      </pc:sldChg>
      <pc:sldChg chg="del">
        <pc:chgData name="Shi, Lei A" userId="08e24618-a9cf-45d5-86a9-960c9cb3ab38" providerId="ADAL" clId="{84B3B2F6-6D7D-41D7-BA5E-729DA7B3C006}" dt="2022-02-24T04:31:36.488" v="3506" actId="47"/>
        <pc:sldMkLst>
          <pc:docMk/>
          <pc:sldMk cId="1925512050" sldId="269"/>
        </pc:sldMkLst>
      </pc:sldChg>
      <pc:sldChg chg="modSp mod">
        <pc:chgData name="Shi, Lei A" userId="08e24618-a9cf-45d5-86a9-960c9cb3ab38" providerId="ADAL" clId="{84B3B2F6-6D7D-41D7-BA5E-729DA7B3C006}" dt="2022-02-24T04:31:56.353" v="3518" actId="20577"/>
        <pc:sldMkLst>
          <pc:docMk/>
          <pc:sldMk cId="3844516063" sldId="271"/>
        </pc:sldMkLst>
        <pc:spChg chg="mod">
          <ac:chgData name="Shi, Lei A" userId="08e24618-a9cf-45d5-86a9-960c9cb3ab38" providerId="ADAL" clId="{84B3B2F6-6D7D-41D7-BA5E-729DA7B3C006}" dt="2022-02-24T04:31:56.353" v="3518" actId="20577"/>
          <ac:spMkLst>
            <pc:docMk/>
            <pc:sldMk cId="3844516063" sldId="271"/>
            <ac:spMk id="2" creationId="{00000000-0000-0000-0000-000000000000}"/>
          </ac:spMkLst>
        </pc:spChg>
      </pc:sldChg>
      <pc:sldChg chg="modSp del mod">
        <pc:chgData name="Shi, Lei A" userId="08e24618-a9cf-45d5-86a9-960c9cb3ab38" providerId="ADAL" clId="{84B3B2F6-6D7D-41D7-BA5E-729DA7B3C006}" dt="2022-02-24T04:31:14.101" v="3500" actId="47"/>
        <pc:sldMkLst>
          <pc:docMk/>
          <pc:sldMk cId="1018324661" sldId="272"/>
        </pc:sldMkLst>
        <pc:spChg chg="mod">
          <ac:chgData name="Shi, Lei A" userId="08e24618-a9cf-45d5-86a9-960c9cb3ab38" providerId="ADAL" clId="{84B3B2F6-6D7D-41D7-BA5E-729DA7B3C006}" dt="2022-02-24T04:31:06.786" v="3498" actId="20577"/>
          <ac:spMkLst>
            <pc:docMk/>
            <pc:sldMk cId="1018324661" sldId="272"/>
            <ac:spMk id="2" creationId="{00000000-0000-0000-0000-000000000000}"/>
          </ac:spMkLst>
        </pc:spChg>
        <pc:spChg chg="mod">
          <ac:chgData name="Shi, Lei A" userId="08e24618-a9cf-45d5-86a9-960c9cb3ab38" providerId="ADAL" clId="{84B3B2F6-6D7D-41D7-BA5E-729DA7B3C006}" dt="2022-02-24T04:31:12.810" v="3499" actId="20577"/>
          <ac:spMkLst>
            <pc:docMk/>
            <pc:sldMk cId="1018324661" sldId="272"/>
            <ac:spMk id="3" creationId="{00000000-0000-0000-0000-000000000000}"/>
          </ac:spMkLst>
        </pc:spChg>
      </pc:sldChg>
      <pc:sldChg chg="modSp new del mod">
        <pc:chgData name="Shi, Lei A" userId="08e24618-a9cf-45d5-86a9-960c9cb3ab38" providerId="ADAL" clId="{84B3B2F6-6D7D-41D7-BA5E-729DA7B3C006}" dt="2022-02-24T04:13:03.129" v="2357" actId="47"/>
        <pc:sldMkLst>
          <pc:docMk/>
          <pc:sldMk cId="2520755140" sldId="273"/>
        </pc:sldMkLst>
        <pc:spChg chg="mod">
          <ac:chgData name="Shi, Lei A" userId="08e24618-a9cf-45d5-86a9-960c9cb3ab38" providerId="ADAL" clId="{84B3B2F6-6D7D-41D7-BA5E-729DA7B3C006}" dt="2022-02-23T13:04:43.427" v="500" actId="20577"/>
          <ac:spMkLst>
            <pc:docMk/>
            <pc:sldMk cId="2520755140" sldId="273"/>
            <ac:spMk id="2" creationId="{80D7C74A-1311-46F2-89F0-6651CA791ABF}"/>
          </ac:spMkLst>
        </pc:spChg>
        <pc:spChg chg="mod">
          <ac:chgData name="Shi, Lei A" userId="08e24618-a9cf-45d5-86a9-960c9cb3ab38" providerId="ADAL" clId="{84B3B2F6-6D7D-41D7-BA5E-729DA7B3C006}" dt="2022-02-24T03:12:32.111" v="1441" actId="20577"/>
          <ac:spMkLst>
            <pc:docMk/>
            <pc:sldMk cId="2520755140" sldId="273"/>
            <ac:spMk id="3" creationId="{FE4FDFE8-2B22-4BF8-8C47-96C3FD26A6CE}"/>
          </ac:spMkLst>
        </pc:spChg>
      </pc:sldChg>
      <pc:sldChg chg="addSp delSp modSp new mod ord">
        <pc:chgData name="Shi, Lei A" userId="08e24618-a9cf-45d5-86a9-960c9cb3ab38" providerId="ADAL" clId="{84B3B2F6-6D7D-41D7-BA5E-729DA7B3C006}" dt="2022-02-24T04:13:11.436" v="2359"/>
        <pc:sldMkLst>
          <pc:docMk/>
          <pc:sldMk cId="681603192" sldId="274"/>
        </pc:sldMkLst>
        <pc:spChg chg="mod">
          <ac:chgData name="Shi, Lei A" userId="08e24618-a9cf-45d5-86a9-960c9cb3ab38" providerId="ADAL" clId="{84B3B2F6-6D7D-41D7-BA5E-729DA7B3C006}" dt="2022-02-23T13:45:40.163" v="817"/>
          <ac:spMkLst>
            <pc:docMk/>
            <pc:sldMk cId="681603192" sldId="274"/>
            <ac:spMk id="2" creationId="{906ED9DC-AE22-4254-9CB1-08CD2A8970DD}"/>
          </ac:spMkLst>
        </pc:spChg>
        <pc:spChg chg="add del mod">
          <ac:chgData name="Shi, Lei A" userId="08e24618-a9cf-45d5-86a9-960c9cb3ab38" providerId="ADAL" clId="{84B3B2F6-6D7D-41D7-BA5E-729DA7B3C006}" dt="2022-02-23T14:32:58.974" v="894" actId="20577"/>
          <ac:spMkLst>
            <pc:docMk/>
            <pc:sldMk cId="681603192" sldId="274"/>
            <ac:spMk id="3" creationId="{C51464C7-4E7E-4C96-978F-2E6DA61E5F2C}"/>
          </ac:spMkLst>
        </pc:spChg>
        <pc:spChg chg="add del mod">
          <ac:chgData name="Shi, Lei A" userId="08e24618-a9cf-45d5-86a9-960c9cb3ab38" providerId="ADAL" clId="{84B3B2F6-6D7D-41D7-BA5E-729DA7B3C006}" dt="2022-02-23T13:05:13.955" v="522"/>
          <ac:spMkLst>
            <pc:docMk/>
            <pc:sldMk cId="681603192" sldId="274"/>
            <ac:spMk id="4" creationId="{0015FC9C-085A-4753-BEC9-0C1799EE0087}"/>
          </ac:spMkLst>
        </pc:spChg>
        <pc:spChg chg="add mod">
          <ac:chgData name="Shi, Lei A" userId="08e24618-a9cf-45d5-86a9-960c9cb3ab38" providerId="ADAL" clId="{84B3B2F6-6D7D-41D7-BA5E-729DA7B3C006}" dt="2022-02-23T13:46:02.199" v="822" actId="14100"/>
          <ac:spMkLst>
            <pc:docMk/>
            <pc:sldMk cId="681603192" sldId="274"/>
            <ac:spMk id="7" creationId="{F5A4885C-8CEE-456F-9D95-AA0DEC683D70}"/>
          </ac:spMkLst>
        </pc:spChg>
        <pc:spChg chg="add del">
          <ac:chgData name="Shi, Lei A" userId="08e24618-a9cf-45d5-86a9-960c9cb3ab38" providerId="ADAL" clId="{84B3B2F6-6D7D-41D7-BA5E-729DA7B3C006}" dt="2022-02-23T13:41:37.526" v="718"/>
          <ac:spMkLst>
            <pc:docMk/>
            <pc:sldMk cId="681603192" sldId="274"/>
            <ac:spMk id="8" creationId="{10F62409-D025-4BAF-A0FD-1CB9F0733547}"/>
          </ac:spMkLst>
        </pc:spChg>
        <pc:spChg chg="add mod">
          <ac:chgData name="Shi, Lei A" userId="08e24618-a9cf-45d5-86a9-960c9cb3ab38" providerId="ADAL" clId="{84B3B2F6-6D7D-41D7-BA5E-729DA7B3C006}" dt="2022-02-23T13:45:27.056" v="813" actId="14100"/>
          <ac:spMkLst>
            <pc:docMk/>
            <pc:sldMk cId="681603192" sldId="274"/>
            <ac:spMk id="9" creationId="{39561A32-662A-4550-9C54-5D8A96C0AA5F}"/>
          </ac:spMkLst>
        </pc:spChg>
        <pc:picChg chg="add mod">
          <ac:chgData name="Shi, Lei A" userId="08e24618-a9cf-45d5-86a9-960c9cb3ab38" providerId="ADAL" clId="{84B3B2F6-6D7D-41D7-BA5E-729DA7B3C006}" dt="2022-02-23T13:45:52.076" v="820" actId="1076"/>
          <ac:picMkLst>
            <pc:docMk/>
            <pc:sldMk cId="681603192" sldId="274"/>
            <ac:picMk id="6" creationId="{8493EBF7-8B11-41FF-8FE5-31A65BC4FEDB}"/>
          </ac:picMkLst>
        </pc:picChg>
      </pc:sldChg>
      <pc:sldChg chg="addSp delSp modSp new mod">
        <pc:chgData name="Shi, Lei A" userId="08e24618-a9cf-45d5-86a9-960c9cb3ab38" providerId="ADAL" clId="{84B3B2F6-6D7D-41D7-BA5E-729DA7B3C006}" dt="2022-02-24T03:28:18.632" v="1564" actId="14100"/>
        <pc:sldMkLst>
          <pc:docMk/>
          <pc:sldMk cId="1528162999" sldId="275"/>
        </pc:sldMkLst>
        <pc:spChg chg="del mod">
          <ac:chgData name="Shi, Lei A" userId="08e24618-a9cf-45d5-86a9-960c9cb3ab38" providerId="ADAL" clId="{84B3B2F6-6D7D-41D7-BA5E-729DA7B3C006}" dt="2022-02-24T03:28:14.327" v="1562" actId="478"/>
          <ac:spMkLst>
            <pc:docMk/>
            <pc:sldMk cId="1528162999" sldId="275"/>
            <ac:spMk id="2" creationId="{BC8594BD-96DD-4F88-9FCE-10883D5B58F8}"/>
          </ac:spMkLst>
        </pc:spChg>
        <pc:spChg chg="mod">
          <ac:chgData name="Shi, Lei A" userId="08e24618-a9cf-45d5-86a9-960c9cb3ab38" providerId="ADAL" clId="{84B3B2F6-6D7D-41D7-BA5E-729DA7B3C006}" dt="2022-02-24T03:28:18.632" v="1564" actId="14100"/>
          <ac:spMkLst>
            <pc:docMk/>
            <pc:sldMk cId="1528162999" sldId="275"/>
            <ac:spMk id="3" creationId="{31F76B62-4024-4D28-9B54-36D0A6FA1431}"/>
          </ac:spMkLst>
        </pc:spChg>
        <pc:spChg chg="add del mod">
          <ac:chgData name="Shi, Lei A" userId="08e24618-a9cf-45d5-86a9-960c9cb3ab38" providerId="ADAL" clId="{84B3B2F6-6D7D-41D7-BA5E-729DA7B3C006}" dt="2022-02-24T03:28:16.564" v="1563" actId="478"/>
          <ac:spMkLst>
            <pc:docMk/>
            <pc:sldMk cId="1528162999" sldId="275"/>
            <ac:spMk id="5" creationId="{94F46C61-2AD7-4F9F-A99F-6638D6D31830}"/>
          </ac:spMkLst>
        </pc:spChg>
      </pc:sldChg>
      <pc:sldChg chg="addSp new mod ord">
        <pc:chgData name="Shi, Lei A" userId="08e24618-a9cf-45d5-86a9-960c9cb3ab38" providerId="ADAL" clId="{84B3B2F6-6D7D-41D7-BA5E-729DA7B3C006}" dt="2022-02-24T04:31:26.245" v="3505"/>
        <pc:sldMkLst>
          <pc:docMk/>
          <pc:sldMk cId="3388697403" sldId="276"/>
        </pc:sldMkLst>
        <pc:picChg chg="add">
          <ac:chgData name="Shi, Lei A" userId="08e24618-a9cf-45d5-86a9-960c9cb3ab38" providerId="ADAL" clId="{84B3B2F6-6D7D-41D7-BA5E-729DA7B3C006}" dt="2022-02-24T03:11:35.929" v="1396" actId="22"/>
          <ac:picMkLst>
            <pc:docMk/>
            <pc:sldMk cId="3388697403" sldId="276"/>
            <ac:picMk id="3" creationId="{81446934-EB10-48D1-BC62-8F5E2857BE50}"/>
          </ac:picMkLst>
        </pc:picChg>
      </pc:sldChg>
      <pc:sldChg chg="addSp delSp modSp new mod">
        <pc:chgData name="Shi, Lei A" userId="08e24618-a9cf-45d5-86a9-960c9cb3ab38" providerId="ADAL" clId="{84B3B2F6-6D7D-41D7-BA5E-729DA7B3C006}" dt="2022-02-24T03:28:24.817" v="1565" actId="1076"/>
        <pc:sldMkLst>
          <pc:docMk/>
          <pc:sldMk cId="2028999379" sldId="277"/>
        </pc:sldMkLst>
        <pc:spChg chg="add mod">
          <ac:chgData name="Shi, Lei A" userId="08e24618-a9cf-45d5-86a9-960c9cb3ab38" providerId="ADAL" clId="{84B3B2F6-6D7D-41D7-BA5E-729DA7B3C006}" dt="2022-02-24T03:26:51.074" v="1528"/>
          <ac:spMkLst>
            <pc:docMk/>
            <pc:sldMk cId="2028999379" sldId="277"/>
            <ac:spMk id="4" creationId="{6BDC6137-8840-450C-BF58-658935EE07BD}"/>
          </ac:spMkLst>
        </pc:spChg>
        <pc:picChg chg="add del mod ord">
          <ac:chgData name="Shi, Lei A" userId="08e24618-a9cf-45d5-86a9-960c9cb3ab38" providerId="ADAL" clId="{84B3B2F6-6D7D-41D7-BA5E-729DA7B3C006}" dt="2022-02-24T03:25:58.862" v="1485" actId="478"/>
          <ac:picMkLst>
            <pc:docMk/>
            <pc:sldMk cId="2028999379" sldId="277"/>
            <ac:picMk id="2" creationId="{C8462075-F75A-46F7-9643-8229D81FB73A}"/>
          </ac:picMkLst>
        </pc:picChg>
        <pc:picChg chg="add mod">
          <ac:chgData name="Shi, Lei A" userId="08e24618-a9cf-45d5-86a9-960c9cb3ab38" providerId="ADAL" clId="{84B3B2F6-6D7D-41D7-BA5E-729DA7B3C006}" dt="2022-02-24T03:28:24.817" v="1565" actId="1076"/>
          <ac:picMkLst>
            <pc:docMk/>
            <pc:sldMk cId="2028999379" sldId="277"/>
            <ac:picMk id="3" creationId="{428DBA66-1DCC-4B28-88BA-9042E1D6D06E}"/>
          </ac:picMkLst>
        </pc:picChg>
      </pc:sldChg>
      <pc:sldChg chg="addSp modSp new del mod">
        <pc:chgData name="Shi, Lei A" userId="08e24618-a9cf-45d5-86a9-960c9cb3ab38" providerId="ADAL" clId="{84B3B2F6-6D7D-41D7-BA5E-729DA7B3C006}" dt="2022-02-24T03:26:13.612" v="1491" actId="47"/>
        <pc:sldMkLst>
          <pc:docMk/>
          <pc:sldMk cId="3626889633" sldId="278"/>
        </pc:sldMkLst>
        <pc:spChg chg="mod">
          <ac:chgData name="Shi, Lei A" userId="08e24618-a9cf-45d5-86a9-960c9cb3ab38" providerId="ADAL" clId="{84B3B2F6-6D7D-41D7-BA5E-729DA7B3C006}" dt="2022-02-24T03:23:56.238" v="1458"/>
          <ac:spMkLst>
            <pc:docMk/>
            <pc:sldMk cId="3626889633" sldId="278"/>
            <ac:spMk id="2" creationId="{9CA15839-CB29-43B9-A3FE-674B51D7FFC4}"/>
          </ac:spMkLst>
        </pc:spChg>
        <pc:picChg chg="add mod">
          <ac:chgData name="Shi, Lei A" userId="08e24618-a9cf-45d5-86a9-960c9cb3ab38" providerId="ADAL" clId="{84B3B2F6-6D7D-41D7-BA5E-729DA7B3C006}" dt="2022-02-24T03:23:42.170" v="1447" actId="14100"/>
          <ac:picMkLst>
            <pc:docMk/>
            <pc:sldMk cId="3626889633" sldId="278"/>
            <ac:picMk id="5" creationId="{CD00F2F5-CA6B-41A3-AFF1-CA47ED47C254}"/>
          </ac:picMkLst>
        </pc:picChg>
        <pc:picChg chg="add mod">
          <ac:chgData name="Shi, Lei A" userId="08e24618-a9cf-45d5-86a9-960c9cb3ab38" providerId="ADAL" clId="{84B3B2F6-6D7D-41D7-BA5E-729DA7B3C006}" dt="2022-02-24T03:24:37.842" v="1460" actId="14100"/>
          <ac:picMkLst>
            <pc:docMk/>
            <pc:sldMk cId="3626889633" sldId="278"/>
            <ac:picMk id="7" creationId="{660620E5-9934-4B4F-9570-F2B035F4A94B}"/>
          </ac:picMkLst>
        </pc:picChg>
      </pc:sldChg>
      <pc:sldChg chg="addSp modSp new mod ord">
        <pc:chgData name="Shi, Lei A" userId="08e24618-a9cf-45d5-86a9-960c9cb3ab38" providerId="ADAL" clId="{84B3B2F6-6D7D-41D7-BA5E-729DA7B3C006}" dt="2022-02-24T03:28:30.729" v="1567"/>
        <pc:sldMkLst>
          <pc:docMk/>
          <pc:sldMk cId="1781157208" sldId="279"/>
        </pc:sldMkLst>
        <pc:spChg chg="add mod">
          <ac:chgData name="Shi, Lei A" userId="08e24618-a9cf-45d5-86a9-960c9cb3ab38" providerId="ADAL" clId="{84B3B2F6-6D7D-41D7-BA5E-729DA7B3C006}" dt="2022-02-24T03:27:16.744" v="1539"/>
          <ac:spMkLst>
            <pc:docMk/>
            <pc:sldMk cId="1781157208" sldId="279"/>
            <ac:spMk id="3" creationId="{29A2E0FB-B90D-47CF-A840-E1F45A94C609}"/>
          </ac:spMkLst>
        </pc:spChg>
        <pc:picChg chg="add mod">
          <ac:chgData name="Shi, Lei A" userId="08e24618-a9cf-45d5-86a9-960c9cb3ab38" providerId="ADAL" clId="{84B3B2F6-6D7D-41D7-BA5E-729DA7B3C006}" dt="2022-02-24T03:25:55.891" v="1484" actId="1076"/>
          <ac:picMkLst>
            <pc:docMk/>
            <pc:sldMk cId="1781157208" sldId="279"/>
            <ac:picMk id="2" creationId="{E0A42060-5B4A-499A-B506-64FDB617C0D2}"/>
          </ac:picMkLst>
        </pc:picChg>
      </pc:sldChg>
      <pc:sldChg chg="modSp new mod">
        <pc:chgData name="Shi, Lei A" userId="08e24618-a9cf-45d5-86a9-960c9cb3ab38" providerId="ADAL" clId="{84B3B2F6-6D7D-41D7-BA5E-729DA7B3C006}" dt="2022-02-24T03:27:36.046" v="1544"/>
        <pc:sldMkLst>
          <pc:docMk/>
          <pc:sldMk cId="1382426922" sldId="280"/>
        </pc:sldMkLst>
        <pc:spChg chg="mod">
          <ac:chgData name="Shi, Lei A" userId="08e24618-a9cf-45d5-86a9-960c9cb3ab38" providerId="ADAL" clId="{84B3B2F6-6D7D-41D7-BA5E-729DA7B3C006}" dt="2022-02-24T03:27:36.046" v="1544"/>
          <ac:spMkLst>
            <pc:docMk/>
            <pc:sldMk cId="1382426922" sldId="280"/>
            <ac:spMk id="2" creationId="{A355D37E-A7A3-48EE-8A91-3FF8E16CFAA1}"/>
          </ac:spMkLst>
        </pc:spChg>
      </pc:sldChg>
      <pc:sldChg chg="modSp add mod ord">
        <pc:chgData name="Shi, Lei A" userId="08e24618-a9cf-45d5-86a9-960c9cb3ab38" providerId="ADAL" clId="{84B3B2F6-6D7D-41D7-BA5E-729DA7B3C006}" dt="2022-02-24T03:28:08.356" v="1561" actId="20577"/>
        <pc:sldMkLst>
          <pc:docMk/>
          <pc:sldMk cId="2756433198" sldId="281"/>
        </pc:sldMkLst>
        <pc:spChg chg="mod">
          <ac:chgData name="Shi, Lei A" userId="08e24618-a9cf-45d5-86a9-960c9cb3ab38" providerId="ADAL" clId="{84B3B2F6-6D7D-41D7-BA5E-729DA7B3C006}" dt="2022-02-24T03:28:08.356" v="1561" actId="20577"/>
          <ac:spMkLst>
            <pc:docMk/>
            <pc:sldMk cId="2756433198" sldId="281"/>
            <ac:spMk id="2" creationId="{A355D37E-A7A3-48EE-8A91-3FF8E16CFAA1}"/>
          </ac:spMkLst>
        </pc:spChg>
      </pc:sldChg>
      <pc:sldChg chg="addSp delSp modSp new mod">
        <pc:chgData name="Shi, Lei A" userId="08e24618-a9cf-45d5-86a9-960c9cb3ab38" providerId="ADAL" clId="{84B3B2F6-6D7D-41D7-BA5E-729DA7B3C006}" dt="2022-02-24T04:12:27.643" v="2353" actId="207"/>
        <pc:sldMkLst>
          <pc:docMk/>
          <pc:sldMk cId="4084351297" sldId="282"/>
        </pc:sldMkLst>
        <pc:spChg chg="mod">
          <ac:chgData name="Shi, Lei A" userId="08e24618-a9cf-45d5-86a9-960c9cb3ab38" providerId="ADAL" clId="{84B3B2F6-6D7D-41D7-BA5E-729DA7B3C006}" dt="2022-02-24T03:28:57.569" v="1585"/>
          <ac:spMkLst>
            <pc:docMk/>
            <pc:sldMk cId="4084351297" sldId="282"/>
            <ac:spMk id="2" creationId="{ABBAC3E7-9521-4505-A787-E07EBEA8F61D}"/>
          </ac:spMkLst>
        </pc:spChg>
        <pc:spChg chg="del mod">
          <ac:chgData name="Shi, Lei A" userId="08e24618-a9cf-45d5-86a9-960c9cb3ab38" providerId="ADAL" clId="{84B3B2F6-6D7D-41D7-BA5E-729DA7B3C006}" dt="2022-02-24T04:11:25.111" v="2334" actId="478"/>
          <ac:spMkLst>
            <pc:docMk/>
            <pc:sldMk cId="4084351297" sldId="282"/>
            <ac:spMk id="3" creationId="{CC0F0356-480B-4720-A86C-9288524C1538}"/>
          </ac:spMkLst>
        </pc:spChg>
        <pc:spChg chg="add del mod">
          <ac:chgData name="Shi, Lei A" userId="08e24618-a9cf-45d5-86a9-960c9cb3ab38" providerId="ADAL" clId="{84B3B2F6-6D7D-41D7-BA5E-729DA7B3C006}" dt="2022-02-24T04:11:25.859" v="2335"/>
          <ac:spMkLst>
            <pc:docMk/>
            <pc:sldMk cId="4084351297" sldId="282"/>
            <ac:spMk id="5" creationId="{1AF0C0F7-4124-4C96-9C2D-6BD1E2DD3E1C}"/>
          </ac:spMkLst>
        </pc:spChg>
        <pc:graphicFrameChg chg="add mod modGraphic">
          <ac:chgData name="Shi, Lei A" userId="08e24618-a9cf-45d5-86a9-960c9cb3ab38" providerId="ADAL" clId="{84B3B2F6-6D7D-41D7-BA5E-729DA7B3C006}" dt="2022-02-24T04:12:27.643" v="2353" actId="207"/>
          <ac:graphicFrameMkLst>
            <pc:docMk/>
            <pc:sldMk cId="4084351297" sldId="282"/>
            <ac:graphicFrameMk id="6" creationId="{C7002374-3EAC-47D8-9AD2-1D11A6240793}"/>
          </ac:graphicFrameMkLst>
        </pc:graphicFrameChg>
      </pc:sldChg>
      <pc:sldChg chg="addSp delSp modSp new mod">
        <pc:chgData name="Shi, Lei A" userId="08e24618-a9cf-45d5-86a9-960c9cb3ab38" providerId="ADAL" clId="{84B3B2F6-6D7D-41D7-BA5E-729DA7B3C006}" dt="2022-02-24T04:24:21.134" v="3122" actId="1076"/>
        <pc:sldMkLst>
          <pc:docMk/>
          <pc:sldMk cId="1215774786" sldId="283"/>
        </pc:sldMkLst>
        <pc:spChg chg="mod">
          <ac:chgData name="Shi, Lei A" userId="08e24618-a9cf-45d5-86a9-960c9cb3ab38" providerId="ADAL" clId="{84B3B2F6-6D7D-41D7-BA5E-729DA7B3C006}" dt="2022-02-24T04:14:12.655" v="2384" actId="20577"/>
          <ac:spMkLst>
            <pc:docMk/>
            <pc:sldMk cId="1215774786" sldId="283"/>
            <ac:spMk id="2" creationId="{CDE27F60-0B46-42BA-B147-ACE244292AD1}"/>
          </ac:spMkLst>
        </pc:spChg>
        <pc:spChg chg="mod">
          <ac:chgData name="Shi, Lei A" userId="08e24618-a9cf-45d5-86a9-960c9cb3ab38" providerId="ADAL" clId="{84B3B2F6-6D7D-41D7-BA5E-729DA7B3C006}" dt="2022-02-24T04:24:03.631" v="3115" actId="27636"/>
          <ac:spMkLst>
            <pc:docMk/>
            <pc:sldMk cId="1215774786" sldId="283"/>
            <ac:spMk id="3" creationId="{6CB3B7C7-76E6-4E92-91D8-F5F0291349A2}"/>
          </ac:spMkLst>
        </pc:spChg>
        <pc:picChg chg="add del mod">
          <ac:chgData name="Shi, Lei A" userId="08e24618-a9cf-45d5-86a9-960c9cb3ab38" providerId="ADAL" clId="{84B3B2F6-6D7D-41D7-BA5E-729DA7B3C006}" dt="2022-02-24T04:19:57.579" v="2774" actId="21"/>
          <ac:picMkLst>
            <pc:docMk/>
            <pc:sldMk cId="1215774786" sldId="283"/>
            <ac:picMk id="5" creationId="{D13FA90B-AC91-49E8-8EA5-604E9DFF5C8F}"/>
          </ac:picMkLst>
        </pc:picChg>
        <pc:picChg chg="add mod">
          <ac:chgData name="Shi, Lei A" userId="08e24618-a9cf-45d5-86a9-960c9cb3ab38" providerId="ADAL" clId="{84B3B2F6-6D7D-41D7-BA5E-729DA7B3C006}" dt="2022-02-24T04:24:21.134" v="3122" actId="1076"/>
          <ac:picMkLst>
            <pc:docMk/>
            <pc:sldMk cId="1215774786" sldId="283"/>
            <ac:picMk id="7" creationId="{894F7E16-6B7F-4A6D-9AF7-F41241A612C7}"/>
          </ac:picMkLst>
        </pc:picChg>
        <pc:picChg chg="add mod">
          <ac:chgData name="Shi, Lei A" userId="08e24618-a9cf-45d5-86a9-960c9cb3ab38" providerId="ADAL" clId="{84B3B2F6-6D7D-41D7-BA5E-729DA7B3C006}" dt="2022-02-24T04:24:18.661" v="3121" actId="14100"/>
          <ac:picMkLst>
            <pc:docMk/>
            <pc:sldMk cId="1215774786" sldId="283"/>
            <ac:picMk id="8" creationId="{BE850932-B228-4957-9156-72FABB11A19F}"/>
          </ac:picMkLst>
        </pc:picChg>
      </pc:sldChg>
      <pc:sldChg chg="addSp delSp modSp new mod">
        <pc:chgData name="Shi, Lei A" userId="08e24618-a9cf-45d5-86a9-960c9cb3ab38" providerId="ADAL" clId="{84B3B2F6-6D7D-41D7-BA5E-729DA7B3C006}" dt="2022-02-24T04:23:35.166" v="3103" actId="21"/>
        <pc:sldMkLst>
          <pc:docMk/>
          <pc:sldMk cId="3048724048" sldId="284"/>
        </pc:sldMkLst>
        <pc:spChg chg="mod">
          <ac:chgData name="Shi, Lei A" userId="08e24618-a9cf-45d5-86a9-960c9cb3ab38" providerId="ADAL" clId="{84B3B2F6-6D7D-41D7-BA5E-729DA7B3C006}" dt="2022-02-24T04:20:50.061" v="2844" actId="20577"/>
          <ac:spMkLst>
            <pc:docMk/>
            <pc:sldMk cId="3048724048" sldId="284"/>
            <ac:spMk id="2" creationId="{5905F292-BB99-42A3-84A9-BD814B07DF28}"/>
          </ac:spMkLst>
        </pc:spChg>
        <pc:spChg chg="mod">
          <ac:chgData name="Shi, Lei A" userId="08e24618-a9cf-45d5-86a9-960c9cb3ab38" providerId="ADAL" clId="{84B3B2F6-6D7D-41D7-BA5E-729DA7B3C006}" dt="2022-02-24T04:23:27.377" v="3102" actId="20577"/>
          <ac:spMkLst>
            <pc:docMk/>
            <pc:sldMk cId="3048724048" sldId="284"/>
            <ac:spMk id="3" creationId="{43DD5E3B-F848-4347-92BE-8703F72B2451}"/>
          </ac:spMkLst>
        </pc:spChg>
        <pc:picChg chg="add del mod">
          <ac:chgData name="Shi, Lei A" userId="08e24618-a9cf-45d5-86a9-960c9cb3ab38" providerId="ADAL" clId="{84B3B2F6-6D7D-41D7-BA5E-729DA7B3C006}" dt="2022-02-24T04:23:35.166" v="3103" actId="21"/>
          <ac:picMkLst>
            <pc:docMk/>
            <pc:sldMk cId="3048724048" sldId="284"/>
            <ac:picMk id="4" creationId="{78841219-6EC2-4FDA-8CF6-BFF3D09257DD}"/>
          </ac:picMkLst>
        </pc:picChg>
      </pc:sldChg>
      <pc:sldChg chg="modSp new mod">
        <pc:chgData name="Shi, Lei A" userId="08e24618-a9cf-45d5-86a9-960c9cb3ab38" providerId="ADAL" clId="{84B3B2F6-6D7D-41D7-BA5E-729DA7B3C006}" dt="2022-02-24T04:20:26.870" v="2805" actId="20577"/>
        <pc:sldMkLst>
          <pc:docMk/>
          <pc:sldMk cId="1617814697" sldId="285"/>
        </pc:sldMkLst>
        <pc:spChg chg="mod">
          <ac:chgData name="Shi, Lei A" userId="08e24618-a9cf-45d5-86a9-960c9cb3ab38" providerId="ADAL" clId="{84B3B2F6-6D7D-41D7-BA5E-729DA7B3C006}" dt="2022-02-24T04:20:26.870" v="2805" actId="20577"/>
          <ac:spMkLst>
            <pc:docMk/>
            <pc:sldMk cId="1617814697" sldId="285"/>
            <ac:spMk id="2" creationId="{17662818-DE69-440F-A093-D2F4ADC659F0}"/>
          </ac:spMkLst>
        </pc:spChg>
      </pc:sldChg>
      <pc:sldChg chg="addSp delSp new del">
        <pc:chgData name="Shi, Lei A" userId="08e24618-a9cf-45d5-86a9-960c9cb3ab38" providerId="ADAL" clId="{84B3B2F6-6D7D-41D7-BA5E-729DA7B3C006}" dt="2022-02-24T04:25:47.936" v="3144" actId="47"/>
        <pc:sldMkLst>
          <pc:docMk/>
          <pc:sldMk cId="2131057287" sldId="286"/>
        </pc:sldMkLst>
        <pc:spChg chg="add del">
          <ac:chgData name="Shi, Lei A" userId="08e24618-a9cf-45d5-86a9-960c9cb3ab38" providerId="ADAL" clId="{84B3B2F6-6D7D-41D7-BA5E-729DA7B3C006}" dt="2022-02-24T04:24:46.802" v="3125"/>
          <ac:spMkLst>
            <pc:docMk/>
            <pc:sldMk cId="2131057287" sldId="286"/>
            <ac:spMk id="2" creationId="{771BD795-8B54-4531-BF4E-1A8CBD14FDBA}"/>
          </ac:spMkLst>
        </pc:spChg>
      </pc:sldChg>
      <pc:sldChg chg="addSp delSp modSp new mod">
        <pc:chgData name="Shi, Lei A" userId="08e24618-a9cf-45d5-86a9-960c9cb3ab38" providerId="ADAL" clId="{84B3B2F6-6D7D-41D7-BA5E-729DA7B3C006}" dt="2022-02-24T04:28:42.939" v="3243" actId="27636"/>
        <pc:sldMkLst>
          <pc:docMk/>
          <pc:sldMk cId="1672152063" sldId="287"/>
        </pc:sldMkLst>
        <pc:spChg chg="del">
          <ac:chgData name="Shi, Lei A" userId="08e24618-a9cf-45d5-86a9-960c9cb3ab38" providerId="ADAL" clId="{84B3B2F6-6D7D-41D7-BA5E-729DA7B3C006}" dt="2022-02-24T04:25:05.435" v="3132" actId="478"/>
          <ac:spMkLst>
            <pc:docMk/>
            <pc:sldMk cId="1672152063" sldId="287"/>
            <ac:spMk id="2" creationId="{1C98325C-BE61-4241-A0AD-5F2B68075B87}"/>
          </ac:spMkLst>
        </pc:spChg>
        <pc:spChg chg="add del mod">
          <ac:chgData name="Shi, Lei A" userId="08e24618-a9cf-45d5-86a9-960c9cb3ab38" providerId="ADAL" clId="{84B3B2F6-6D7D-41D7-BA5E-729DA7B3C006}" dt="2022-02-24T04:28:42.939" v="3243" actId="27636"/>
          <ac:spMkLst>
            <pc:docMk/>
            <pc:sldMk cId="1672152063" sldId="287"/>
            <ac:spMk id="3" creationId="{105F7D37-B724-42F1-AC01-7DCA36E24284}"/>
          </ac:spMkLst>
        </pc:spChg>
        <pc:spChg chg="add del mod">
          <ac:chgData name="Shi, Lei A" userId="08e24618-a9cf-45d5-86a9-960c9cb3ab38" providerId="ADAL" clId="{84B3B2F6-6D7D-41D7-BA5E-729DA7B3C006}" dt="2022-02-24T04:24:57.966" v="3128"/>
          <ac:spMkLst>
            <pc:docMk/>
            <pc:sldMk cId="1672152063" sldId="287"/>
            <ac:spMk id="4" creationId="{F0F51651-5380-4D9B-AE08-474436A083D3}"/>
          </ac:spMkLst>
        </pc:spChg>
      </pc:sldChg>
      <pc:sldChg chg="modSp add mod">
        <pc:chgData name="Shi, Lei A" userId="08e24618-a9cf-45d5-86a9-960c9cb3ab38" providerId="ADAL" clId="{84B3B2F6-6D7D-41D7-BA5E-729DA7B3C006}" dt="2022-02-24T04:27:00.932" v="3215" actId="20577"/>
        <pc:sldMkLst>
          <pc:docMk/>
          <pc:sldMk cId="3841131764" sldId="288"/>
        </pc:sldMkLst>
        <pc:spChg chg="mod">
          <ac:chgData name="Shi, Lei A" userId="08e24618-a9cf-45d5-86a9-960c9cb3ab38" providerId="ADAL" clId="{84B3B2F6-6D7D-41D7-BA5E-729DA7B3C006}" dt="2022-02-24T04:25:55.911" v="3146" actId="6549"/>
          <ac:spMkLst>
            <pc:docMk/>
            <pc:sldMk cId="3841131764" sldId="288"/>
            <ac:spMk id="2" creationId="{5905F292-BB99-42A3-84A9-BD814B07DF28}"/>
          </ac:spMkLst>
        </pc:spChg>
        <pc:spChg chg="mod">
          <ac:chgData name="Shi, Lei A" userId="08e24618-a9cf-45d5-86a9-960c9cb3ab38" providerId="ADAL" clId="{84B3B2F6-6D7D-41D7-BA5E-729DA7B3C006}" dt="2022-02-24T04:27:00.932" v="3215" actId="20577"/>
          <ac:spMkLst>
            <pc:docMk/>
            <pc:sldMk cId="3841131764" sldId="288"/>
            <ac:spMk id="3" creationId="{43DD5E3B-F848-4347-92BE-8703F72B2451}"/>
          </ac:spMkLst>
        </pc:spChg>
      </pc:sldChg>
      <pc:sldChg chg="modSp add mod">
        <pc:chgData name="Shi, Lei A" userId="08e24618-a9cf-45d5-86a9-960c9cb3ab38" providerId="ADAL" clId="{84B3B2F6-6D7D-41D7-BA5E-729DA7B3C006}" dt="2022-02-24T04:28:22.705" v="3234" actId="403"/>
        <pc:sldMkLst>
          <pc:docMk/>
          <pc:sldMk cId="3618591167" sldId="289"/>
        </pc:sldMkLst>
        <pc:spChg chg="mod">
          <ac:chgData name="Shi, Lei A" userId="08e24618-a9cf-45d5-86a9-960c9cb3ab38" providerId="ADAL" clId="{84B3B2F6-6D7D-41D7-BA5E-729DA7B3C006}" dt="2022-02-24T04:28:22.705" v="3234" actId="403"/>
          <ac:spMkLst>
            <pc:docMk/>
            <pc:sldMk cId="3618591167" sldId="289"/>
            <ac:spMk id="3" creationId="{105F7D37-B724-42F1-AC01-7DCA36E24284}"/>
          </ac:spMkLst>
        </pc:spChg>
      </pc:sldChg>
      <pc:sldChg chg="modSp new mod">
        <pc:chgData name="Shi, Lei A" userId="08e24618-a9cf-45d5-86a9-960c9cb3ab38" providerId="ADAL" clId="{84B3B2F6-6D7D-41D7-BA5E-729DA7B3C006}" dt="2022-02-24T04:30:08.233" v="3476" actId="20577"/>
        <pc:sldMkLst>
          <pc:docMk/>
          <pc:sldMk cId="2832258809" sldId="290"/>
        </pc:sldMkLst>
        <pc:spChg chg="mod">
          <ac:chgData name="Shi, Lei A" userId="08e24618-a9cf-45d5-86a9-960c9cb3ab38" providerId="ADAL" clId="{84B3B2F6-6D7D-41D7-BA5E-729DA7B3C006}" dt="2022-02-24T04:29:04.727" v="3254" actId="20577"/>
          <ac:spMkLst>
            <pc:docMk/>
            <pc:sldMk cId="2832258809" sldId="290"/>
            <ac:spMk id="2" creationId="{E8104CFB-4A0A-42B0-A99E-B638F4B0B521}"/>
          </ac:spMkLst>
        </pc:spChg>
        <pc:spChg chg="mod">
          <ac:chgData name="Shi, Lei A" userId="08e24618-a9cf-45d5-86a9-960c9cb3ab38" providerId="ADAL" clId="{84B3B2F6-6D7D-41D7-BA5E-729DA7B3C006}" dt="2022-02-24T04:30:08.233" v="3476" actId="20577"/>
          <ac:spMkLst>
            <pc:docMk/>
            <pc:sldMk cId="2832258809" sldId="290"/>
            <ac:spMk id="3" creationId="{E6D31FA9-AE32-401E-8A17-12CDF0C7227C}"/>
          </ac:spMkLst>
        </pc:spChg>
      </pc:sldChg>
    </pc:docChg>
  </pc:docChgLst>
  <pc:docChgLst>
    <pc:chgData name="Zhang, Jialu" userId="0aa91ca9-b3f3-4afc-895f-d7697bd29981" providerId="ADAL" clId="{D9D1C47A-C60E-48D4-BE66-A02EDC10E534}"/>
    <pc:docChg chg="custSel modSld">
      <pc:chgData name="Zhang, Jialu" userId="0aa91ca9-b3f3-4afc-895f-d7697bd29981" providerId="ADAL" clId="{D9D1C47A-C60E-48D4-BE66-A02EDC10E534}" dt="2022-04-01T03:55:07.225" v="3" actId="5900"/>
      <pc:docMkLst>
        <pc:docMk/>
      </pc:docMkLst>
      <pc:sldChg chg="addCm modCm">
        <pc:chgData name="Zhang, Jialu" userId="0aa91ca9-b3f3-4afc-895f-d7697bd29981" providerId="ADAL" clId="{D9D1C47A-C60E-48D4-BE66-A02EDC10E534}" dt="2022-04-01T03:55:07.225" v="3" actId="5900"/>
        <pc:sldMkLst>
          <pc:docMk/>
          <pc:sldMk cId="4146241870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6A8CF-5EE8-414C-B4A5-5DC1DD19426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FB3FF-D494-4785-8251-EC7568A4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80E7-0015-4C6B-BFA9-8A0F2675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4FDCD-43E7-419A-8808-9436FB5A0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882E-89EC-4FEE-90A2-B21BCE7F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970C-45AA-456D-AB6D-A000B6176C96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7CE2-6944-4C4B-B824-1478375E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7747-443E-4B2C-9E9B-0293C24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9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2D54-645D-4D67-B547-3C2A6662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6894D-00BC-4A0C-A135-3A453DCD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834B-868E-4F09-83CD-EDC4C6EE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D5E9-471B-4553-AEAA-34353564E55E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6606-2F0F-4A91-A2EC-D5846E9C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8E36-F162-4BF0-BAE6-47010ECB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6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8ADEE-4427-4120-B976-6F2E53560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46E42-16A9-462D-97AA-527604F9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318C-073F-41A2-8769-C06BCBA9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9C18-F098-4137-A660-502996401CB7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FE5B-B18F-4B3F-8235-0F39ED45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6970-CE8E-447F-B5A3-6055EE9D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CB70-EA0E-42C0-9FCE-6BA6DE6C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278F-824A-4C71-B545-0CE4813A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F81D-19E4-43D1-AF59-C8A5FF51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019-9754-4D9D-AD10-3BEBBF0C0936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F34A-259B-49B2-A147-4825D676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7573-EE5C-4FA4-AD3D-B0B71F49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8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AA8A-67F9-4D72-8DD2-1F7B7C55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392C9-A795-4E09-8FF8-7A159CA0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A715-15A4-4633-8558-59F5DCEF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5753-7427-4A2D-A6A9-D0144E583AD9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8E84-6F4B-464A-B000-60020DF6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809F6-0806-4E62-AE42-1864B011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8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C2B7-D145-4F35-A1BC-86048A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D863-D77A-4E9B-AF8E-5ED75C0D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31FA6-7B9B-4EB3-8D5D-01C2B7617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13C1A-F503-49EF-A63A-33B37648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D2DA-C8CC-4698-9891-72D6A96ABF1E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BEE65-6977-434D-BA50-6D0523F5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42530-6836-4649-BC5E-B29782D9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4DFF-158F-4B47-BED2-420090CE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FD98D-FC16-42F9-9B14-DFABAFC6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008E6-C3E2-49F5-86EC-274FFA99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88EB8-DD40-4EC5-8CC2-4AB5B3B77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3AC87-5358-4ADD-BD50-DE41297DF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30B18-A246-400B-B233-1D02BD54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9BA-4237-46CC-B432-CA63BD3A1018}" type="datetime1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E6DE8-C652-4A0B-B63B-970CB1D0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20294-6AD2-4813-BEF1-16B9727A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FFC5-88A0-42A0-A2B8-FB929540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B1A2A-E80C-4A23-83D9-26EA625B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6731-C6E4-4939-8598-E61413EC6110}" type="datetime1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95C03-E933-43DA-8B95-275AC5EA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BCA89-B331-4F65-A5E9-60E6CC19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7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4AA8C-B0D3-4C12-B8D6-F54CF027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A664-FFA6-4F51-9415-233EAF9E214A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A50A9-8B35-41B6-AB97-B7F76D26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A9464-73B8-41B1-9D63-3E02986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69FF-DE3C-4A98-9B09-A32DA14F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4E69-2DA6-4B0B-AD3C-813527E2C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40494-33CF-4F49-91B9-49680AF2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DEC3-A9B7-4D07-8218-C50D67D6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572A-94C4-4F89-AB99-A17793C3D3E3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ADEBB-9D65-4704-BC96-FEAB1D36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532AF-C306-449B-AAA0-473EDCD6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5573-E41F-469E-900D-F1465C60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434D6-8A15-4EF4-B3E0-19049AF60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E4E54-2F83-46F5-8D6D-1699114C0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1050-6202-472C-BA07-E1CE2667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C19-3AFE-48EC-8B49-26072A50928F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41E8-A7EE-4D8A-A6ED-A458C065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764C1-9E6B-45BB-8CE1-66D69F98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7FEA7-D2ED-49AB-8383-40A6B163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6A25-425D-401E-8FD0-E43DE06F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B94F-23FD-4BF5-9F69-87E14AF06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4F7A-A7E7-4E8E-B9C4-3225FCCF574A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E2A4-2A72-4972-AFD7-5CBD0D08E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170F-E3C2-445B-BB65-992F499B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5BBF-B0B8-4D4B-B85C-637A4BE0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5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ES_instruction_se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.yp.to/chacha/chacha-20080128.pdf" TargetMode="External"/><Relationship Id="rId2" Type="http://schemas.openxmlformats.org/officeDocument/2006/relationships/hyperlink" Target="http://cr.yp.to/snuffle/desig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rpturkey.com/chacha20poly1305-aead-with-node-js/" TargetMode="External"/><Relationship Id="rId4" Type="http://schemas.openxmlformats.org/officeDocument/2006/relationships/hyperlink" Target="https://www.rfc-editor.org/rfc/rfc7539.tx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/>
              </a:rPr>
              <a:t>AVX 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4D734-449F-4673-AD80-6825ABA9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D37E-A7A3-48EE-8A91-3FF8E16C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7006E-76B5-41AB-A2F5-FA521F006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D4102-6664-4BCB-B124-BE140A6C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FDFF8-B220-4088-B3AC-3DFF6F67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08" y="212796"/>
            <a:ext cx="5529982" cy="3065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003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2117-01D0-4BD5-8D3A-EF7276CE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using AVX?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C842-2380-47BA-BC9A-E08972B8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616131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popular</a:t>
            </a:r>
          </a:p>
          <a:p>
            <a:pPr lvl="1"/>
            <a:r>
              <a:rPr lang="en-US" dirty="0"/>
              <a:t>C compiler flag</a:t>
            </a:r>
          </a:p>
          <a:p>
            <a:pPr lvl="1"/>
            <a:r>
              <a:rPr lang="en-US" dirty="0"/>
              <a:t>Intrinsic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ASM code</a:t>
            </a:r>
          </a:p>
          <a:p>
            <a:endParaRPr lang="en-US" dirty="0"/>
          </a:p>
          <a:p>
            <a:r>
              <a:rPr lang="en-US" dirty="0"/>
              <a:t>Suggest to use Visual Studio (Win)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dirty="0" err="1"/>
              <a:t>VSCode</a:t>
            </a:r>
            <a:r>
              <a:rPr lang="en-US" dirty="0"/>
              <a:t> (Linux)</a:t>
            </a:r>
          </a:p>
          <a:p>
            <a:pPr lvl="1"/>
            <a:r>
              <a:rPr lang="en-US" dirty="0"/>
              <a:t>View </a:t>
            </a:r>
            <a:r>
              <a:rPr lang="en-US" dirty="0" err="1"/>
              <a:t>disasm</a:t>
            </a:r>
            <a:r>
              <a:rPr lang="en-US" dirty="0"/>
              <a:t> code easily</a:t>
            </a:r>
          </a:p>
          <a:p>
            <a:pPr lvl="1"/>
            <a:r>
              <a:rPr lang="en-US" dirty="0"/>
              <a:t>View register value easily</a:t>
            </a:r>
          </a:p>
          <a:p>
            <a:pPr lvl="1"/>
            <a:r>
              <a:rPr lang="en-US" dirty="0"/>
              <a:t>Prompts for AVX types and opcode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2513D8-1E14-4778-93F9-3DA22648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7817F-624D-47B7-B080-B94F8C6B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51" y="1536856"/>
            <a:ext cx="5496692" cy="457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6FDF8E-9811-475A-8835-734B7852E199}"/>
              </a:ext>
            </a:extLst>
          </p:cNvPr>
          <p:cNvSpPr txBox="1"/>
          <p:nvPr/>
        </p:nvSpPr>
        <p:spPr>
          <a:xfrm>
            <a:off x="370114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Sample code repo: https://github.com/lucshi/AVX_project</a:t>
            </a:r>
          </a:p>
        </p:txBody>
      </p:sp>
    </p:spTree>
    <p:extLst>
      <p:ext uri="{BB962C8B-B14F-4D97-AF65-F5344CB8AC3E}">
        <p14:creationId xmlns:p14="http://schemas.microsoft.com/office/powerpoint/2010/main" val="319320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72D9-C651-4B10-8C9A-9B3074FD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A24C-1E33-46B6-A893-50A6E5FE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90688"/>
            <a:ext cx="9956800" cy="4933631"/>
          </a:xfrm>
        </p:spPr>
        <p:txBody>
          <a:bodyPr>
            <a:normAutofit/>
          </a:bodyPr>
          <a:lstStyle/>
          <a:p>
            <a:r>
              <a:rPr lang="en-US" dirty="0"/>
              <a:t>On Windows: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Linux GCC:</a:t>
            </a:r>
          </a:p>
          <a:p>
            <a:pPr lvl="1"/>
            <a:r>
              <a:rPr lang="en-US" dirty="0"/>
              <a:t>-O3 -march=skylake-avx512 -</a:t>
            </a:r>
            <a:r>
              <a:rPr lang="en-US" dirty="0" err="1"/>
              <a:t>mprefer</a:t>
            </a:r>
            <a:r>
              <a:rPr lang="en-US" dirty="0"/>
              <a:t>-vector-width=512 to enable AVX512</a:t>
            </a:r>
          </a:p>
          <a:p>
            <a:pPr lvl="1"/>
            <a:r>
              <a:rPr lang="en-US" dirty="0"/>
              <a:t>-mavx512f -mavx512cd -mavx512bw -mavx512dq -mavx512vl -mavx512ifma -mavx512vbmi choose what you want to enable which AVX512 subset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17381E-95F5-4EAE-A76F-8BD01B53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68168-DF21-465D-BD05-CA829C3D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69" y="1690688"/>
            <a:ext cx="7340599" cy="1428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374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E14F-B1DD-4E03-9C83-4415F2F6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E833-13A2-4F6E-B42E-DC28B9B2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a few slides to show AVX programming on Windows</a:t>
            </a:r>
          </a:p>
          <a:p>
            <a:r>
              <a:rPr lang="en-US" dirty="0"/>
              <a:t>Workshop demo for Linux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E74F4-6842-4FA0-B6F5-0785CBEA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5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BB76B4-1936-415E-84EA-B2CFF0FF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1" y="3263352"/>
            <a:ext cx="7255099" cy="31780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1D72-A526-4205-92C2-A8D6B387C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990" y="688351"/>
            <a:ext cx="5105397" cy="4728088"/>
          </a:xfrm>
        </p:spPr>
        <p:txBody>
          <a:bodyPr/>
          <a:lstStyle/>
          <a:p>
            <a:r>
              <a:rPr lang="en-US" dirty="0"/>
              <a:t>Add two double array</a:t>
            </a:r>
          </a:p>
          <a:p>
            <a:r>
              <a:rPr lang="en-US" dirty="0"/>
              <a:t>8 doubles in an array fills in 512 bits, fit one AVX512 register (</a:t>
            </a:r>
            <a:r>
              <a:rPr lang="en-US" dirty="0" err="1"/>
              <a:t>zmm</a:t>
            </a:r>
            <a:r>
              <a:rPr lang="en-US" dirty="0"/>
              <a:t>*) capacity</a:t>
            </a:r>
          </a:p>
          <a:p>
            <a:r>
              <a:rPr lang="en-US" dirty="0"/>
              <a:t>The result shows VS does not correctly generate AVX512 </a:t>
            </a:r>
            <a:r>
              <a:rPr lang="en-US" dirty="0" err="1"/>
              <a:t>asm</a:t>
            </a:r>
            <a:endParaRPr lang="en-US" dirty="0"/>
          </a:p>
          <a:p>
            <a:r>
              <a:rPr lang="en-US" b="1" dirty="0"/>
              <a:t>Compiler not optimized for AVX512 may be an opt opportunity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256E2-598A-4D68-999F-93335B90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D3243-ABF0-45EA-9886-18E64C07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3" y="335988"/>
            <a:ext cx="5448746" cy="250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24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72D9-C651-4B10-8C9A-9B3074FD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intrinsic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A24C-1E33-46B6-A893-50A6E5FE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0688"/>
            <a:ext cx="473964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__m512_add_pd replace loop add on arrays</a:t>
            </a:r>
          </a:p>
          <a:p>
            <a:pPr marL="0" indent="0">
              <a:buNone/>
            </a:pPr>
            <a:r>
              <a:rPr lang="en-US" sz="2000" i="1" dirty="0"/>
              <a:t>(512 bit packed add on double number)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dirty="0"/>
              <a:t>Intrinsic works well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6373A-B0EB-434B-9FBF-276C8514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6E5AE-BA55-48D6-BDBE-40DA53D8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496" y="463581"/>
            <a:ext cx="5826047" cy="3012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5E742-2F10-45EB-B039-86A5774F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16" y="4285090"/>
            <a:ext cx="6211167" cy="14861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354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B2A5F4-72F9-46BE-94F4-ECA363A2E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027266"/>
              </p:ext>
            </p:extLst>
          </p:nvPr>
        </p:nvGraphicFramePr>
        <p:xfrm>
          <a:off x="922867" y="2172494"/>
          <a:ext cx="8489490" cy="3383280"/>
        </p:xfrm>
        <a:graphic>
          <a:graphicData uri="http://schemas.openxmlformats.org/drawingml/2006/table">
            <a:tbl>
              <a:tblPr/>
              <a:tblGrid>
                <a:gridCol w="4244745">
                  <a:extLst>
                    <a:ext uri="{9D8B030D-6E8A-4147-A177-3AD203B41FA5}">
                      <a16:colId xmlns:a16="http://schemas.microsoft.com/office/drawing/2014/main" val="283799671"/>
                    </a:ext>
                  </a:extLst>
                </a:gridCol>
                <a:gridCol w="4244745">
                  <a:extLst>
                    <a:ext uri="{9D8B030D-6E8A-4147-A177-3AD203B41FA5}">
                      <a16:colId xmlns:a16="http://schemas.microsoft.com/office/drawing/2014/main" val="216203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solidFill>
                          <a:srgbClr val="4F4F4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solidFill>
                          <a:srgbClr val="4F4F4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intrin.h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All Architectures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1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MMX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3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xmmintrin.h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SSE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5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emmintrin.h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SSE2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33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pmmintrin.h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SSE3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44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SSE4.1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003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nmmintrin.h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SSE4.2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2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immintrin.h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Consolas" panose="020B0609020204030204" pitchFamily="49" charset="0"/>
                        </a:rPr>
                        <a:t>AVX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4873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A8AD-635C-4180-8395-BC71C7A0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16</a:t>
            </a:fld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6848B33-C887-4ECF-A841-71D0A9ECDA80}"/>
              </a:ext>
            </a:extLst>
          </p:cNvPr>
          <p:cNvSpPr/>
          <p:nvPr/>
        </p:nvSpPr>
        <p:spPr>
          <a:xfrm>
            <a:off x="8610600" y="2385070"/>
            <a:ext cx="1988574" cy="612648"/>
          </a:xfrm>
          <a:prstGeom prst="wedgeRectCallout">
            <a:avLst>
              <a:gd name="adj1" fmla="val -107698"/>
              <a:gd name="adj2" fmla="val -1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on Windows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DBD5A-7734-4400-A673-025DBB56276E}"/>
              </a:ext>
            </a:extLst>
          </p:cNvPr>
          <p:cNvSpPr txBox="1"/>
          <p:nvPr/>
        </p:nvSpPr>
        <p:spPr>
          <a:xfrm>
            <a:off x="816077" y="18031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Header files</a:t>
            </a:r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3291428-5834-4911-8AC4-9DF49CA0C8AA}"/>
              </a:ext>
            </a:extLst>
          </p:cNvPr>
          <p:cNvSpPr/>
          <p:nvPr/>
        </p:nvSpPr>
        <p:spPr>
          <a:xfrm>
            <a:off x="7165258" y="5037090"/>
            <a:ext cx="1988574" cy="612648"/>
          </a:xfrm>
          <a:prstGeom prst="wedgeRectCallout">
            <a:avLst>
              <a:gd name="adj1" fmla="val -107698"/>
              <a:gd name="adj2" fmla="val -1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on Linux</a:t>
            </a:r>
          </a:p>
        </p:txBody>
      </p:sp>
    </p:spTree>
    <p:extLst>
      <p:ext uri="{BB962C8B-B14F-4D97-AF65-F5344CB8AC3E}">
        <p14:creationId xmlns:p14="http://schemas.microsoft.com/office/powerpoint/2010/main" val="230060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72D9-C651-4B10-8C9A-9B3074FD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A24C-1E33-46B6-A893-50A6E5FE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0688"/>
            <a:ext cx="52578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</a:t>
            </a:r>
            <a:r>
              <a:rPr lang="en-US" dirty="0" err="1"/>
              <a:t>masm</a:t>
            </a:r>
            <a:r>
              <a:rPr lang="en-US" dirty="0"/>
              <a:t> build dependency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</a:t>
            </a:r>
            <a:r>
              <a:rPr lang="en-US" dirty="0" err="1"/>
              <a:t>asm</a:t>
            </a:r>
            <a:r>
              <a:rPr lang="en-US" dirty="0"/>
              <a:t> of what we wrote</a:t>
            </a:r>
          </a:p>
          <a:p>
            <a:r>
              <a:rPr lang="en-US" dirty="0"/>
              <a:t>Handwritten </a:t>
            </a:r>
            <a:r>
              <a:rPr lang="en-US" dirty="0" err="1"/>
              <a:t>asm</a:t>
            </a:r>
            <a:r>
              <a:rPr lang="en-US" dirty="0"/>
              <a:t> may have lower performance than intrinsic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6373A-B0EB-434B-9FBF-276C8514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3B4BE-969E-4BE4-928F-83F76E76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19" y="205037"/>
            <a:ext cx="5066506" cy="2646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72D152-0C2A-414D-8F65-474B2265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29" y="2952721"/>
            <a:ext cx="4386269" cy="1728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812A0-104B-4351-859B-1752A4646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529" y="5060769"/>
            <a:ext cx="5525271" cy="12955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91A20A-0783-4B0A-9C62-DE193E6B3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76" y="2171256"/>
            <a:ext cx="4004384" cy="2515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2591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1F656F-F788-4515-9776-2CE0A59D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99658-CC35-4D99-B3B0-6B44D7C0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8" y="832403"/>
            <a:ext cx="6669729" cy="346527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122C97-5B0A-488B-9884-D14A88DDE688}"/>
              </a:ext>
            </a:extLst>
          </p:cNvPr>
          <p:cNvSpPr txBox="1">
            <a:spLocks/>
          </p:cNvSpPr>
          <p:nvPr/>
        </p:nvSpPr>
        <p:spPr>
          <a:xfrm>
            <a:off x="670560" y="4963395"/>
            <a:ext cx="11389360" cy="15755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Zmm0 register value can be examined at runtime</a:t>
            </a:r>
          </a:p>
          <a:p>
            <a:pPr lvl="1"/>
            <a:r>
              <a:rPr lang="en-US" dirty="0"/>
              <a:t>Different types of AVX512 register are overlapped</a:t>
            </a:r>
          </a:p>
          <a:p>
            <a:pPr lvl="1"/>
            <a:r>
              <a:rPr lang="en-US" dirty="0"/>
              <a:t>Need manually check which data types is used in current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B8A6E-3AD6-4CC2-85EB-03436576D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56" y="832403"/>
            <a:ext cx="2189304" cy="34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8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E96E-DFDC-4613-914D-3B5CDBD5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on Linux </a:t>
            </a:r>
            <a:br>
              <a:rPr lang="en-US" dirty="0"/>
            </a:br>
            <a:r>
              <a:rPr lang="en-US" dirty="0"/>
              <a:t>(Cascade Lake Server)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45E84-7DA3-4A34-ACAE-C9789E273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FEAE-69C9-4A14-BBB2-D417BD28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1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D37E-A7A3-48EE-8A91-3FF8E16C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 History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7006E-76B5-41AB-A2F5-FA521F006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705B8-3F72-4D3B-ADC3-04E627F9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3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574F-91FF-4577-B008-9FE3CCC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lscpu</a:t>
            </a:r>
            <a:r>
              <a:rPr lang="en-US" dirty="0"/>
              <a:t> to check SIMD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71B2-0848-4C9D-9560-91BFD84F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cx8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pat pse36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clflush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acpi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mmx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fxsr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sse2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tm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pdpe1gb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rdtscp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constant_tsc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art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arch_perfmon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pebs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rep_good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xtopology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nonstop_tsc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aperfmperf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pclmu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lqdq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dtes64 monitor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ds_cpl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tm2 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ssse3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sdbg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cx16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pdcm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sse4_1 sse4_2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x2apic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movbe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popcnt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tsc_deadl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ine_timer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xsave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f16c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rdrand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lahf_lm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3dnowprefetch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cpuid_fault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epb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cat_l3 cdp_l3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invpcid_single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ssbd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ibpb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stibp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ibrs_enhanced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tpr_shadow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vnmi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flexpriority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ept_ad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fsgsbase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tsc_adjust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bmi1 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avx2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bmi2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erms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invpcid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rdt_a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avx512f avx512dq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rdseed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clflushopt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clwb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intel_pt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avx512cd avx512bw avx512vl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xsaveopt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xsavec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xgetbv1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xsaves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pPr marL="0" indent="0"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qm_llc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cqm_occup_llc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cqm_mbm_total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cqm_mbm_local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dtherm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pts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hwp_act_window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hwp_epp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hwp_pkg_req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pku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avx</a:t>
            </a:r>
            <a:endParaRPr lang="en-US" sz="105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512_vnni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md_clear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flush_l1d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arch_capabilities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Zmm0 register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8AF7-D0F4-4A18-AB79-D1D36814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0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0859-F94C-4E1F-94EC-F358565C4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Complicated SIMD Program Chacha20 algorithm in OpenSSL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308C-53EC-4178-A282-BE8ACA791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8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BE64-9782-46FF-BFBA-8E8C21DF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symmetric encryption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3AEB-E3D0-455D-8A6C-CE52A39A4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2182"/>
            <a:ext cx="10989733" cy="20872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Stream cipher (</a:t>
            </a:r>
            <a:r>
              <a:rPr lang="en-US" b="1" dirty="0"/>
              <a:t>chacha20</a:t>
            </a:r>
            <a:r>
              <a:rPr lang="en-US" dirty="0"/>
              <a:t>): 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/* encrypt each bit continuously, key size is predefined */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bit i {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Output[i] = Input[i] </a:t>
            </a: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Key[i]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/>
          </a:p>
          <a:p>
            <a:r>
              <a:rPr lang="en-US" dirty="0"/>
              <a:t>Block cipher (AES-GCM):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 encrypt blocks one by one internally, block size == key size */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Output[]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(Input[])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DE30F-8E2E-49B5-B687-FA0BADFE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59" y="1555221"/>
            <a:ext cx="7056105" cy="273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9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8612-46F9-4DD8-8794-D8382425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Chacha20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938E-3C21-4DA6-AD3D-0B48A2CB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Enhancement of Salsa20 algo, invented by Danial J Bernstein in 2008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ChaCha20 offers better on ARM CPU X86 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AES instruction set"/>
              </a:rPr>
              <a:t>AES instruction set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support.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Based on ARX (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Addition/Rotation/XOR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32-bit addition, bitwise rotation and exclusive-OR)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4 32-bit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number a, b, c, d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Do below calculation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B0940-FBC5-4C2A-8774-EB9313A22C6F}"/>
              </a:ext>
            </a:extLst>
          </p:cNvPr>
          <p:cNvSpPr txBox="1"/>
          <p:nvPr/>
        </p:nvSpPr>
        <p:spPr>
          <a:xfrm>
            <a:off x="1498599" y="5292546"/>
            <a:ext cx="418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 += b; d ^= a; d &lt;&lt;&lt;= 16; 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 += d; b ^= c; b &lt;&lt;&lt;= 12; 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 += b; d ^= a; d &lt;&lt;&lt;= 8; 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 += d; b ^= c; b &lt;&lt;&lt;= 7;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0FB9D-6475-49E2-AB7D-12BE8F4CB782}"/>
              </a:ext>
            </a:extLst>
          </p:cNvPr>
          <p:cNvSpPr txBox="1"/>
          <p:nvPr/>
        </p:nvSpPr>
        <p:spPr>
          <a:xfrm>
            <a:off x="5604932" y="55695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+: bitwise ADD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^: bitwise XOR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&lt;&lt;&lt;: bitwise rotation</a:t>
            </a:r>
            <a:r>
              <a:rPr lang="pt-BR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0xaabbccdd &lt;&lt;&lt; 8 </a:t>
            </a:r>
            <a:r>
              <a:rPr lang="pt-BR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--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Intel Clear" panose="020B0604020203020204" pitchFamily="34" charset="0"/>
              </a:rPr>
              <a:t>&gt; 0xbbccddaa</a:t>
            </a:r>
          </a:p>
        </p:txBody>
      </p:sp>
    </p:spTree>
    <p:extLst>
      <p:ext uri="{BB962C8B-B14F-4D97-AF65-F5344CB8AC3E}">
        <p14:creationId xmlns:p14="http://schemas.microsoft.com/office/powerpoint/2010/main" val="310359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3D59-1B16-455D-8E83-D13F844F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910E-1BF7-4CC6-939C-52F0A43D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415867" cy="47529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Step1: Map {128b constant, 256b key, 32b counter, 96b </a:t>
            </a:r>
            <a:r>
              <a:rPr lang="en-US" sz="2400" dirty="0" err="1"/>
              <a:t>nounce</a:t>
            </a:r>
            <a:r>
              <a:rPr lang="en-US" sz="2400" dirty="0"/>
              <a:t>} to a Matrix A.</a:t>
            </a:r>
          </a:p>
          <a:p>
            <a:endParaRPr lang="en-US" sz="2400" dirty="0"/>
          </a:p>
          <a:p>
            <a:r>
              <a:rPr lang="en-US" sz="2400" dirty="0"/>
              <a:t>Step2: Matrix regarded as 16 32b-size words</a:t>
            </a:r>
          </a:p>
          <a:p>
            <a:endParaRPr lang="en-US" sz="2400" dirty="0"/>
          </a:p>
          <a:p>
            <a:r>
              <a:rPr lang="en-US" sz="2400" dirty="0"/>
              <a:t>Step3: Do ARX on 4 columns in parallel</a:t>
            </a:r>
          </a:p>
          <a:p>
            <a:endParaRPr lang="en-US" sz="2400" dirty="0"/>
          </a:p>
          <a:p>
            <a:r>
              <a:rPr lang="en-US" sz="2400" dirty="0"/>
              <a:t>Step4: Do ARX on 4 diagonals in parallel</a:t>
            </a:r>
          </a:p>
          <a:p>
            <a:endParaRPr lang="en-US" sz="2400" dirty="0"/>
          </a:p>
          <a:p>
            <a:r>
              <a:rPr lang="en-US" sz="2400" dirty="0"/>
              <a:t>Repeat Step3 and Step4 for 10 times in total to get result matrix B</a:t>
            </a:r>
          </a:p>
          <a:p>
            <a:endParaRPr lang="en-US" sz="2400" dirty="0"/>
          </a:p>
          <a:p>
            <a:r>
              <a:rPr lang="en-US" sz="2400" dirty="0"/>
              <a:t>Step5: Matrix A + Matrix B -&gt; Result Matrix -&gt; Result buffer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2EEB5-125B-4C0E-94B8-6E623AFF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41" y="1248850"/>
            <a:ext cx="1932568" cy="1153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C1084-9227-4139-88B2-D6143B52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663" y="3437772"/>
            <a:ext cx="1222496" cy="66419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C43B1DA-0B70-40F7-A665-C6B59BD942E9}"/>
              </a:ext>
            </a:extLst>
          </p:cNvPr>
          <p:cNvSpPr/>
          <p:nvPr/>
        </p:nvSpPr>
        <p:spPr>
          <a:xfrm>
            <a:off x="9179649" y="1945129"/>
            <a:ext cx="685800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81F364-C410-4837-B675-A6C97D1D3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663" y="2438724"/>
            <a:ext cx="1222496" cy="90007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475A1-819A-4A28-A3DC-ED331C833549}"/>
              </a:ext>
            </a:extLst>
          </p:cNvPr>
          <p:cNvSpPr/>
          <p:nvPr/>
        </p:nvSpPr>
        <p:spPr>
          <a:xfrm>
            <a:off x="9179649" y="2866511"/>
            <a:ext cx="685800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1EB9ADB-8460-4FE8-90A8-84A61F352304}"/>
              </a:ext>
            </a:extLst>
          </p:cNvPr>
          <p:cNvSpPr/>
          <p:nvPr/>
        </p:nvSpPr>
        <p:spPr>
          <a:xfrm>
            <a:off x="9189341" y="3675846"/>
            <a:ext cx="685800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2ED2C6-895E-4EDF-BFB9-657F82DA1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3" y="4229941"/>
            <a:ext cx="1222496" cy="560662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53E235-F84C-449C-ABD6-FF05544A2E78}"/>
              </a:ext>
            </a:extLst>
          </p:cNvPr>
          <p:cNvSpPr/>
          <p:nvPr/>
        </p:nvSpPr>
        <p:spPr>
          <a:xfrm>
            <a:off x="9179649" y="4420349"/>
            <a:ext cx="685800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7186-C891-449C-B99B-27633A9A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AVX512 optimization in ARX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005D-5E55-40EB-8C5A-A83A7F9D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OpenSSL generate AVX </a:t>
            </a:r>
            <a:r>
              <a:rPr lang="en-US" dirty="0" err="1"/>
              <a:t>asm</a:t>
            </a:r>
            <a:r>
              <a:rPr lang="en-US" dirty="0"/>
              <a:t> from  </a:t>
            </a:r>
            <a:r>
              <a:rPr lang="en-US" dirty="0" err="1"/>
              <a:t>perl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3F9B9B-862D-406B-9C14-7525E14A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9510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183EE-05B9-4653-A904-F862F1CE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04" y="0"/>
            <a:ext cx="3562847" cy="301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0539A4-F515-4918-92B8-28C737E9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056" y="0"/>
            <a:ext cx="258878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AD7CF9-6C4E-4383-809C-714C0F81C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838" y="0"/>
            <a:ext cx="2330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23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08A1-24EC-4471-9A14-B9A2281B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vbroadcast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i32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02CC-7B39-4335-BA13-12314089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347"/>
            <a:ext cx="10515600" cy="2151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B2888-85C0-4D4D-9F4C-9004050AA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1" y="2268310"/>
            <a:ext cx="11545957" cy="12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22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C691-2475-45A7-9FB8-353E7179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Vpshuf</a:t>
            </a:r>
            <a:r>
              <a:rPr lang="en-US" dirty="0" err="1">
                <a:highlight>
                  <a:srgbClr val="FFFF00"/>
                </a:highlight>
              </a:rPr>
              <a:t>d</a:t>
            </a:r>
            <a:r>
              <a:rPr lang="en-US" dirty="0"/>
              <a:t> zmm1 zmm2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5084-ECC5-450F-A83C-93A7D7AC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5867"/>
            <a:ext cx="10515600" cy="1571096"/>
          </a:xfrm>
        </p:spPr>
        <p:txBody>
          <a:bodyPr/>
          <a:lstStyle/>
          <a:p>
            <a:r>
              <a:rPr lang="en-US" dirty="0"/>
              <a:t>Copy each 4 int32 after filtered by opt value, to the </a:t>
            </a:r>
            <a:r>
              <a:rPr lang="en-US" dirty="0" err="1"/>
              <a:t>dest</a:t>
            </a:r>
            <a:r>
              <a:rPr lang="en-US" dirty="0"/>
              <a:t> 4 int.</a:t>
            </a:r>
          </a:p>
          <a:p>
            <a:r>
              <a:rPr lang="en-US" dirty="0"/>
              <a:t>Do above work for 4*4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664A0-2AEB-4087-A7E5-E8FF37EE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4229"/>
            <a:ext cx="12192000" cy="17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84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FDC-98F0-4828-9E0E-C7BFCCDE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vpadd</a:t>
            </a:r>
            <a:r>
              <a:rPr lang="en-US" dirty="0" err="1">
                <a:highlight>
                  <a:srgbClr val="FFFF00"/>
                </a:highlight>
              </a:rPr>
              <a:t>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4896-D377-46A4-85ED-420D898C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3533"/>
            <a:ext cx="10515600" cy="1613430"/>
          </a:xfrm>
        </p:spPr>
        <p:txBody>
          <a:bodyPr/>
          <a:lstStyle/>
          <a:p>
            <a:r>
              <a:rPr lang="en-US" dirty="0"/>
              <a:t>Add 16*int32 in parallel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CD939-6BE7-462C-A385-36AD11B0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9927"/>
            <a:ext cx="12192000" cy="13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1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76B62-4024-4D28-9B54-36D0A6FA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716"/>
            <a:ext cx="10515600" cy="514224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ea typeface="+mj-ea"/>
              </a:rPr>
              <a:t>1997 - MMX, Pentium with MMX, Multi-media Extended Instructions. </a:t>
            </a:r>
            <a:r>
              <a:rPr lang="en-US" sz="2400" dirty="0">
                <a:highlight>
                  <a:srgbClr val="FFFF00"/>
                </a:highlight>
                <a:latin typeface="+mj-lt"/>
                <a:ea typeface="+mj-ea"/>
              </a:rPr>
              <a:t>64</a:t>
            </a:r>
            <a:r>
              <a:rPr lang="en-US" altLang="zh-CN" sz="2400" dirty="0">
                <a:highlight>
                  <a:srgbClr val="FFFF00"/>
                </a:highlight>
                <a:latin typeface="+mj-lt"/>
                <a:ea typeface="+mj-ea"/>
              </a:rPr>
              <a:t>bit</a:t>
            </a:r>
            <a:r>
              <a:rPr lang="zh-CN" altLang="en-US" sz="2400" dirty="0">
                <a:highlight>
                  <a:srgbClr val="FFFF00"/>
                </a:highlight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vector</a:t>
            </a:r>
            <a:endParaRPr lang="en-US" sz="2400" dirty="0">
              <a:latin typeface="+mj-lt"/>
              <a:ea typeface="+mj-ea"/>
            </a:endParaRPr>
          </a:p>
          <a:p>
            <a:r>
              <a:rPr lang="en-US" sz="2400" dirty="0">
                <a:latin typeface="+mj-lt"/>
                <a:ea typeface="+mj-ea"/>
              </a:rPr>
              <a:t>1999 - SSE,     Pentium3, </a:t>
            </a:r>
            <a:r>
              <a:rPr lang="en-US" altLang="zh-CN" sz="2400" dirty="0">
                <a:latin typeface="+mj-lt"/>
                <a:ea typeface="+mj-ea"/>
              </a:rPr>
              <a:t>Streaming SIMD Extensions, </a:t>
            </a:r>
            <a:r>
              <a:rPr lang="en-US" altLang="zh-CN" sz="2400" dirty="0">
                <a:highlight>
                  <a:srgbClr val="FFFF00"/>
                </a:highlight>
                <a:latin typeface="+mj-lt"/>
                <a:ea typeface="+mj-ea"/>
              </a:rPr>
              <a:t>128bit</a:t>
            </a:r>
            <a:r>
              <a:rPr lang="zh-CN" altLang="en-US" sz="2400" dirty="0">
                <a:highlight>
                  <a:srgbClr val="FFFF00"/>
                </a:highlight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vector</a:t>
            </a:r>
          </a:p>
          <a:p>
            <a:r>
              <a:rPr lang="en-US" sz="2400" dirty="0">
                <a:latin typeface="+mj-lt"/>
                <a:ea typeface="+mj-ea"/>
              </a:rPr>
              <a:t>2000 </a:t>
            </a:r>
            <a:r>
              <a:rPr lang="en-US" altLang="zh-CN" sz="2400" dirty="0">
                <a:latin typeface="+mj-lt"/>
                <a:ea typeface="+mj-ea"/>
              </a:rPr>
              <a:t>- SSE2,</a:t>
            </a:r>
            <a:r>
              <a:rPr lang="zh-CN" altLang="en-US" sz="2400" dirty="0">
                <a:latin typeface="+mj-lt"/>
                <a:ea typeface="+mj-ea"/>
              </a:rPr>
              <a:t>   </a:t>
            </a:r>
            <a:r>
              <a:rPr lang="en-US" altLang="zh-CN" sz="2400" dirty="0">
                <a:latin typeface="+mj-lt"/>
                <a:ea typeface="+mj-ea"/>
              </a:rPr>
              <a:t>Pentium 4</a:t>
            </a:r>
          </a:p>
          <a:p>
            <a:r>
              <a:rPr lang="en-US" sz="2400" dirty="0">
                <a:latin typeface="+mj-lt"/>
                <a:ea typeface="+mj-ea"/>
              </a:rPr>
              <a:t>2004 </a:t>
            </a:r>
            <a:r>
              <a:rPr lang="en-US" altLang="zh-CN" sz="2400" dirty="0">
                <a:latin typeface="+mj-lt"/>
                <a:ea typeface="+mj-ea"/>
              </a:rPr>
              <a:t>- SSE3,</a:t>
            </a:r>
            <a:r>
              <a:rPr lang="zh-CN" altLang="en-US" sz="2400" dirty="0">
                <a:latin typeface="+mj-lt"/>
                <a:ea typeface="+mj-ea"/>
              </a:rPr>
              <a:t>   </a:t>
            </a:r>
            <a:r>
              <a:rPr lang="en-US" altLang="zh-CN" sz="2400" dirty="0">
                <a:latin typeface="+mj-lt"/>
                <a:ea typeface="+mj-ea"/>
              </a:rPr>
              <a:t>Pentium4</a:t>
            </a:r>
          </a:p>
          <a:p>
            <a:r>
              <a:rPr lang="en-US" sz="2400" dirty="0">
                <a:latin typeface="+mj-lt"/>
                <a:ea typeface="+mj-ea"/>
              </a:rPr>
              <a:t>2007 </a:t>
            </a:r>
            <a:r>
              <a:rPr lang="en-US" altLang="zh-CN" sz="2400" dirty="0">
                <a:latin typeface="+mj-lt"/>
                <a:ea typeface="+mj-ea"/>
              </a:rPr>
              <a:t>- SSE4,</a:t>
            </a:r>
            <a:r>
              <a:rPr lang="zh-CN" altLang="en-US" sz="2400" dirty="0">
                <a:latin typeface="+mj-lt"/>
                <a:ea typeface="+mj-ea"/>
              </a:rPr>
              <a:t>   </a:t>
            </a:r>
            <a:r>
              <a:rPr lang="en-US" altLang="zh-CN" sz="2400" dirty="0">
                <a:latin typeface="+mj-lt"/>
                <a:ea typeface="+mj-ea"/>
              </a:rPr>
              <a:t>Nehalem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SSE4.1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and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SSE4.2</a:t>
            </a:r>
          </a:p>
          <a:p>
            <a:r>
              <a:rPr lang="en-US" sz="2400" dirty="0">
                <a:latin typeface="+mj-lt"/>
                <a:ea typeface="+mj-ea"/>
              </a:rPr>
              <a:t>2008 </a:t>
            </a:r>
            <a:r>
              <a:rPr lang="en-US" altLang="zh-CN" sz="2400" dirty="0">
                <a:latin typeface="+mj-lt"/>
                <a:ea typeface="+mj-ea"/>
              </a:rPr>
              <a:t>- AVX,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Sandy Bridge,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Advanced Vector Extensions, float operations to </a:t>
            </a:r>
            <a:r>
              <a:rPr lang="en-US" altLang="zh-CN" sz="2400" dirty="0">
                <a:highlight>
                  <a:srgbClr val="FFFF00"/>
                </a:highlight>
                <a:latin typeface="+mj-lt"/>
                <a:ea typeface="+mj-ea"/>
              </a:rPr>
              <a:t>256bit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en-US" sz="2400" dirty="0">
                <a:latin typeface="+mj-lt"/>
                <a:ea typeface="+mj-ea"/>
              </a:rPr>
              <a:t>2011 </a:t>
            </a:r>
            <a:r>
              <a:rPr lang="en-US" altLang="zh-CN" sz="2400" dirty="0">
                <a:latin typeface="+mj-lt"/>
                <a:ea typeface="+mj-ea"/>
              </a:rPr>
              <a:t>- AVX2,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Haswell,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int operations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to 256bit, add FMA (fuse and multiply)</a:t>
            </a:r>
          </a:p>
          <a:p>
            <a:r>
              <a:rPr lang="en-US" sz="2400" dirty="0">
                <a:latin typeface="+mj-lt"/>
                <a:ea typeface="+mj-ea"/>
              </a:rPr>
              <a:t>2013 </a:t>
            </a:r>
            <a:r>
              <a:rPr lang="en-US" altLang="zh-CN" sz="2400" dirty="0">
                <a:latin typeface="+mj-lt"/>
                <a:ea typeface="+mj-ea"/>
              </a:rPr>
              <a:t>- AVX3/512,  Knights Landing co-chip, Skylake, extends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to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+mj-lt"/>
                <a:ea typeface="+mj-ea"/>
              </a:rPr>
              <a:t>512bit</a:t>
            </a:r>
            <a:r>
              <a:rPr lang="en-US" altLang="zh-CN" sz="2400" dirty="0">
                <a:latin typeface="+mj-lt"/>
                <a:ea typeface="+mj-ea"/>
              </a:rPr>
              <a:t>, new </a:t>
            </a:r>
            <a:r>
              <a:rPr lang="en-US" altLang="zh-CN" sz="2400" dirty="0" err="1">
                <a:latin typeface="+mj-lt"/>
                <a:ea typeface="+mj-ea"/>
              </a:rPr>
              <a:t>instr</a:t>
            </a:r>
            <a:endParaRPr lang="en-US" altLang="zh-CN" sz="2400" dirty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  <a:ea typeface="+mj-ea"/>
              </a:rPr>
              <a:t>No more AVX-1024 because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CPU cache line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width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is</a:t>
            </a:r>
            <a:r>
              <a:rPr lang="zh-CN" altLang="en-US" sz="2400" dirty="0">
                <a:latin typeface="+mj-lt"/>
                <a:ea typeface="+mj-ea"/>
              </a:rPr>
              <a:t> </a:t>
            </a:r>
            <a:r>
              <a:rPr lang="en-US" altLang="zh-CN" sz="2400" dirty="0">
                <a:latin typeface="+mj-lt"/>
                <a:ea typeface="+mj-ea"/>
              </a:rPr>
              <a:t>512bit</a:t>
            </a:r>
            <a:endParaRPr lang="en-US" sz="2400" dirty="0">
              <a:latin typeface="+mj-lt"/>
              <a:ea typeface="+mj-e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394F75-928A-4B32-AFCD-4C5B51D0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2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0116-9406-4C1A-972B-1809F120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vprol</a:t>
            </a:r>
            <a:r>
              <a:rPr lang="en-US" dirty="0" err="1">
                <a:highlight>
                  <a:srgbClr val="FFFF00"/>
                </a:highlight>
              </a:rPr>
              <a:t>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293A-810C-46F4-8FD1-514AF3BF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9867"/>
            <a:ext cx="10515600" cy="2587096"/>
          </a:xfrm>
        </p:spPr>
        <p:txBody>
          <a:bodyPr/>
          <a:lstStyle/>
          <a:p>
            <a:r>
              <a:rPr lang="en-US" dirty="0"/>
              <a:t>Roll the specific bits in each 32int to des position</a:t>
            </a:r>
          </a:p>
          <a:p>
            <a:r>
              <a:rPr lang="en-US" dirty="0"/>
              <a:t>Other bit remains unchanged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55D8B-0FBF-4E60-9763-8DBC2EF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622"/>
            <a:ext cx="12192000" cy="106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4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12AF-8045-4D52-ACB7-11D89558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E7E7-CFE1-4FFA-ABDC-6CE4FB72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09" y="1825625"/>
            <a:ext cx="11326761" cy="4351338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sz="2000" dirty="0">
                <a:solidFill>
                  <a:srgbClr val="1A0DAB"/>
                </a:solidFill>
                <a:latin typeface="Roboto" panose="02000000000000000000" pitchFamily="2" charset="0"/>
              </a:rPr>
              <a:t>Design paper: </a:t>
            </a:r>
            <a:r>
              <a:rPr lang="en-US" sz="2000" dirty="0">
                <a:hlinkClick r:id="rId2"/>
              </a:rPr>
              <a:t>http://cr.yp.to/snuffle/design.pdf</a:t>
            </a:r>
            <a:r>
              <a:rPr lang="en-US" sz="2000" dirty="0"/>
              <a:t>; </a:t>
            </a:r>
            <a:r>
              <a:rPr lang="en-US" sz="2000" dirty="0">
                <a:hlinkClick r:id="rId3"/>
              </a:rPr>
              <a:t>http://cr.yp.to/chacha/chacha-20080128.pdf</a:t>
            </a:r>
            <a:r>
              <a:rPr lang="en-US" sz="2000" dirty="0"/>
              <a:t>	</a:t>
            </a:r>
          </a:p>
          <a:p>
            <a:r>
              <a:rPr lang="en-US" sz="2000" dirty="0">
                <a:solidFill>
                  <a:srgbClr val="1A0DAB"/>
                </a:solidFill>
                <a:latin typeface="Roboto" panose="02000000000000000000" pitchFamily="2" charset="0"/>
              </a:rPr>
              <a:t>IETF RFC: </a:t>
            </a:r>
            <a:r>
              <a:rPr lang="en-US" sz="2000" dirty="0">
                <a:hlinkClick r:id="rId4"/>
              </a:rPr>
              <a:t>https://www.rfc-editor.org/rfc/rfc7539.txt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1A0DAB"/>
                </a:solidFill>
                <a:latin typeface="Roboto" panose="02000000000000000000" pitchFamily="2" charset="0"/>
              </a:rPr>
              <a:t>Node.JS usage: </a:t>
            </a:r>
            <a:r>
              <a:rPr lang="en-US" sz="2000" dirty="0">
                <a:hlinkClick r:id="rId5"/>
              </a:rPr>
              <a:t>https://www.derpturkey.com/chacha20poly1305-aead-with-node-js/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167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9242-2B12-1E0F-A902-F0479D2D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Optimized </a:t>
            </a:r>
            <a:r>
              <a:rPr lang="en-US" dirty="0" err="1">
                <a:cs typeface="Calibri Light"/>
              </a:rPr>
              <a:t>memcpy</a:t>
            </a:r>
            <a:r>
              <a:rPr lang="en-US" dirty="0">
                <a:cs typeface="Calibri Light"/>
              </a:rPr>
              <a:t> in GCC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FEEC-B1EC-1382-BC33-E5CDAE2E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Code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+mn-lt"/>
                <a:cs typeface="+mn-lt"/>
              </a:rPr>
              <a:t>  void 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memcopy</a:t>
            </a:r>
            <a:r>
              <a:rPr lang="en-US" sz="1800" dirty="0">
                <a:latin typeface="Courier New"/>
                <a:ea typeface="+mn-lt"/>
                <a:cs typeface="+mn-lt"/>
              </a:rPr>
              <a:t>(double* restrict a, double* restrict b, long N){</a:t>
            </a:r>
            <a:endParaRPr lang="en-US" sz="180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+mn-lt"/>
                <a:cs typeface="+mn-lt"/>
              </a:rPr>
              <a:t>    for (long n; n &lt; N; n++){a[n] = b[n];} }</a:t>
            </a:r>
            <a:endParaRPr lang="en-US" sz="1800" dirty="0">
              <a:latin typeface="Courier New"/>
              <a:cs typeface="Courier New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57B48-3D2A-63AA-D756-4064FE68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C4B1135-145A-EB0C-99C7-57508EAD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89" y="3246270"/>
            <a:ext cx="2743200" cy="3613986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05559D-2055-F5CE-DDCD-BD89760B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98" y="3245769"/>
            <a:ext cx="4371583" cy="36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7693-D165-4C01-8C1A-E6A1CEDF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introduction of intrinsic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3F700-8CCE-4694-B01B-423CED87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https://www.intel.com/content/www/us/en/docs/intrinsics-guide/index.html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5DE40-9E66-4F6D-B437-DC11AF43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0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4F3A-A852-4F11-B582-3D1E1834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3466-560F-4CD6-A132-EB03BF2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71647-0A87-43C2-9E4D-AB2F3A80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backup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A5E49A-3A3A-45EB-A400-972D1B23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DE15D-3A08-4AE6-AEAE-13178B7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58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46934-EB10-48D1-BC62-8F5E2857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52" y="0"/>
            <a:ext cx="9363296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43210-6382-4B08-AD40-CFF509D7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97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C3E7-9521-4505-A787-E07EBEA8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AVX-512 </a:t>
            </a:r>
            <a:r>
              <a:rPr lang="zh-CN" altLang="en-US"/>
              <a:t>指令分类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002374-3EAC-47D8-9AD2-1D11A6240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251577"/>
              </p:ext>
            </p:extLst>
          </p:nvPr>
        </p:nvGraphicFramePr>
        <p:xfrm>
          <a:off x="838200" y="1690688"/>
          <a:ext cx="10028583" cy="48290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80779">
                  <a:extLst>
                    <a:ext uri="{9D8B030D-6E8A-4147-A177-3AD203B41FA5}">
                      <a16:colId xmlns:a16="http://schemas.microsoft.com/office/drawing/2014/main" val="229913917"/>
                    </a:ext>
                  </a:extLst>
                </a:gridCol>
                <a:gridCol w="2736473">
                  <a:extLst>
                    <a:ext uri="{9D8B030D-6E8A-4147-A177-3AD203B41FA5}">
                      <a16:colId xmlns:a16="http://schemas.microsoft.com/office/drawing/2014/main" val="3830956238"/>
                    </a:ext>
                  </a:extLst>
                </a:gridCol>
                <a:gridCol w="5211331">
                  <a:extLst>
                    <a:ext uri="{9D8B030D-6E8A-4147-A177-3AD203B41FA5}">
                      <a16:colId xmlns:a16="http://schemas.microsoft.com/office/drawing/2014/main" val="3451387997"/>
                    </a:ext>
                  </a:extLst>
                </a:gridCol>
              </a:tblGrid>
              <a:tr h="41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accent4"/>
                          </a:solidFill>
                          <a:effectLst/>
                        </a:rPr>
                        <a:t>子集 </a:t>
                      </a:r>
                      <a:endParaRPr lang="en-US" sz="160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accent4"/>
                          </a:solidFill>
                          <a:effectLst/>
                        </a:rPr>
                        <a:t>缩写</a:t>
                      </a:r>
                      <a:endParaRPr lang="en-US" sz="160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accent4"/>
                          </a:solidFill>
                          <a:effectLst/>
                        </a:rPr>
                        <a:t>应用</a:t>
                      </a:r>
                      <a:endParaRPr lang="en-US" sz="160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04707"/>
                  </a:ext>
                </a:extLst>
              </a:tr>
              <a:tr h="290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AVX512-F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Fundamental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增加了</a:t>
                      </a:r>
                      <a:r>
                        <a:rPr lang="en-US" sz="1600">
                          <a:effectLst/>
                        </a:rPr>
                        <a:t>AVX2</a:t>
                      </a:r>
                      <a:r>
                        <a:rPr lang="zh-CN" sz="1600">
                          <a:effectLst/>
                        </a:rPr>
                        <a:t>的指令宽度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699448"/>
                  </a:ext>
                </a:extLst>
              </a:tr>
              <a:tr h="589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AVX512-CD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Conflict Detection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确保循环中的数据无冲突后，实现循环计算的向量化（直方图计算）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628816"/>
                  </a:ext>
                </a:extLst>
              </a:tr>
              <a:tr h="5942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（仅</a:t>
                      </a:r>
                      <a:r>
                        <a:rPr lang="en-US" sz="1600">
                          <a:effectLst/>
                        </a:rPr>
                        <a:t>Phi</a:t>
                      </a:r>
                      <a:r>
                        <a:rPr lang="zh-CN" sz="1600">
                          <a:effectLst/>
                        </a:rPr>
                        <a:t>支持）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Exponential and Reciprocal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计算</a:t>
                      </a:r>
                      <a:r>
                        <a:rPr lang="en-US" sz="1600">
                          <a:effectLst/>
                        </a:rPr>
                        <a:t>2</a:t>
                      </a:r>
                      <a:r>
                        <a:rPr lang="zh-CN" sz="1600">
                          <a:effectLst/>
                        </a:rPr>
                        <a:t>的指数、倒数、开方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449959"/>
                  </a:ext>
                </a:extLst>
              </a:tr>
              <a:tr h="589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AVX512-PF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（仅</a:t>
                      </a:r>
                      <a:r>
                        <a:rPr lang="en-US" sz="1600">
                          <a:effectLst/>
                        </a:rPr>
                        <a:t>Phi</a:t>
                      </a:r>
                      <a:r>
                        <a:rPr lang="zh-CN" sz="1600">
                          <a:effectLst/>
                        </a:rPr>
                        <a:t>支持）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Prefetch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实现向量计算的聚集和分散操作，从多个缓冲区中同时读取数据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042279"/>
                  </a:ext>
                </a:extLst>
              </a:tr>
              <a:tr h="290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AVX512-DQ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Double and Quad 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新的</a:t>
                      </a:r>
                      <a:r>
                        <a:rPr lang="en-US" sz="1600">
                          <a:effectLst/>
                        </a:rPr>
                        <a:t>32</a:t>
                      </a:r>
                      <a:r>
                        <a:rPr lang="zh-CN" sz="1600">
                          <a:effectLst/>
                        </a:rPr>
                        <a:t>位和</a:t>
                      </a:r>
                      <a:r>
                        <a:rPr lang="en-US" sz="1600">
                          <a:effectLst/>
                        </a:rPr>
                        <a:t>64</a:t>
                      </a:r>
                      <a:r>
                        <a:rPr lang="zh-CN" sz="1600">
                          <a:effectLst/>
                        </a:rPr>
                        <a:t>位指令（数据转换）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285891"/>
                  </a:ext>
                </a:extLst>
              </a:tr>
              <a:tr h="589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AVX512-BW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 and 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AVX512-F</a:t>
                      </a:r>
                      <a:r>
                        <a:rPr lang="zh-CN" sz="1600">
                          <a:effectLst/>
                        </a:rPr>
                        <a:t>中扩充了新的</a:t>
                      </a:r>
                      <a:r>
                        <a:rPr lang="en-US" sz="1600">
                          <a:effectLst/>
                        </a:rPr>
                        <a:t>8</a:t>
                      </a:r>
                      <a:r>
                        <a:rPr lang="zh-CN" sz="1600">
                          <a:effectLst/>
                        </a:rPr>
                        <a:t>位和</a:t>
                      </a:r>
                      <a:r>
                        <a:rPr lang="en-US" sz="1600">
                          <a:effectLst/>
                        </a:rPr>
                        <a:t>16</a:t>
                      </a:r>
                      <a:r>
                        <a:rPr lang="zh-CN" sz="1600">
                          <a:effectLst/>
                        </a:rPr>
                        <a:t>位指令，整数计算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89041"/>
                  </a:ext>
                </a:extLst>
              </a:tr>
              <a:tr h="589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AVX512-VL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Vector length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扩展</a:t>
                      </a:r>
                      <a:r>
                        <a:rPr lang="en-US" sz="1600">
                          <a:effectLst/>
                        </a:rPr>
                        <a:t>AVX512</a:t>
                      </a:r>
                      <a:r>
                        <a:rPr lang="zh-CN" sz="1600">
                          <a:effectLst/>
                        </a:rPr>
                        <a:t>指令可以兼容</a:t>
                      </a:r>
                      <a:r>
                        <a:rPr lang="en-US" sz="1600">
                          <a:effectLst/>
                        </a:rPr>
                        <a:t>128</a:t>
                      </a:r>
                      <a:r>
                        <a:rPr lang="zh-CN" sz="1600">
                          <a:effectLst/>
                        </a:rPr>
                        <a:t>位的</a:t>
                      </a:r>
                      <a:r>
                        <a:rPr lang="en-US" sz="1600">
                          <a:effectLst/>
                        </a:rPr>
                        <a:t>XMM</a:t>
                      </a:r>
                      <a:r>
                        <a:rPr lang="zh-CN" sz="1600">
                          <a:effectLst/>
                        </a:rPr>
                        <a:t>计算器和</a:t>
                      </a:r>
                      <a:r>
                        <a:rPr lang="en-US" sz="1600">
                          <a:effectLst/>
                        </a:rPr>
                        <a:t>256</a:t>
                      </a:r>
                      <a:r>
                        <a:rPr lang="zh-CN" sz="1600">
                          <a:effectLst/>
                        </a:rPr>
                        <a:t>位的</a:t>
                      </a:r>
                      <a:r>
                        <a:rPr lang="en-US" sz="1600">
                          <a:effectLst/>
                        </a:rPr>
                        <a:t>YMM</a:t>
                      </a:r>
                      <a:r>
                        <a:rPr lang="zh-CN" sz="1600">
                          <a:effectLst/>
                        </a:rPr>
                        <a:t>寄存器。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893755"/>
                  </a:ext>
                </a:extLst>
              </a:tr>
              <a:tr h="5942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AVX512-VNNI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Vector Neural Network Instructions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实现神经网络计算常用的算法（乘加操作）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60752"/>
                  </a:ext>
                </a:extLst>
              </a:tr>
              <a:tr h="290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AVX512-BF16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Bfloat16 Type float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半浮点数计算（</a:t>
                      </a:r>
                      <a:r>
                        <a:rPr lang="en-US" sz="1600">
                          <a:effectLst/>
                        </a:rPr>
                        <a:t>AI</a:t>
                      </a:r>
                      <a:r>
                        <a:rPr lang="zh-CN" sz="1600">
                          <a:effectLst/>
                        </a:rPr>
                        <a:t>操作）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2634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A6520-19DC-4800-98DF-2BE06AD3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1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D9DC-AE22-4254-9CB1-08CD2A89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快速识别</a:t>
            </a:r>
            <a:r>
              <a:rPr lang="en-US"/>
              <a:t>AVX </a:t>
            </a:r>
            <a:r>
              <a:rPr lang="zh-CN" altLang="en-US"/>
              <a:t>数据类型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64C7-4E7E-4C96-978F-2E6DA61E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书写规则</a:t>
            </a:r>
            <a:endParaRPr lang="en-US" altLang="zh-CN"/>
          </a:p>
          <a:p>
            <a:pPr lvl="1"/>
            <a:r>
              <a:rPr lang="zh-CN" altLang="en-US"/>
              <a:t>两个下划线 </a:t>
            </a:r>
            <a:r>
              <a:rPr lang="en-US" altLang="zh-CN"/>
              <a:t>__</a:t>
            </a:r>
            <a:r>
              <a:rPr lang="zh-CN" altLang="en-US"/>
              <a:t> 在数据类型之前</a:t>
            </a:r>
          </a:p>
          <a:p>
            <a:endParaRPr lang="zh-CN" altLang="en-US"/>
          </a:p>
          <a:p>
            <a:r>
              <a:rPr lang="zh-CN" altLang="en-US"/>
              <a:t>看名字：</a:t>
            </a:r>
            <a:endParaRPr lang="en-US" altLang="zh-CN"/>
          </a:p>
          <a:p>
            <a:pPr lvl="1"/>
            <a:r>
              <a:rPr lang="zh-CN" altLang="en-US"/>
              <a:t>名字里带</a:t>
            </a:r>
            <a:r>
              <a:rPr lang="en-US" altLang="zh-CN"/>
              <a:t>128</a:t>
            </a:r>
            <a:r>
              <a:rPr lang="zh-CN" altLang="en-US"/>
              <a:t> ：</a:t>
            </a:r>
            <a:r>
              <a:rPr lang="en-US" altLang="zh-CN"/>
              <a:t> </a:t>
            </a:r>
            <a:r>
              <a:rPr lang="zh-CN" altLang="en-US"/>
              <a:t>一个向量包含</a:t>
            </a:r>
            <a:r>
              <a:rPr lang="en-US" altLang="zh-CN"/>
              <a:t>128</a:t>
            </a:r>
            <a:r>
              <a:rPr lang="zh-CN" altLang="en-US"/>
              <a:t>个</a:t>
            </a:r>
            <a:r>
              <a:rPr lang="en-US" altLang="zh-CN"/>
              <a:t>bit = 16 byte</a:t>
            </a:r>
          </a:p>
          <a:p>
            <a:pPr lvl="1"/>
            <a:r>
              <a:rPr lang="zh-CN" altLang="en-US"/>
              <a:t>名字里带</a:t>
            </a:r>
            <a:r>
              <a:rPr lang="en-US" altLang="zh-CN"/>
              <a:t>256</a:t>
            </a:r>
            <a:r>
              <a:rPr lang="zh-CN" altLang="en-US"/>
              <a:t> ：一个向量包含</a:t>
            </a:r>
            <a:r>
              <a:rPr lang="en-US" altLang="zh-CN"/>
              <a:t>256</a:t>
            </a:r>
            <a:r>
              <a:rPr lang="zh-CN" altLang="en-US"/>
              <a:t>个</a:t>
            </a:r>
            <a:r>
              <a:rPr lang="en-US" altLang="zh-CN"/>
              <a:t>bit = 32 byte</a:t>
            </a:r>
          </a:p>
          <a:p>
            <a:pPr lvl="1"/>
            <a:r>
              <a:rPr lang="zh-CN" altLang="en-US"/>
              <a:t>名字里带</a:t>
            </a:r>
            <a:r>
              <a:rPr lang="en-US" altLang="zh-CN"/>
              <a:t>512</a:t>
            </a:r>
            <a:r>
              <a:rPr lang="zh-CN" altLang="en-US"/>
              <a:t>：一个向量包含</a:t>
            </a:r>
            <a:r>
              <a:rPr lang="en-US" altLang="zh-CN"/>
              <a:t>512</a:t>
            </a:r>
            <a:r>
              <a:rPr lang="zh-CN" altLang="en-US"/>
              <a:t>个</a:t>
            </a:r>
            <a:r>
              <a:rPr lang="en-US" altLang="zh-CN"/>
              <a:t>bit = 64 byte</a:t>
            </a:r>
          </a:p>
          <a:p>
            <a:endParaRPr lang="en-US" altLang="zh-CN"/>
          </a:p>
          <a:p>
            <a:r>
              <a:rPr lang="zh-CN" altLang="en-US"/>
              <a:t>看尾巴：</a:t>
            </a:r>
            <a:endParaRPr lang="en-US" altLang="zh-CN"/>
          </a:p>
          <a:p>
            <a:pPr lvl="1"/>
            <a:r>
              <a:rPr lang="zh-CN" altLang="en-US"/>
              <a:t>尾巴啥也不带的：里面都是</a:t>
            </a:r>
            <a:r>
              <a:rPr lang="en-US" altLang="zh-CN"/>
              <a:t>float</a:t>
            </a:r>
            <a:r>
              <a:rPr lang="zh-CN" altLang="en-US"/>
              <a:t>，一个</a:t>
            </a:r>
            <a:r>
              <a:rPr lang="en-US" altLang="zh-CN"/>
              <a:t>float=32bit</a:t>
            </a:r>
            <a:r>
              <a:rPr lang="zh-CN" altLang="en-US"/>
              <a:t>，自己除一下里面有几个</a:t>
            </a:r>
            <a:endParaRPr lang="en-US" altLang="zh-CN"/>
          </a:p>
          <a:p>
            <a:pPr lvl="1"/>
            <a:r>
              <a:rPr lang="zh-CN" altLang="en-US"/>
              <a:t>尾巴带</a:t>
            </a:r>
            <a:r>
              <a:rPr lang="en-US" altLang="zh-CN"/>
              <a:t>d</a:t>
            </a:r>
            <a:r>
              <a:rPr lang="zh-CN" altLang="en-US"/>
              <a:t>：里面都是</a:t>
            </a:r>
            <a:r>
              <a:rPr lang="en-US" altLang="zh-CN"/>
              <a:t>double</a:t>
            </a:r>
            <a:r>
              <a:rPr lang="zh-CN" altLang="en-US"/>
              <a:t>，一个</a:t>
            </a:r>
            <a:r>
              <a:rPr lang="en-US" altLang="zh-CN"/>
              <a:t>double=64bit</a:t>
            </a:r>
            <a:r>
              <a:rPr lang="zh-CN" altLang="en-US"/>
              <a:t>，自己除一下里面有几个</a:t>
            </a:r>
            <a:endParaRPr lang="en-US" altLang="zh-CN"/>
          </a:p>
          <a:p>
            <a:pPr lvl="1"/>
            <a:r>
              <a:rPr lang="zh-CN" altLang="en-US"/>
              <a:t>尾巴带</a:t>
            </a:r>
            <a:r>
              <a:rPr lang="en-US" altLang="zh-CN"/>
              <a:t>i</a:t>
            </a:r>
            <a:r>
              <a:rPr lang="zh-CN" altLang="en-US"/>
              <a:t>：里面都是整型，根据整型的类型不同，个数也不同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8480-E5F1-4944-AB4D-2B291C0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3EBF7-8B11-41FF-8FE5-31A65BC4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79" y="812702"/>
            <a:ext cx="5014281" cy="2025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5A4885C-8CEE-456F-9D95-AA0DEC683D70}"/>
              </a:ext>
            </a:extLst>
          </p:cNvPr>
          <p:cNvSpPr/>
          <p:nvPr/>
        </p:nvSpPr>
        <p:spPr>
          <a:xfrm>
            <a:off x="9493291" y="3023284"/>
            <a:ext cx="2276669" cy="811431"/>
          </a:xfrm>
          <a:prstGeom prst="wedgeRectCallout">
            <a:avLst>
              <a:gd name="adj1" fmla="val -45423"/>
              <a:gd name="adj2" fmla="val -86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/>
              <a:t>32</a:t>
            </a:r>
            <a:r>
              <a:rPr lang="zh-CN" altLang="en-US" sz="1600"/>
              <a:t>个</a:t>
            </a:r>
            <a:r>
              <a:rPr lang="en-US" sz="1600"/>
              <a:t>char，</a:t>
            </a:r>
            <a:r>
              <a:rPr lang="zh-CN" altLang="en-US" sz="1600"/>
              <a:t>或</a:t>
            </a:r>
            <a:r>
              <a:rPr lang="en-US" altLang="zh-CN" sz="1600"/>
              <a:t>16</a:t>
            </a:r>
            <a:r>
              <a:rPr lang="zh-CN" altLang="en-US" sz="1600"/>
              <a:t>个</a:t>
            </a:r>
            <a:r>
              <a:rPr lang="en-US" sz="1600"/>
              <a:t>short，</a:t>
            </a:r>
            <a:r>
              <a:rPr lang="zh-CN" altLang="en-US" sz="1600"/>
              <a:t>或</a:t>
            </a:r>
            <a:r>
              <a:rPr lang="en-US" altLang="zh-CN" sz="1600"/>
              <a:t>8</a:t>
            </a:r>
            <a:r>
              <a:rPr lang="zh-CN" altLang="en-US" sz="1600"/>
              <a:t>个</a:t>
            </a:r>
            <a:r>
              <a:rPr lang="en-US" sz="1600"/>
              <a:t>int，</a:t>
            </a:r>
            <a:r>
              <a:rPr lang="zh-CN" altLang="en-US" sz="1600"/>
              <a:t>或</a:t>
            </a:r>
            <a:r>
              <a:rPr lang="en-US" altLang="zh-CN" sz="1600"/>
              <a:t>4</a:t>
            </a:r>
            <a:r>
              <a:rPr lang="zh-CN" altLang="en-US" sz="1600"/>
              <a:t>个</a:t>
            </a:r>
            <a:r>
              <a:rPr lang="en-US" sz="1600"/>
              <a:t>long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9561A32-662A-4550-9C54-5D8A96C0AA5F}"/>
              </a:ext>
            </a:extLst>
          </p:cNvPr>
          <p:cNvSpPr/>
          <p:nvPr/>
        </p:nvSpPr>
        <p:spPr>
          <a:xfrm>
            <a:off x="3383904" y="4204698"/>
            <a:ext cx="1166327" cy="376633"/>
          </a:xfrm>
          <a:prstGeom prst="wedgeRectCallout">
            <a:avLst>
              <a:gd name="adj1" fmla="val -70472"/>
              <a:gd name="adj2" fmla="val -581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/>
              <a:t>AVX512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8160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8DBA66-1DCC-4B28-88BA-9042E1D6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01" y="1027906"/>
            <a:ext cx="7613373" cy="5330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BDC6137-8840-450C-BF58-658935EE07B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How Intel CPU supports SIMD - 2009-2017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EF369-2C99-4467-A4A1-44DDE333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A42060-5B4A-499A-B506-64FDB617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5" y="1820533"/>
            <a:ext cx="10296891" cy="4043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9A2E0FB-B90D-47CF-A840-E1F45A94C6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How Intel CPU supports SIMD - 2017-2021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5802D-11AB-4CF5-A881-30260C01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5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D37E-A7A3-48EE-8A91-3FF8E16C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7006E-76B5-41AB-A2F5-FA521F006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4A783-165D-4192-B22B-6C1FCF46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668528"/>
              </p:ext>
            </p:extLst>
          </p:nvPr>
        </p:nvGraphicFramePr>
        <p:xfrm>
          <a:off x="7460798" y="186268"/>
          <a:ext cx="4190428" cy="6151620"/>
        </p:xfrm>
        <a:graphic>
          <a:graphicData uri="http://schemas.openxmlformats.org/drawingml/2006/table">
            <a:tbl>
              <a:tblPr/>
              <a:tblGrid>
                <a:gridCol w="1396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080"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511                                               256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255                                                  128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127                                                       0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07">
                <a:tc>
                  <a:txBody>
                    <a:bodyPr/>
                    <a:lstStyle/>
                    <a:p>
                      <a:endParaRPr lang="en-US" sz="600">
                        <a:effectLst/>
                      </a:endParaRP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effectLst/>
                      </a:endParaRP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effectLst/>
                      </a:endParaRP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  ZMM0  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  YMM0  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  XMM0  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ZMM2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YMM2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XMM2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ZMM3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YMM3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XMM3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ZMM4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YMM4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XMM4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ZMM5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YMM5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XMM5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ZMM6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YMM6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XMM6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ZMM7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YMM7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XMM7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ZMM8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YMM8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XMM8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ZMM9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YMM9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XMM9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ZMM10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YMM10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XMM10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ZMM11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YMM11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XMM11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ZMM12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YMM12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XMM12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ZMM13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YMM13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XMM13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ZMM14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YMM14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XMM14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ZMM15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YMM15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XMM15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ZMM16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YMM16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XMM16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ZMM17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YMM17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XMM17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ZMM18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YMM18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XMM18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ZMM19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YMM19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XMM19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ZMM20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YMM20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XMM20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ZMM21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YMM21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XMM21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ZMM22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YMM22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XMM22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ZMM23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YMM23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XMM23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ZMM24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YMM24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XMM24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ZMM25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YMM25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XMM25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ZMM26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YMM26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XMM26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ZMM27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YMM27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XMM27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ZMM28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YMM28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XMM28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ZMM29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YMM29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XMM29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ZMM30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YMM30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XMM30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83222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ZMM31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YMM31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XMM31 </a:t>
                      </a:r>
                    </a:p>
                  </a:txBody>
                  <a:tcPr marL="31995" marR="31995" marT="15998" marB="15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D7986C-466B-4E96-A257-A46D7202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770467"/>
            <a:ext cx="6510867" cy="54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SSE</a:t>
            </a:r>
            <a:endParaRPr lang="en-US" altLang="zh-CN" sz="1800" dirty="0"/>
          </a:p>
          <a:p>
            <a:pPr lvl="1"/>
            <a:r>
              <a:rPr lang="en-US" altLang="zh-CN" sz="1800" dirty="0">
                <a:effectLst/>
                <a:highlight>
                  <a:srgbClr val="FFFF00"/>
                </a:highlight>
              </a:rPr>
              <a:t>16</a:t>
            </a:r>
            <a:r>
              <a:rPr lang="zh-CN" altLang="en-US" sz="1800" dirty="0"/>
              <a:t> </a:t>
            </a:r>
            <a:r>
              <a:rPr lang="en-US" altLang="zh-CN" sz="1800" dirty="0">
                <a:effectLst/>
              </a:rPr>
              <a:t>128</a:t>
            </a:r>
            <a:r>
              <a:rPr lang="en-US" altLang="zh-CN" sz="1800" dirty="0"/>
              <a:t>bit</a:t>
            </a:r>
            <a:r>
              <a:rPr lang="zh-CN" altLang="en-US" sz="1800" dirty="0">
                <a:effectLst/>
              </a:rPr>
              <a:t> </a:t>
            </a:r>
            <a:r>
              <a:rPr lang="en-US" altLang="zh-CN" sz="1800" dirty="0">
                <a:effectLst/>
              </a:rPr>
              <a:t>registers - XMM*</a:t>
            </a:r>
          </a:p>
          <a:p>
            <a:pPr lvl="1"/>
            <a:r>
              <a:rPr lang="en-US" altLang="zh-CN" sz="1800" dirty="0"/>
              <a:t>Each XMM</a:t>
            </a:r>
            <a:r>
              <a:rPr lang="zh-CN" altLang="en-US" sz="1800" dirty="0"/>
              <a:t>*</a:t>
            </a:r>
            <a:r>
              <a:rPr lang="en-US" altLang="zh-CN" sz="1800" dirty="0"/>
              <a:t>: 4 32-bit float;  </a:t>
            </a:r>
            <a:r>
              <a:rPr lang="en-US" altLang="zh-CN" sz="1800" dirty="0">
                <a:highlight>
                  <a:srgbClr val="00FFFF"/>
                </a:highlight>
              </a:rPr>
              <a:t>4 int</a:t>
            </a:r>
            <a:r>
              <a:rPr lang="en-US" altLang="zh-CN" sz="1800" dirty="0"/>
              <a:t>, 2 double;</a:t>
            </a:r>
          </a:p>
          <a:p>
            <a:pPr marL="457200" lvl="1" indent="0">
              <a:buNone/>
            </a:pPr>
            <a:r>
              <a:rPr lang="en-US" altLang="zh-CN" sz="1800" dirty="0"/>
              <a:t> </a:t>
            </a:r>
            <a:endParaRPr lang="en-US" altLang="zh-CN" sz="1800" dirty="0">
              <a:effectLst/>
            </a:endParaRPr>
          </a:p>
          <a:p>
            <a:r>
              <a:rPr lang="en-US" altLang="zh-CN" sz="2000" dirty="0"/>
              <a:t>AVX</a:t>
            </a:r>
          </a:p>
          <a:p>
            <a:pPr lvl="1"/>
            <a:r>
              <a:rPr lang="en-US" altLang="zh-CN" sz="1800" dirty="0">
                <a:effectLst/>
                <a:highlight>
                  <a:srgbClr val="FFFF00"/>
                </a:highlight>
              </a:rPr>
              <a:t>16</a:t>
            </a:r>
            <a:r>
              <a:rPr lang="zh-CN" altLang="en-US" sz="1800" dirty="0"/>
              <a:t> </a:t>
            </a:r>
            <a:r>
              <a:rPr lang="en-US" altLang="zh-CN" sz="1800" dirty="0"/>
              <a:t>256bit</a:t>
            </a:r>
            <a:r>
              <a:rPr lang="zh-CN" altLang="en-US" sz="1800" dirty="0">
                <a:effectLst/>
              </a:rPr>
              <a:t> </a:t>
            </a:r>
            <a:r>
              <a:rPr lang="en-US" altLang="zh-CN" sz="1800" dirty="0">
                <a:effectLst/>
              </a:rPr>
              <a:t>registers - </a:t>
            </a:r>
            <a:r>
              <a:rPr lang="en-US" altLang="zh-CN" sz="1800" dirty="0"/>
              <a:t>Y</a:t>
            </a:r>
            <a:r>
              <a:rPr lang="en-US" altLang="zh-CN" sz="1800" dirty="0">
                <a:effectLst/>
              </a:rPr>
              <a:t>MM*</a:t>
            </a:r>
          </a:p>
          <a:p>
            <a:pPr lvl="1"/>
            <a:r>
              <a:rPr lang="en-US" altLang="zh-CN" sz="1800" dirty="0"/>
              <a:t>Add</a:t>
            </a:r>
            <a:r>
              <a:rPr lang="en-US" altLang="zh-CN" sz="1800" b="1" dirty="0"/>
              <a:t> VEX</a:t>
            </a:r>
            <a:r>
              <a:rPr lang="en-US" altLang="zh-CN" sz="1800" dirty="0"/>
              <a:t> prefix on SSE instructions for backward compliance</a:t>
            </a:r>
          </a:p>
          <a:p>
            <a:pPr lvl="1"/>
            <a:r>
              <a:rPr lang="en-US" altLang="zh-CN" sz="1800" dirty="0"/>
              <a:t>Each YMM</a:t>
            </a:r>
            <a:r>
              <a:rPr lang="zh-CN" altLang="en-US" sz="1800" dirty="0"/>
              <a:t>*</a:t>
            </a:r>
            <a:r>
              <a:rPr lang="en-US" altLang="zh-CN" sz="1800" dirty="0"/>
              <a:t>: 8 32-bit float;  </a:t>
            </a:r>
            <a:r>
              <a:rPr lang="en-US" altLang="zh-CN" sz="1800" dirty="0">
                <a:highlight>
                  <a:srgbClr val="00FFFF"/>
                </a:highlight>
              </a:rPr>
              <a:t>8 int</a:t>
            </a:r>
            <a:r>
              <a:rPr lang="en-US" altLang="zh-CN" sz="1800" dirty="0"/>
              <a:t>, 4 double;</a:t>
            </a:r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AVX512</a:t>
            </a:r>
            <a:endParaRPr lang="en-US" altLang="zh-CN" sz="1800" dirty="0"/>
          </a:p>
          <a:p>
            <a:pPr lvl="1"/>
            <a:r>
              <a:rPr lang="en-US" altLang="zh-CN" sz="1800" dirty="0">
                <a:highlight>
                  <a:srgbClr val="FFFF00"/>
                </a:highlight>
              </a:rPr>
              <a:t>32</a:t>
            </a:r>
            <a:r>
              <a:rPr lang="zh-CN" altLang="en-US" sz="1800" dirty="0"/>
              <a:t> </a:t>
            </a:r>
            <a:r>
              <a:rPr lang="en-US" altLang="zh-CN" sz="1800" dirty="0"/>
              <a:t>512bit registers - ZMM*</a:t>
            </a:r>
          </a:p>
          <a:p>
            <a:pPr lvl="1"/>
            <a:r>
              <a:rPr lang="en-US" altLang="zh-CN" sz="1800" dirty="0"/>
              <a:t>Add </a:t>
            </a:r>
            <a:r>
              <a:rPr lang="en-US" altLang="zh-CN" sz="1800" b="1" dirty="0"/>
              <a:t>EVEX</a:t>
            </a:r>
            <a:r>
              <a:rPr lang="en-US" altLang="zh-CN" sz="1800" dirty="0"/>
              <a:t> prefix for backward compliance</a:t>
            </a:r>
          </a:p>
          <a:p>
            <a:pPr lvl="1"/>
            <a:r>
              <a:rPr lang="en-US" altLang="zh-CN" sz="1800" dirty="0"/>
              <a:t>Each ZMM</a:t>
            </a:r>
            <a:r>
              <a:rPr lang="zh-CN" altLang="en-US" sz="1800" dirty="0"/>
              <a:t>*</a:t>
            </a:r>
            <a:r>
              <a:rPr lang="en-US" altLang="zh-CN" sz="1800" dirty="0"/>
              <a:t>: 16 32-bit float;  </a:t>
            </a:r>
            <a:r>
              <a:rPr lang="en-US" altLang="zh-CN" sz="1800" dirty="0">
                <a:highlight>
                  <a:srgbClr val="00FFFF"/>
                </a:highlight>
              </a:rPr>
              <a:t>16 int</a:t>
            </a:r>
            <a:r>
              <a:rPr lang="en-US" altLang="zh-CN" sz="1800" dirty="0"/>
              <a:t>, 8 double;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dirty="0"/>
              <a:t>AVX512 increases to 2X width and 2X count</a:t>
            </a:r>
          </a:p>
        </p:txBody>
      </p:sp>
    </p:spTree>
    <p:extLst>
      <p:ext uri="{BB962C8B-B14F-4D97-AF65-F5344CB8AC3E}">
        <p14:creationId xmlns:p14="http://schemas.microsoft.com/office/powerpoint/2010/main" val="358815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C3E7-9521-4505-A787-E07EBEA8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AVX-512 instructions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002374-3EAC-47D8-9AD2-1D11A6240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864664"/>
              </p:ext>
            </p:extLst>
          </p:nvPr>
        </p:nvGraphicFramePr>
        <p:xfrm>
          <a:off x="838200" y="1690688"/>
          <a:ext cx="9269361" cy="48290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80779">
                  <a:extLst>
                    <a:ext uri="{9D8B030D-6E8A-4147-A177-3AD203B41FA5}">
                      <a16:colId xmlns:a16="http://schemas.microsoft.com/office/drawing/2014/main" val="229913917"/>
                    </a:ext>
                  </a:extLst>
                </a:gridCol>
                <a:gridCol w="7188582">
                  <a:extLst>
                    <a:ext uri="{9D8B030D-6E8A-4147-A177-3AD203B41FA5}">
                      <a16:colId xmlns:a16="http://schemas.microsoft.com/office/drawing/2014/main" val="3830956238"/>
                    </a:ext>
                  </a:extLst>
                </a:gridCol>
              </a:tblGrid>
              <a:tr h="41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subset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usage</a:t>
                      </a:r>
                      <a:endParaRPr lang="en-US" sz="1600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04707"/>
                  </a:ext>
                </a:extLst>
              </a:tr>
              <a:tr h="290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AVX512-F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Fundamental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699448"/>
                  </a:ext>
                </a:extLst>
              </a:tr>
              <a:tr h="589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AVX512-CD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Conflict Detection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628816"/>
                  </a:ext>
                </a:extLst>
              </a:tr>
              <a:tr h="5942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（仅</a:t>
                      </a:r>
                      <a:r>
                        <a:rPr lang="en-US" sz="1600">
                          <a:effectLst/>
                        </a:rPr>
                        <a:t>Phi</a:t>
                      </a:r>
                      <a:r>
                        <a:rPr lang="zh-CN" sz="1600">
                          <a:effectLst/>
                        </a:rPr>
                        <a:t>支持）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Exponential and Reciprocal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449959"/>
                  </a:ext>
                </a:extLst>
              </a:tr>
              <a:tr h="589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AVX512-PF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（仅</a:t>
                      </a:r>
                      <a:r>
                        <a:rPr lang="en-US" sz="1600">
                          <a:effectLst/>
                        </a:rPr>
                        <a:t>Phi</a:t>
                      </a:r>
                      <a:r>
                        <a:rPr lang="zh-CN" sz="1600">
                          <a:effectLst/>
                        </a:rPr>
                        <a:t>支持）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Prefetch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042279"/>
                  </a:ext>
                </a:extLst>
              </a:tr>
              <a:tr h="290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AVX512-DQ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Double and Quad 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285891"/>
                  </a:ext>
                </a:extLst>
              </a:tr>
              <a:tr h="589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AVX512-BW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 and 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89041"/>
                  </a:ext>
                </a:extLst>
              </a:tr>
              <a:tr h="589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AVX512-VL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Vector length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893755"/>
                  </a:ext>
                </a:extLst>
              </a:tr>
              <a:tr h="5942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AVX512-VNNI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Vector Neural Network Instructions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60752"/>
                  </a:ext>
                </a:extLst>
              </a:tr>
              <a:tr h="290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AVX512-BF16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Bfloat16 Type float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2634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A6520-19DC-4800-98DF-2BE06AD3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6A33-4F43-4E24-A6C8-C4D4C732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AD07-C61A-4534-814F-28D990C4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_mm&lt;</a:t>
            </a:r>
            <a:r>
              <a:rPr lang="en-US" altLang="zh-CN" dirty="0" err="1"/>
              <a:t>bit_width</a:t>
            </a:r>
            <a:r>
              <a:rPr lang="en-US" altLang="zh-CN" dirty="0"/>
              <a:t>&gt;_&lt;name&gt;_&lt;</a:t>
            </a:r>
            <a:r>
              <a:rPr lang="en-US" altLang="zh-CN" dirty="0" err="1"/>
              <a:t>data_type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bit_width</a:t>
            </a:r>
            <a:r>
              <a:rPr lang="en-US" altLang="zh-CN" dirty="0"/>
              <a:t>&gt; 128 for </a:t>
            </a:r>
            <a:r>
              <a:rPr lang="en-US" altLang="zh-CN" dirty="0" err="1"/>
              <a:t>sse</a:t>
            </a:r>
            <a:r>
              <a:rPr lang="en-US" altLang="zh-CN" dirty="0"/>
              <a:t>, 256 for </a:t>
            </a:r>
            <a:r>
              <a:rPr lang="en-US" altLang="zh-CN" dirty="0" err="1"/>
              <a:t>avx</a:t>
            </a:r>
            <a:r>
              <a:rPr lang="en-US" altLang="zh-CN" dirty="0"/>
              <a:t>, 512 for avx3</a:t>
            </a:r>
            <a:endParaRPr lang="zh-CN" altLang="en-US" dirty="0"/>
          </a:p>
          <a:p>
            <a:r>
              <a:rPr lang="en-US" altLang="zh-CN" dirty="0"/>
              <a:t>&lt;name&gt; options</a:t>
            </a:r>
            <a:endParaRPr lang="zh-CN" altLang="en-US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data_type</a:t>
            </a:r>
            <a:r>
              <a:rPr lang="en-US" altLang="zh-CN" dirty="0"/>
              <a:t>&gt; arguments types</a:t>
            </a:r>
          </a:p>
          <a:p>
            <a:pPr lvl="1"/>
            <a:r>
              <a:rPr lang="en-US" sz="2200" b="0" i="0" dirty="0" err="1">
                <a:solidFill>
                  <a:srgbClr val="55566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2200" b="0" i="0" dirty="0">
                <a:solidFill>
                  <a:srgbClr val="555666"/>
                </a:solidFill>
                <a:effectLst/>
                <a:latin typeface="Consolas" panose="020B0609020204030204" pitchFamily="49" charset="0"/>
              </a:rPr>
              <a:t> : float</a:t>
            </a:r>
            <a:br>
              <a:rPr lang="zh-CN" altLang="en-US" sz="2200" dirty="0">
                <a:latin typeface="Consolas" panose="020B0609020204030204" pitchFamily="49" charset="0"/>
              </a:rPr>
            </a:br>
            <a:r>
              <a:rPr lang="en-US" sz="2200" b="0" i="0" dirty="0">
                <a:solidFill>
                  <a:srgbClr val="555666"/>
                </a:solidFill>
                <a:effectLst/>
                <a:latin typeface="Consolas" panose="020B0609020204030204" pitchFamily="49" charset="0"/>
              </a:rPr>
              <a:t>pd : double</a:t>
            </a:r>
            <a:br>
              <a:rPr lang="zh-CN" altLang="en-US" sz="2200" dirty="0">
                <a:latin typeface="Consolas" panose="020B0609020204030204" pitchFamily="49" charset="0"/>
              </a:rPr>
            </a:br>
            <a:r>
              <a:rPr lang="en-US" sz="2200" b="0" i="0" dirty="0">
                <a:solidFill>
                  <a:srgbClr val="555666"/>
                </a:solidFill>
                <a:effectLst/>
                <a:latin typeface="Consolas" panose="020B0609020204030204" pitchFamily="49" charset="0"/>
              </a:rPr>
              <a:t>epi8/epi16/epi32/epi64 : xxx bit signed int</a:t>
            </a:r>
            <a:br>
              <a:rPr lang="zh-CN" altLang="en-US" sz="2200" dirty="0">
                <a:latin typeface="Consolas" panose="020B0609020204030204" pitchFamily="49" charset="0"/>
              </a:rPr>
            </a:br>
            <a:r>
              <a:rPr lang="en-US" sz="2200" b="0" i="0" dirty="0">
                <a:solidFill>
                  <a:srgbClr val="555666"/>
                </a:solidFill>
                <a:effectLst/>
                <a:latin typeface="Consolas" panose="020B0609020204030204" pitchFamily="49" charset="0"/>
              </a:rPr>
              <a:t>epu8/epu16/epu32/epu64 : xxx bit unsigned int</a:t>
            </a:r>
            <a:br>
              <a:rPr lang="zh-CN" altLang="en-US" sz="2200" dirty="0">
                <a:latin typeface="Consolas" panose="020B0609020204030204" pitchFamily="49" charset="0"/>
              </a:rPr>
            </a:br>
            <a:r>
              <a:rPr lang="en-US" sz="2200" b="0" i="0" dirty="0">
                <a:solidFill>
                  <a:srgbClr val="555666"/>
                </a:solidFill>
                <a:effectLst/>
                <a:latin typeface="Consolas" panose="020B0609020204030204" pitchFamily="49" charset="0"/>
              </a:rPr>
              <a:t>si128/si256 : unknown type 126/256 bit</a:t>
            </a:r>
            <a:br>
              <a:rPr lang="zh-CN" altLang="en-US" sz="2200" dirty="0">
                <a:latin typeface="Consolas" panose="020B0609020204030204" pitchFamily="49" charset="0"/>
              </a:rPr>
            </a:br>
            <a:r>
              <a:rPr lang="en-US" sz="2200" b="0" i="0" dirty="0">
                <a:solidFill>
                  <a:srgbClr val="555666"/>
                </a:solidFill>
                <a:effectLst/>
                <a:latin typeface="Consolas" panose="020B0609020204030204" pitchFamily="49" charset="0"/>
              </a:rPr>
              <a:t>m128/m128i/m128d/m256/m256i/m256d : denote input type that differs output</a:t>
            </a:r>
            <a:r>
              <a:rPr lang="zh-CN" altLang="en-US" sz="2200" dirty="0">
                <a:solidFill>
                  <a:srgbClr val="5556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555666"/>
                </a:solidFill>
                <a:latin typeface="Consolas" panose="020B0609020204030204" pitchFamily="49" charset="0"/>
              </a:rPr>
              <a:t>type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38261-B4DE-4406-A77C-D22295A3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5BBF-B0B8-4D4B-B85C-637A4BE08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6164571A95D4FA37BD00E0C890833" ma:contentTypeVersion="11" ma:contentTypeDescription="Create a new document." ma:contentTypeScope="" ma:versionID="8bedf461d2f0f04b8c83af76a1e0e04a">
  <xsd:schema xmlns:xsd="http://www.w3.org/2001/XMLSchema" xmlns:xs="http://www.w3.org/2001/XMLSchema" xmlns:p="http://schemas.microsoft.com/office/2006/metadata/properties" xmlns:ns2="3212d4d1-9891-4c64-80cd-0767218ebcbe" xmlns:ns3="1c43a4ad-b5af-4a8d-951d-4ed0f2a15aa5" targetNamespace="http://schemas.microsoft.com/office/2006/metadata/properties" ma:root="true" ma:fieldsID="65e5d0ddf5da6f79328a207efb183e83" ns2:_="" ns3:_="">
    <xsd:import namespace="3212d4d1-9891-4c64-80cd-0767218ebcbe"/>
    <xsd:import namespace="1c43a4ad-b5af-4a8d-951d-4ed0f2a15a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2d4d1-9891-4c64-80cd-0767218ebc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43a4ad-b5af-4a8d-951d-4ed0f2a15aa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4A3609-7FA1-42F0-9E2D-A162E63B43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A43307-8FD2-4520-932E-4D4F3A157D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12d4d1-9891-4c64-80cd-0767218ebcbe"/>
    <ds:schemaRef ds:uri="1c43a4ad-b5af-4a8d-951d-4ed0f2a15a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3DDFA0-8058-4F11-91FC-F95856150583}">
  <ds:schemaRefs>
    <ds:schemaRef ds:uri="http://schemas.microsoft.com/office/2006/metadata/properties"/>
    <ds:schemaRef ds:uri="http://purl.org/dc/elements/1.1/"/>
    <ds:schemaRef ds:uri="1c43a4ad-b5af-4a8d-951d-4ed0f2a15aa5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3212d4d1-9891-4c64-80cd-0767218ebcb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1880</Words>
  <Application>Microsoft Office PowerPoint</Application>
  <PresentationFormat>Widescreen</PresentationFormat>
  <Paragraphs>372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consolas</vt:lpstr>
      <vt:lpstr>Courier New</vt:lpstr>
      <vt:lpstr>Roboto</vt:lpstr>
      <vt:lpstr>Source Code Pro</vt:lpstr>
      <vt:lpstr>Office Theme</vt:lpstr>
      <vt:lpstr>AVX Learning</vt:lpstr>
      <vt:lpstr>SIMD History</vt:lpstr>
      <vt:lpstr>PowerPoint Presentation</vt:lpstr>
      <vt:lpstr>PowerPoint Presentation</vt:lpstr>
      <vt:lpstr>PowerPoint Presentation</vt:lpstr>
      <vt:lpstr>Registers</vt:lpstr>
      <vt:lpstr>PowerPoint Presentation</vt:lpstr>
      <vt:lpstr>AVX-512 instructions</vt:lpstr>
      <vt:lpstr>AVX functions</vt:lpstr>
      <vt:lpstr>AVX programming</vt:lpstr>
      <vt:lpstr>How to program using AVX?</vt:lpstr>
      <vt:lpstr>Compiler flag</vt:lpstr>
      <vt:lpstr>PowerPoint Presentation</vt:lpstr>
      <vt:lpstr>PowerPoint Presentation</vt:lpstr>
      <vt:lpstr>Use intrinsic</vt:lpstr>
      <vt:lpstr>PowerPoint Presentation</vt:lpstr>
      <vt:lpstr>Use ASM</vt:lpstr>
      <vt:lpstr>PowerPoint Presentation</vt:lpstr>
      <vt:lpstr>Workshop on Linux  (Cascade Lake Server)</vt:lpstr>
      <vt:lpstr>Use lscpu to check SIMD capability</vt:lpstr>
      <vt:lpstr>A Complicated SIMD Program Chacha20 algorithm in OpenSSL</vt:lpstr>
      <vt:lpstr>Two symmetric encryption algorithms</vt:lpstr>
      <vt:lpstr>Chacha20 introduction</vt:lpstr>
      <vt:lpstr>Encryption procedure</vt:lpstr>
      <vt:lpstr>AVX512 optimization in ARX</vt:lpstr>
      <vt:lpstr>PowerPoint Presentation</vt:lpstr>
      <vt:lpstr>vbroadcasti32x4</vt:lpstr>
      <vt:lpstr>Vpshufd zmm1 zmm2</vt:lpstr>
      <vt:lpstr>vpaddd</vt:lpstr>
      <vt:lpstr>vprold</vt:lpstr>
      <vt:lpstr>Links</vt:lpstr>
      <vt:lpstr>Optimized memcpy in GCC</vt:lpstr>
      <vt:lpstr>Full introduction of intrinsic</vt:lpstr>
      <vt:lpstr>Category</vt:lpstr>
      <vt:lpstr>backup</vt:lpstr>
      <vt:lpstr>PowerPoint Presentation</vt:lpstr>
      <vt:lpstr>AVX-512 指令分类</vt:lpstr>
      <vt:lpstr>快速识别AVX 数据类型</vt:lpstr>
    </vt:vector>
  </TitlesOfParts>
  <Company>Windows 10 x64 ECBuild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Tian, Li A</dc:creator>
  <cp:lastModifiedBy>Shi, Lei A</cp:lastModifiedBy>
  <cp:revision>27</cp:revision>
  <dcterms:created xsi:type="dcterms:W3CDTF">2019-10-24T06:31:50Z</dcterms:created>
  <dcterms:modified xsi:type="dcterms:W3CDTF">2022-04-17T07:21:14Z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0x0101002756164571A95D4FA37BD00E0C890833</vt:lpwstr>
  </property>
</Properties>
</file>