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7" r:id="rId3"/>
    <p:sldId id="308" r:id="rId4"/>
    <p:sldId id="258" r:id="rId5"/>
    <p:sldId id="259" r:id="rId6"/>
    <p:sldId id="260" r:id="rId7"/>
    <p:sldId id="261" r:id="rId8"/>
    <p:sldId id="304" r:id="rId9"/>
    <p:sldId id="306" r:id="rId10"/>
    <p:sldId id="307" r:id="rId11"/>
    <p:sldId id="309" r:id="rId12"/>
    <p:sldId id="262" r:id="rId13"/>
    <p:sldId id="270" r:id="rId14"/>
  </p:sldIdLst>
  <p:sldSz cx="9144000" cy="5143500" type="screen16x9"/>
  <p:notesSz cx="6858000" cy="9144000"/>
  <p:embeddedFontLst>
    <p:embeddedFont>
      <p:font typeface="Asap" panose="020B0604020202020204" charset="0"/>
      <p:regular r:id="rId16"/>
      <p:bold r:id="rId17"/>
      <p:italic r:id="rId18"/>
      <p:boldItalic r:id="rId19"/>
    </p:embeddedFont>
    <p:embeddedFont>
      <p:font typeface="B612 Mono" panose="020B0604020202020204" charset="0"/>
      <p:regular r:id="rId20"/>
      <p:bold r:id="rId21"/>
      <p:italic r:id="rId22"/>
      <p:boldItalic r:id="rId23"/>
    </p:embeddedFont>
    <p:embeddedFont>
      <p:font typeface="Bebas Neue" panose="020B0606020202050201" pitchFamily="34" charset="0"/>
      <p:regular r:id="rId24"/>
    </p:embeddedFont>
    <p:embeddedFont>
      <p:font typeface="Calibri Light" panose="020F0302020204030204" pitchFamily="34" charset="0"/>
      <p:regular r:id="rId25"/>
      <p:italic r:id="rId26"/>
    </p:embeddedFont>
    <p:embeddedFont>
      <p:font typeface="Nunito Light" pitchFamily="2" charset="0"/>
      <p:regular r:id="rId27"/>
      <p:italic r:id="rId28"/>
    </p:embeddedFont>
    <p:embeddedFont>
      <p:font typeface="Shrikhand"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C8AC90-6438-4685-9108-206D6B037328}">
  <a:tblStyle styleId="{96C8AC90-6438-4685-9108-206D6B0373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0423DC-F751-410B-B88D-A6745BCD45B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2"/>
        <p:cNvGrpSpPr/>
        <p:nvPr/>
      </p:nvGrpSpPr>
      <p:grpSpPr>
        <a:xfrm>
          <a:off x="0" y="0"/>
          <a:ext cx="0" cy="0"/>
          <a:chOff x="0" y="0"/>
          <a:chExt cx="0" cy="0"/>
        </a:xfrm>
      </p:grpSpPr>
      <p:sp>
        <p:nvSpPr>
          <p:cNvPr id="3233" name="Google Shape;3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4" name="Google Shape;3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9"/>
        <p:cNvGrpSpPr/>
        <p:nvPr/>
      </p:nvGrpSpPr>
      <p:grpSpPr>
        <a:xfrm>
          <a:off x="0" y="0"/>
          <a:ext cx="0" cy="0"/>
          <a:chOff x="0" y="0"/>
          <a:chExt cx="0" cy="0"/>
        </a:xfrm>
      </p:grpSpPr>
      <p:sp>
        <p:nvSpPr>
          <p:cNvPr id="3630" name="Google Shape;3630;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1" name="Google Shape;3631;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604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830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5"/>
        <p:cNvGrpSpPr/>
        <p:nvPr/>
      </p:nvGrpSpPr>
      <p:grpSpPr>
        <a:xfrm>
          <a:off x="0" y="0"/>
          <a:ext cx="0" cy="0"/>
          <a:chOff x="0" y="0"/>
          <a:chExt cx="0" cy="0"/>
        </a:xfrm>
      </p:grpSpPr>
      <p:sp>
        <p:nvSpPr>
          <p:cNvPr id="3646" name="Google Shape;3646;g2462d7922a2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7" name="Google Shape;3647;g2462d7922a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6"/>
        <p:cNvGrpSpPr/>
        <p:nvPr/>
      </p:nvGrpSpPr>
      <p:grpSpPr>
        <a:xfrm>
          <a:off x="0" y="0"/>
          <a:ext cx="0" cy="0"/>
          <a:chOff x="0" y="0"/>
          <a:chExt cx="0" cy="0"/>
        </a:xfrm>
      </p:grpSpPr>
      <p:sp>
        <p:nvSpPr>
          <p:cNvPr id="3267" name="Google Shape;3267;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8" name="Google Shape;3268;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6"/>
        <p:cNvGrpSpPr/>
        <p:nvPr/>
      </p:nvGrpSpPr>
      <p:grpSpPr>
        <a:xfrm>
          <a:off x="0" y="0"/>
          <a:ext cx="0" cy="0"/>
          <a:chOff x="0" y="0"/>
          <a:chExt cx="0" cy="0"/>
        </a:xfrm>
      </p:grpSpPr>
      <p:sp>
        <p:nvSpPr>
          <p:cNvPr id="3267" name="Google Shape;3267;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8" name="Google Shape;3268;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981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145afcf80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145afcf80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5"/>
        <p:cNvGrpSpPr/>
        <p:nvPr/>
      </p:nvGrpSpPr>
      <p:grpSpPr>
        <a:xfrm>
          <a:off x="0" y="0"/>
          <a:ext cx="0" cy="0"/>
          <a:chOff x="0" y="0"/>
          <a:chExt cx="0" cy="0"/>
        </a:xfrm>
      </p:grpSpPr>
      <p:sp>
        <p:nvSpPr>
          <p:cNvPr id="3326" name="Google Shape;3326;g11f924e3519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7" name="Google Shape;3327;g11f924e3519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1"/>
        <p:cNvGrpSpPr/>
        <p:nvPr/>
      </p:nvGrpSpPr>
      <p:grpSpPr>
        <a:xfrm>
          <a:off x="0" y="0"/>
          <a:ext cx="0" cy="0"/>
          <a:chOff x="0" y="0"/>
          <a:chExt cx="0" cy="0"/>
        </a:xfrm>
      </p:grpSpPr>
      <p:sp>
        <p:nvSpPr>
          <p:cNvPr id="3352" name="Google Shape;3352;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3" name="Google Shape;3353;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9"/>
        <p:cNvGrpSpPr/>
        <p:nvPr/>
      </p:nvGrpSpPr>
      <p:grpSpPr>
        <a:xfrm>
          <a:off x="0" y="0"/>
          <a:ext cx="0" cy="0"/>
          <a:chOff x="0" y="0"/>
          <a:chExt cx="0" cy="0"/>
        </a:xfrm>
      </p:grpSpPr>
      <p:sp>
        <p:nvSpPr>
          <p:cNvPr id="3630" name="Google Shape;3630;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1" name="Google Shape;3631;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79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9"/>
        <p:cNvGrpSpPr/>
        <p:nvPr/>
      </p:nvGrpSpPr>
      <p:grpSpPr>
        <a:xfrm>
          <a:off x="0" y="0"/>
          <a:ext cx="0" cy="0"/>
          <a:chOff x="0" y="0"/>
          <a:chExt cx="0" cy="0"/>
        </a:xfrm>
      </p:grpSpPr>
      <p:sp>
        <p:nvSpPr>
          <p:cNvPr id="3630" name="Google Shape;3630;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1" name="Google Shape;3631;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977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0625" y="72645"/>
            <a:ext cx="8802750" cy="4998155"/>
            <a:chOff x="170625" y="72645"/>
            <a:chExt cx="8802750" cy="4998155"/>
          </a:xfrm>
        </p:grpSpPr>
        <p:grpSp>
          <p:nvGrpSpPr>
            <p:cNvPr id="10" name="Google Shape;10;p2"/>
            <p:cNvGrpSpPr/>
            <p:nvPr/>
          </p:nvGrpSpPr>
          <p:grpSpPr>
            <a:xfrm>
              <a:off x="170625" y="72645"/>
              <a:ext cx="8802750" cy="4998155"/>
              <a:chOff x="170625" y="72645"/>
              <a:chExt cx="8802750" cy="4998155"/>
            </a:xfrm>
          </p:grpSpPr>
          <p:sp>
            <p:nvSpPr>
              <p:cNvPr id="11" name="Google Shape;11;p2"/>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47825" y="72645"/>
                <a:ext cx="8261350" cy="227935"/>
                <a:chOff x="447825" y="66000"/>
                <a:chExt cx="8261350" cy="227935"/>
              </a:xfrm>
            </p:grpSpPr>
            <p:grpSp>
              <p:nvGrpSpPr>
                <p:cNvPr id="13" name="Google Shape;13;p2"/>
                <p:cNvGrpSpPr/>
                <p:nvPr/>
              </p:nvGrpSpPr>
              <p:grpSpPr>
                <a:xfrm>
                  <a:off x="3874150" y="66000"/>
                  <a:ext cx="4835025" cy="227935"/>
                  <a:chOff x="3874150" y="66000"/>
                  <a:chExt cx="4835025" cy="227935"/>
                </a:xfrm>
              </p:grpSpPr>
              <p:grpSp>
                <p:nvGrpSpPr>
                  <p:cNvPr id="14" name="Google Shape;14;p2"/>
                  <p:cNvGrpSpPr/>
                  <p:nvPr/>
                </p:nvGrpSpPr>
                <p:grpSpPr>
                  <a:xfrm>
                    <a:off x="3874150" y="66000"/>
                    <a:ext cx="4835025" cy="227935"/>
                    <a:chOff x="3874150" y="66000"/>
                    <a:chExt cx="4835025" cy="227935"/>
                  </a:xfrm>
                </p:grpSpPr>
                <p:grpSp>
                  <p:nvGrpSpPr>
                    <p:cNvPr id="15" name="Google Shape;15;p2"/>
                    <p:cNvGrpSpPr/>
                    <p:nvPr/>
                  </p:nvGrpSpPr>
                  <p:grpSpPr>
                    <a:xfrm>
                      <a:off x="7841075" y="66000"/>
                      <a:ext cx="868100" cy="227400"/>
                      <a:chOff x="7841075" y="66000"/>
                      <a:chExt cx="868100" cy="227400"/>
                    </a:xfrm>
                  </p:grpSpPr>
                  <p:sp>
                    <p:nvSpPr>
                      <p:cNvPr id="16" name="Google Shape;16;p2"/>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3874150" y="66000"/>
                      <a:ext cx="868100" cy="227400"/>
                      <a:chOff x="7841075" y="66000"/>
                      <a:chExt cx="868100" cy="227400"/>
                    </a:xfrm>
                  </p:grpSpPr>
                  <p:sp>
                    <p:nvSpPr>
                      <p:cNvPr id="33" name="Google Shape;33;p2"/>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5857627" y="114513"/>
                    <a:ext cx="868100" cy="135007"/>
                    <a:chOff x="7841075" y="69893"/>
                    <a:chExt cx="868100" cy="227400"/>
                  </a:xfrm>
                </p:grpSpPr>
                <p:sp>
                  <p:nvSpPr>
                    <p:cNvPr id="51" name="Google Shape;51;p2"/>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 name="Google Shape;67;p2"/>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2"/>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71" name="Google Shape;71;p2"/>
              <p:cNvGrpSpPr/>
              <p:nvPr/>
            </p:nvGrpSpPr>
            <p:grpSpPr>
              <a:xfrm>
                <a:off x="8838375" y="293597"/>
                <a:ext cx="135000" cy="4556147"/>
                <a:chOff x="8838375" y="293597"/>
                <a:chExt cx="135000" cy="4556147"/>
              </a:xfrm>
            </p:grpSpPr>
            <p:sp>
              <p:nvSpPr>
                <p:cNvPr id="72" name="Google Shape;72;p2"/>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2"/>
              <p:cNvGrpSpPr/>
              <p:nvPr/>
            </p:nvGrpSpPr>
            <p:grpSpPr>
              <a:xfrm>
                <a:off x="170625" y="293597"/>
                <a:ext cx="135000" cy="4556147"/>
                <a:chOff x="170625" y="293597"/>
                <a:chExt cx="135000" cy="4556147"/>
              </a:xfrm>
            </p:grpSpPr>
            <p:sp>
              <p:nvSpPr>
                <p:cNvPr id="81" name="Google Shape;81;p2"/>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86" name="Google Shape;86;p2"/>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2"/>
              <p:cNvGrpSpPr/>
              <p:nvPr/>
            </p:nvGrpSpPr>
            <p:grpSpPr>
              <a:xfrm rot="10800000">
                <a:off x="434450" y="4843400"/>
                <a:ext cx="8271950" cy="227400"/>
                <a:chOff x="437225" y="66000"/>
                <a:chExt cx="8271950" cy="227400"/>
              </a:xfrm>
            </p:grpSpPr>
            <p:grpSp>
              <p:nvGrpSpPr>
                <p:cNvPr id="91" name="Google Shape;91;p2"/>
                <p:cNvGrpSpPr/>
                <p:nvPr/>
              </p:nvGrpSpPr>
              <p:grpSpPr>
                <a:xfrm>
                  <a:off x="3874150" y="66000"/>
                  <a:ext cx="4835025" cy="227400"/>
                  <a:chOff x="3874150" y="66000"/>
                  <a:chExt cx="4835025" cy="227400"/>
                </a:xfrm>
              </p:grpSpPr>
              <p:grpSp>
                <p:nvGrpSpPr>
                  <p:cNvPr id="92" name="Google Shape;92;p2"/>
                  <p:cNvGrpSpPr/>
                  <p:nvPr/>
                </p:nvGrpSpPr>
                <p:grpSpPr>
                  <a:xfrm>
                    <a:off x="3874150" y="66000"/>
                    <a:ext cx="4835025" cy="227400"/>
                    <a:chOff x="3874150" y="66000"/>
                    <a:chExt cx="4835025" cy="227400"/>
                  </a:xfrm>
                </p:grpSpPr>
                <p:grpSp>
                  <p:nvGrpSpPr>
                    <p:cNvPr id="93" name="Google Shape;93;p2"/>
                    <p:cNvGrpSpPr/>
                    <p:nvPr/>
                  </p:nvGrpSpPr>
                  <p:grpSpPr>
                    <a:xfrm>
                      <a:off x="7841075" y="66000"/>
                      <a:ext cx="868100" cy="227400"/>
                      <a:chOff x="7841075" y="66000"/>
                      <a:chExt cx="868100" cy="227400"/>
                    </a:xfrm>
                  </p:grpSpPr>
                  <p:sp>
                    <p:nvSpPr>
                      <p:cNvPr id="94" name="Google Shape;94;p2"/>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3874150" y="66000"/>
                      <a:ext cx="868100" cy="227400"/>
                      <a:chOff x="7841075" y="66000"/>
                      <a:chExt cx="868100" cy="227400"/>
                    </a:xfrm>
                  </p:grpSpPr>
                  <p:sp>
                    <p:nvSpPr>
                      <p:cNvPr id="111" name="Google Shape;111;p2"/>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2"/>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2"/>
                  <p:cNvGrpSpPr/>
                  <p:nvPr/>
                </p:nvGrpSpPr>
                <p:grpSpPr>
                  <a:xfrm>
                    <a:off x="5857627" y="112202"/>
                    <a:ext cx="868100" cy="135007"/>
                    <a:chOff x="7841075" y="66000"/>
                    <a:chExt cx="868100" cy="227400"/>
                  </a:xfrm>
                </p:grpSpPr>
                <p:sp>
                  <p:nvSpPr>
                    <p:cNvPr id="129" name="Google Shape;129;p2"/>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2"/>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2"/>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cxnSp>
          <p:nvCxnSpPr>
            <p:cNvPr id="149" name="Google Shape;149;p2"/>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150" name="Google Shape;150;p2"/>
          <p:cNvSpPr txBox="1">
            <a:spLocks noGrp="1"/>
          </p:cNvSpPr>
          <p:nvPr>
            <p:ph type="ctrTitle"/>
          </p:nvPr>
        </p:nvSpPr>
        <p:spPr>
          <a:xfrm>
            <a:off x="715350" y="1008650"/>
            <a:ext cx="4484100" cy="23655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1" name="Google Shape;151;p2"/>
          <p:cNvSpPr txBox="1">
            <a:spLocks noGrp="1"/>
          </p:cNvSpPr>
          <p:nvPr>
            <p:ph type="subTitle" idx="1"/>
          </p:nvPr>
        </p:nvSpPr>
        <p:spPr>
          <a:xfrm>
            <a:off x="715350" y="3549900"/>
            <a:ext cx="37242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2" name="Google Shape;152;p2"/>
          <p:cNvSpPr>
            <a:spLocks noGrp="1"/>
          </p:cNvSpPr>
          <p:nvPr>
            <p:ph type="pic" idx="2"/>
          </p:nvPr>
        </p:nvSpPr>
        <p:spPr>
          <a:xfrm>
            <a:off x="5206350" y="1334700"/>
            <a:ext cx="3144900" cy="2474100"/>
          </a:xfrm>
          <a:prstGeom prst="roundRect">
            <a:avLst>
              <a:gd name="adj" fmla="val 4981"/>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85"/>
        <p:cNvGrpSpPr/>
        <p:nvPr/>
      </p:nvGrpSpPr>
      <p:grpSpPr>
        <a:xfrm>
          <a:off x="0" y="0"/>
          <a:ext cx="0" cy="0"/>
          <a:chOff x="0" y="0"/>
          <a:chExt cx="0" cy="0"/>
        </a:xfrm>
      </p:grpSpPr>
      <p:grpSp>
        <p:nvGrpSpPr>
          <p:cNvPr id="3086" name="Google Shape;3086;p25"/>
          <p:cNvGrpSpPr/>
          <p:nvPr/>
        </p:nvGrpSpPr>
        <p:grpSpPr>
          <a:xfrm>
            <a:off x="223113" y="107372"/>
            <a:ext cx="8697772" cy="4952875"/>
            <a:chOff x="223113" y="107372"/>
            <a:chExt cx="8697772" cy="4952875"/>
          </a:xfrm>
        </p:grpSpPr>
        <p:sp>
          <p:nvSpPr>
            <p:cNvPr id="3087" name="Google Shape;3087;p25"/>
            <p:cNvSpPr/>
            <p:nvPr/>
          </p:nvSpPr>
          <p:spPr>
            <a:xfrm rot="10800000" flipH="1">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8" name="Google Shape;3088;p25"/>
            <p:cNvGrpSpPr/>
            <p:nvPr/>
          </p:nvGrpSpPr>
          <p:grpSpPr>
            <a:xfrm rot="5400000" flipH="1">
              <a:off x="6533242" y="2461896"/>
              <a:ext cx="4555077" cy="220208"/>
              <a:chOff x="3874150" y="66000"/>
              <a:chExt cx="4835025" cy="227935"/>
            </a:xfrm>
          </p:grpSpPr>
          <p:grpSp>
            <p:nvGrpSpPr>
              <p:cNvPr id="3089" name="Google Shape;3089;p25"/>
              <p:cNvGrpSpPr/>
              <p:nvPr/>
            </p:nvGrpSpPr>
            <p:grpSpPr>
              <a:xfrm>
                <a:off x="3874150" y="66000"/>
                <a:ext cx="4835025" cy="227935"/>
                <a:chOff x="3874150" y="66000"/>
                <a:chExt cx="4835025" cy="227935"/>
              </a:xfrm>
            </p:grpSpPr>
            <p:grpSp>
              <p:nvGrpSpPr>
                <p:cNvPr id="3090" name="Google Shape;3090;p25"/>
                <p:cNvGrpSpPr/>
                <p:nvPr/>
              </p:nvGrpSpPr>
              <p:grpSpPr>
                <a:xfrm>
                  <a:off x="7841075" y="66000"/>
                  <a:ext cx="868100" cy="227400"/>
                  <a:chOff x="7841075" y="66000"/>
                  <a:chExt cx="868100" cy="227400"/>
                </a:xfrm>
              </p:grpSpPr>
              <p:sp>
                <p:nvSpPr>
                  <p:cNvPr id="3091" name="Google Shape;3091;p25"/>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5"/>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5"/>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5"/>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5"/>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5"/>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5"/>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5"/>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5"/>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5"/>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5"/>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5"/>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5"/>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5"/>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5"/>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5"/>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7" name="Google Shape;3107;p25"/>
                <p:cNvGrpSpPr/>
                <p:nvPr/>
              </p:nvGrpSpPr>
              <p:grpSpPr>
                <a:xfrm>
                  <a:off x="3874150" y="66000"/>
                  <a:ext cx="868100" cy="227400"/>
                  <a:chOff x="7841075" y="66000"/>
                  <a:chExt cx="868100" cy="227400"/>
                </a:xfrm>
              </p:grpSpPr>
              <p:sp>
                <p:nvSpPr>
                  <p:cNvPr id="3108" name="Google Shape;3108;p25"/>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5"/>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5"/>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5"/>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5"/>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5"/>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5"/>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5"/>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5"/>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5"/>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5"/>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5"/>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5"/>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5"/>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5"/>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5"/>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4" name="Google Shape;3124;p25"/>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125" name="Google Shape;3125;p25"/>
              <p:cNvGrpSpPr/>
              <p:nvPr/>
            </p:nvGrpSpPr>
            <p:grpSpPr>
              <a:xfrm>
                <a:off x="5857627" y="114513"/>
                <a:ext cx="868100" cy="135007"/>
                <a:chOff x="7841075" y="69893"/>
                <a:chExt cx="868100" cy="227400"/>
              </a:xfrm>
            </p:grpSpPr>
            <p:sp>
              <p:nvSpPr>
                <p:cNvPr id="3126" name="Google Shape;3126;p25"/>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5"/>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5"/>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5"/>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5"/>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5"/>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5"/>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5"/>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5"/>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5"/>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5"/>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5"/>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5"/>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5"/>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5"/>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5"/>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42" name="Google Shape;3142;p25"/>
            <p:cNvCxnSpPr>
              <a:stCxn id="3143" idx="1"/>
            </p:cNvCxnSpPr>
            <p:nvPr/>
          </p:nvCxnSpPr>
          <p:spPr>
            <a:xfrm>
              <a:off x="1743950" y="174870"/>
              <a:ext cx="1220400" cy="0"/>
            </a:xfrm>
            <a:prstGeom prst="straightConnector1">
              <a:avLst/>
            </a:prstGeom>
            <a:noFill/>
            <a:ln w="9525" cap="flat" cmpd="sng">
              <a:solidFill>
                <a:schemeClr val="dk2"/>
              </a:solidFill>
              <a:prstDash val="solid"/>
              <a:round/>
              <a:headEnd type="none" w="med" len="med"/>
              <a:tailEnd type="none" w="med" len="med"/>
            </a:ln>
          </p:spPr>
        </p:cxnSp>
        <p:grpSp>
          <p:nvGrpSpPr>
            <p:cNvPr id="3144" name="Google Shape;3144;p25"/>
            <p:cNvGrpSpPr/>
            <p:nvPr/>
          </p:nvGrpSpPr>
          <p:grpSpPr>
            <a:xfrm rot="-5400000">
              <a:off x="-1944322" y="2461896"/>
              <a:ext cx="4555077" cy="220208"/>
              <a:chOff x="3874150" y="66000"/>
              <a:chExt cx="4835025" cy="227935"/>
            </a:xfrm>
          </p:grpSpPr>
          <p:grpSp>
            <p:nvGrpSpPr>
              <p:cNvPr id="3145" name="Google Shape;3145;p25"/>
              <p:cNvGrpSpPr/>
              <p:nvPr/>
            </p:nvGrpSpPr>
            <p:grpSpPr>
              <a:xfrm>
                <a:off x="3874150" y="66000"/>
                <a:ext cx="4835025" cy="227935"/>
                <a:chOff x="3874150" y="66000"/>
                <a:chExt cx="4835025" cy="227935"/>
              </a:xfrm>
            </p:grpSpPr>
            <p:grpSp>
              <p:nvGrpSpPr>
                <p:cNvPr id="3146" name="Google Shape;3146;p25"/>
                <p:cNvGrpSpPr/>
                <p:nvPr/>
              </p:nvGrpSpPr>
              <p:grpSpPr>
                <a:xfrm>
                  <a:off x="7841075" y="66000"/>
                  <a:ext cx="868100" cy="227400"/>
                  <a:chOff x="7841075" y="66000"/>
                  <a:chExt cx="868100" cy="227400"/>
                </a:xfrm>
              </p:grpSpPr>
              <p:sp>
                <p:nvSpPr>
                  <p:cNvPr id="3147" name="Google Shape;3147;p25"/>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5"/>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5"/>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5"/>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5"/>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5"/>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5"/>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5"/>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5"/>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5"/>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5"/>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5"/>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5"/>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5"/>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5"/>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5"/>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3" name="Google Shape;3163;p25"/>
                <p:cNvGrpSpPr/>
                <p:nvPr/>
              </p:nvGrpSpPr>
              <p:grpSpPr>
                <a:xfrm>
                  <a:off x="3874150" y="66000"/>
                  <a:ext cx="868100" cy="227400"/>
                  <a:chOff x="7841075" y="66000"/>
                  <a:chExt cx="868100" cy="227400"/>
                </a:xfrm>
              </p:grpSpPr>
              <p:sp>
                <p:nvSpPr>
                  <p:cNvPr id="3164" name="Google Shape;3164;p25"/>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5"/>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5"/>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5"/>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5"/>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5"/>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5"/>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5"/>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5"/>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5"/>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5"/>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5"/>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5"/>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5"/>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5"/>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5"/>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0" name="Google Shape;3180;p25"/>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181" name="Google Shape;3181;p25"/>
              <p:cNvGrpSpPr/>
              <p:nvPr/>
            </p:nvGrpSpPr>
            <p:grpSpPr>
              <a:xfrm>
                <a:off x="5857627" y="114513"/>
                <a:ext cx="868100" cy="135007"/>
                <a:chOff x="7841075" y="69893"/>
                <a:chExt cx="868100" cy="227400"/>
              </a:xfrm>
            </p:grpSpPr>
            <p:sp>
              <p:nvSpPr>
                <p:cNvPr id="3182" name="Google Shape;3182;p25"/>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5"/>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5"/>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5"/>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5"/>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5"/>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5"/>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5"/>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5"/>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5"/>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5"/>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5"/>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5"/>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5"/>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5"/>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5"/>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98" name="Google Shape;3198;p25"/>
            <p:cNvCxnSpPr/>
            <p:nvPr/>
          </p:nvCxnSpPr>
          <p:spPr>
            <a:xfrm>
              <a:off x="6172850" y="174870"/>
              <a:ext cx="1220400" cy="0"/>
            </a:xfrm>
            <a:prstGeom prst="straightConnector1">
              <a:avLst/>
            </a:prstGeom>
            <a:noFill/>
            <a:ln w="9525" cap="flat" cmpd="sng">
              <a:solidFill>
                <a:schemeClr val="dk2"/>
              </a:solidFill>
              <a:prstDash val="solid"/>
              <a:round/>
              <a:headEnd type="none" w="med" len="med"/>
              <a:tailEnd type="none" w="med" len="med"/>
            </a:ln>
          </p:spPr>
        </p:cxnSp>
        <p:cxnSp>
          <p:nvCxnSpPr>
            <p:cNvPr id="3199" name="Google Shape;3199;p25"/>
            <p:cNvCxnSpPr>
              <a:stCxn id="3200" idx="1"/>
            </p:cNvCxnSpPr>
            <p:nvPr/>
          </p:nvCxnSpPr>
          <p:spPr>
            <a:xfrm>
              <a:off x="1743950" y="4992745"/>
              <a:ext cx="1220400" cy="0"/>
            </a:xfrm>
            <a:prstGeom prst="straightConnector1">
              <a:avLst/>
            </a:prstGeom>
            <a:noFill/>
            <a:ln w="9525" cap="flat" cmpd="sng">
              <a:solidFill>
                <a:schemeClr val="dk2"/>
              </a:solidFill>
              <a:prstDash val="solid"/>
              <a:round/>
              <a:headEnd type="none" w="med" len="med"/>
              <a:tailEnd type="none" w="med" len="med"/>
            </a:ln>
          </p:spPr>
        </p:cxnSp>
        <p:cxnSp>
          <p:nvCxnSpPr>
            <p:cNvPr id="3201" name="Google Shape;3201;p25"/>
            <p:cNvCxnSpPr/>
            <p:nvPr/>
          </p:nvCxnSpPr>
          <p:spPr>
            <a:xfrm>
              <a:off x="6172850" y="4992745"/>
              <a:ext cx="1220400" cy="0"/>
            </a:xfrm>
            <a:prstGeom prst="straightConnector1">
              <a:avLst/>
            </a:prstGeom>
            <a:noFill/>
            <a:ln w="9525" cap="flat" cmpd="sng">
              <a:solidFill>
                <a:schemeClr val="dk2"/>
              </a:solidFill>
              <a:prstDash val="solid"/>
              <a:round/>
              <a:headEnd type="none" w="med" len="med"/>
              <a:tailEnd type="none" w="med" len="med"/>
            </a:ln>
          </p:spPr>
        </p:cxnSp>
        <p:sp>
          <p:nvSpPr>
            <p:cNvPr id="3202" name="Google Shape;3202;p25"/>
            <p:cNvSpPr/>
            <p:nvPr/>
          </p:nvSpPr>
          <p:spPr>
            <a:xfrm>
              <a:off x="5907786"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5"/>
            <p:cNvSpPr/>
            <p:nvPr/>
          </p:nvSpPr>
          <p:spPr>
            <a:xfrm>
              <a:off x="5652847"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5"/>
            <p:cNvSpPr/>
            <p:nvPr/>
          </p:nvSpPr>
          <p:spPr>
            <a:xfrm>
              <a:off x="5397909"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5"/>
            <p:cNvSpPr/>
            <p:nvPr/>
          </p:nvSpPr>
          <p:spPr>
            <a:xfrm>
              <a:off x="5142970"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5"/>
            <p:cNvSpPr/>
            <p:nvPr/>
          </p:nvSpPr>
          <p:spPr>
            <a:xfrm>
              <a:off x="4888032"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5"/>
            <p:cNvSpPr/>
            <p:nvPr/>
          </p:nvSpPr>
          <p:spPr>
            <a:xfrm>
              <a:off x="4633093"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5"/>
            <p:cNvSpPr/>
            <p:nvPr/>
          </p:nvSpPr>
          <p:spPr>
            <a:xfrm>
              <a:off x="4378154"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5"/>
            <p:cNvSpPr/>
            <p:nvPr/>
          </p:nvSpPr>
          <p:spPr>
            <a:xfrm>
              <a:off x="4123216"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5"/>
            <p:cNvSpPr/>
            <p:nvPr/>
          </p:nvSpPr>
          <p:spPr>
            <a:xfrm>
              <a:off x="3868277"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5"/>
            <p:cNvSpPr/>
            <p:nvPr/>
          </p:nvSpPr>
          <p:spPr>
            <a:xfrm>
              <a:off x="3613338"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5"/>
            <p:cNvSpPr/>
            <p:nvPr/>
          </p:nvSpPr>
          <p:spPr>
            <a:xfrm>
              <a:off x="3358400"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5"/>
            <p:cNvSpPr/>
            <p:nvPr/>
          </p:nvSpPr>
          <p:spPr>
            <a:xfrm>
              <a:off x="3103461"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5"/>
            <p:cNvSpPr/>
            <p:nvPr/>
          </p:nvSpPr>
          <p:spPr>
            <a:xfrm>
              <a:off x="5907786"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5"/>
            <p:cNvSpPr/>
            <p:nvPr/>
          </p:nvSpPr>
          <p:spPr>
            <a:xfrm>
              <a:off x="5652847"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5"/>
            <p:cNvSpPr/>
            <p:nvPr/>
          </p:nvSpPr>
          <p:spPr>
            <a:xfrm>
              <a:off x="5397909"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5"/>
            <p:cNvSpPr/>
            <p:nvPr/>
          </p:nvSpPr>
          <p:spPr>
            <a:xfrm>
              <a:off x="5142970"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5"/>
            <p:cNvSpPr/>
            <p:nvPr/>
          </p:nvSpPr>
          <p:spPr>
            <a:xfrm>
              <a:off x="4888032"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5"/>
            <p:cNvSpPr/>
            <p:nvPr/>
          </p:nvSpPr>
          <p:spPr>
            <a:xfrm>
              <a:off x="4633093"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5"/>
            <p:cNvSpPr/>
            <p:nvPr/>
          </p:nvSpPr>
          <p:spPr>
            <a:xfrm>
              <a:off x="4378154"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5"/>
            <p:cNvSpPr/>
            <p:nvPr/>
          </p:nvSpPr>
          <p:spPr>
            <a:xfrm>
              <a:off x="4123216"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5"/>
            <p:cNvSpPr/>
            <p:nvPr/>
          </p:nvSpPr>
          <p:spPr>
            <a:xfrm>
              <a:off x="3868277"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5"/>
            <p:cNvSpPr/>
            <p:nvPr/>
          </p:nvSpPr>
          <p:spPr>
            <a:xfrm>
              <a:off x="3613338"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5"/>
            <p:cNvSpPr/>
            <p:nvPr/>
          </p:nvSpPr>
          <p:spPr>
            <a:xfrm>
              <a:off x="3358400"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5"/>
            <p:cNvSpPr/>
            <p:nvPr/>
          </p:nvSpPr>
          <p:spPr>
            <a:xfrm>
              <a:off x="3103461"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3"/>
        <p:cNvGrpSpPr/>
        <p:nvPr/>
      </p:nvGrpSpPr>
      <p:grpSpPr>
        <a:xfrm>
          <a:off x="0" y="0"/>
          <a:ext cx="0" cy="0"/>
          <a:chOff x="0" y="0"/>
          <a:chExt cx="0" cy="0"/>
        </a:xfrm>
      </p:grpSpPr>
      <p:grpSp>
        <p:nvGrpSpPr>
          <p:cNvPr id="154" name="Google Shape;154;p3"/>
          <p:cNvGrpSpPr/>
          <p:nvPr/>
        </p:nvGrpSpPr>
        <p:grpSpPr>
          <a:xfrm>
            <a:off x="170625" y="72645"/>
            <a:ext cx="8802750" cy="4998155"/>
            <a:chOff x="170625" y="72645"/>
            <a:chExt cx="8802750" cy="4998155"/>
          </a:xfrm>
        </p:grpSpPr>
        <p:grpSp>
          <p:nvGrpSpPr>
            <p:cNvPr id="155" name="Google Shape;155;p3"/>
            <p:cNvGrpSpPr/>
            <p:nvPr/>
          </p:nvGrpSpPr>
          <p:grpSpPr>
            <a:xfrm>
              <a:off x="170625" y="72645"/>
              <a:ext cx="8802750" cy="4998155"/>
              <a:chOff x="170625" y="72645"/>
              <a:chExt cx="8802750" cy="4998155"/>
            </a:xfrm>
          </p:grpSpPr>
          <p:sp>
            <p:nvSpPr>
              <p:cNvPr id="156" name="Google Shape;156;p3"/>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447825" y="72645"/>
                <a:ext cx="8261350" cy="227935"/>
                <a:chOff x="447825" y="66000"/>
                <a:chExt cx="8261350" cy="227935"/>
              </a:xfrm>
            </p:grpSpPr>
            <p:grpSp>
              <p:nvGrpSpPr>
                <p:cNvPr id="158" name="Google Shape;158;p3"/>
                <p:cNvGrpSpPr/>
                <p:nvPr/>
              </p:nvGrpSpPr>
              <p:grpSpPr>
                <a:xfrm>
                  <a:off x="3874150" y="66000"/>
                  <a:ext cx="4835025" cy="227935"/>
                  <a:chOff x="3874150" y="66000"/>
                  <a:chExt cx="4835025" cy="227935"/>
                </a:xfrm>
              </p:grpSpPr>
              <p:grpSp>
                <p:nvGrpSpPr>
                  <p:cNvPr id="159" name="Google Shape;159;p3"/>
                  <p:cNvGrpSpPr/>
                  <p:nvPr/>
                </p:nvGrpSpPr>
                <p:grpSpPr>
                  <a:xfrm>
                    <a:off x="3874150" y="66000"/>
                    <a:ext cx="4835025" cy="227935"/>
                    <a:chOff x="3874150" y="66000"/>
                    <a:chExt cx="4835025" cy="227935"/>
                  </a:xfrm>
                </p:grpSpPr>
                <p:grpSp>
                  <p:nvGrpSpPr>
                    <p:cNvPr id="160" name="Google Shape;160;p3"/>
                    <p:cNvGrpSpPr/>
                    <p:nvPr/>
                  </p:nvGrpSpPr>
                  <p:grpSpPr>
                    <a:xfrm>
                      <a:off x="7841075" y="66000"/>
                      <a:ext cx="868100" cy="227400"/>
                      <a:chOff x="7841075" y="66000"/>
                      <a:chExt cx="868100" cy="227400"/>
                    </a:xfrm>
                  </p:grpSpPr>
                  <p:sp>
                    <p:nvSpPr>
                      <p:cNvPr id="161" name="Google Shape;161;p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3"/>
                    <p:cNvGrpSpPr/>
                    <p:nvPr/>
                  </p:nvGrpSpPr>
                  <p:grpSpPr>
                    <a:xfrm>
                      <a:off x="3874150" y="66000"/>
                      <a:ext cx="868100" cy="227400"/>
                      <a:chOff x="7841075" y="66000"/>
                      <a:chExt cx="868100" cy="227400"/>
                    </a:xfrm>
                  </p:grpSpPr>
                  <p:sp>
                    <p:nvSpPr>
                      <p:cNvPr id="178" name="Google Shape;178;p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3"/>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3"/>
                  <p:cNvGrpSpPr/>
                  <p:nvPr/>
                </p:nvGrpSpPr>
                <p:grpSpPr>
                  <a:xfrm>
                    <a:off x="5857627" y="114513"/>
                    <a:ext cx="868100" cy="135007"/>
                    <a:chOff x="7841075" y="69893"/>
                    <a:chExt cx="868100" cy="227400"/>
                  </a:xfrm>
                </p:grpSpPr>
                <p:sp>
                  <p:nvSpPr>
                    <p:cNvPr id="196" name="Google Shape;196;p3"/>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2" name="Google Shape;212;p3"/>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3"/>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3"/>
              <p:cNvGrpSpPr/>
              <p:nvPr/>
            </p:nvGrpSpPr>
            <p:grpSpPr>
              <a:xfrm>
                <a:off x="8838375" y="293597"/>
                <a:ext cx="135000" cy="4556147"/>
                <a:chOff x="8838375" y="293597"/>
                <a:chExt cx="135000" cy="4556147"/>
              </a:xfrm>
            </p:grpSpPr>
            <p:sp>
              <p:nvSpPr>
                <p:cNvPr id="217" name="Google Shape;217;p3"/>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3"/>
              <p:cNvGrpSpPr/>
              <p:nvPr/>
            </p:nvGrpSpPr>
            <p:grpSpPr>
              <a:xfrm>
                <a:off x="170625" y="293597"/>
                <a:ext cx="135000" cy="4556147"/>
                <a:chOff x="170625" y="293597"/>
                <a:chExt cx="135000" cy="4556147"/>
              </a:xfrm>
            </p:grpSpPr>
            <p:sp>
              <p:nvSpPr>
                <p:cNvPr id="226" name="Google Shape;226;p3"/>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3"/>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231" name="Google Shape;231;p3"/>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3"/>
              <p:cNvGrpSpPr/>
              <p:nvPr/>
            </p:nvGrpSpPr>
            <p:grpSpPr>
              <a:xfrm rot="10800000">
                <a:off x="434450" y="4843400"/>
                <a:ext cx="8271950" cy="227400"/>
                <a:chOff x="437225" y="66000"/>
                <a:chExt cx="8271950" cy="227400"/>
              </a:xfrm>
            </p:grpSpPr>
            <p:grpSp>
              <p:nvGrpSpPr>
                <p:cNvPr id="236" name="Google Shape;236;p3"/>
                <p:cNvGrpSpPr/>
                <p:nvPr/>
              </p:nvGrpSpPr>
              <p:grpSpPr>
                <a:xfrm>
                  <a:off x="3874150" y="66000"/>
                  <a:ext cx="4835025" cy="227400"/>
                  <a:chOff x="3874150" y="66000"/>
                  <a:chExt cx="4835025" cy="227400"/>
                </a:xfrm>
              </p:grpSpPr>
              <p:grpSp>
                <p:nvGrpSpPr>
                  <p:cNvPr id="237" name="Google Shape;237;p3"/>
                  <p:cNvGrpSpPr/>
                  <p:nvPr/>
                </p:nvGrpSpPr>
                <p:grpSpPr>
                  <a:xfrm>
                    <a:off x="3874150" y="66000"/>
                    <a:ext cx="4835025" cy="227400"/>
                    <a:chOff x="3874150" y="66000"/>
                    <a:chExt cx="4835025" cy="227400"/>
                  </a:xfrm>
                </p:grpSpPr>
                <p:grpSp>
                  <p:nvGrpSpPr>
                    <p:cNvPr id="238" name="Google Shape;238;p3"/>
                    <p:cNvGrpSpPr/>
                    <p:nvPr/>
                  </p:nvGrpSpPr>
                  <p:grpSpPr>
                    <a:xfrm>
                      <a:off x="7841075" y="66000"/>
                      <a:ext cx="868100" cy="227400"/>
                      <a:chOff x="7841075" y="66000"/>
                      <a:chExt cx="868100" cy="227400"/>
                    </a:xfrm>
                  </p:grpSpPr>
                  <p:sp>
                    <p:nvSpPr>
                      <p:cNvPr id="239" name="Google Shape;239;p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
                    <p:cNvGrpSpPr/>
                    <p:nvPr/>
                  </p:nvGrpSpPr>
                  <p:grpSpPr>
                    <a:xfrm>
                      <a:off x="3874150" y="66000"/>
                      <a:ext cx="868100" cy="227400"/>
                      <a:chOff x="7841075" y="66000"/>
                      <a:chExt cx="868100" cy="227400"/>
                    </a:xfrm>
                  </p:grpSpPr>
                  <p:sp>
                    <p:nvSpPr>
                      <p:cNvPr id="256" name="Google Shape;256;p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3"/>
                  <p:cNvGrpSpPr/>
                  <p:nvPr/>
                </p:nvGrpSpPr>
                <p:grpSpPr>
                  <a:xfrm>
                    <a:off x="5857627" y="112202"/>
                    <a:ext cx="868100" cy="135007"/>
                    <a:chOff x="7841075" y="66000"/>
                    <a:chExt cx="868100" cy="227400"/>
                  </a:xfrm>
                </p:grpSpPr>
                <p:sp>
                  <p:nvSpPr>
                    <p:cNvPr id="274" name="Google Shape;274;p3"/>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 name="Google Shape;290;p3"/>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cxnSp>
          <p:nvCxnSpPr>
            <p:cNvPr id="294" name="Google Shape;294;p3"/>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295" name="Google Shape;295;p3"/>
          <p:cNvSpPr>
            <a:spLocks noGrp="1"/>
          </p:cNvSpPr>
          <p:nvPr>
            <p:ph type="pic" idx="2"/>
          </p:nvPr>
        </p:nvSpPr>
        <p:spPr>
          <a:xfrm>
            <a:off x="1402275" y="2737675"/>
            <a:ext cx="6339600" cy="1703700"/>
          </a:xfrm>
          <a:prstGeom prst="roundRect">
            <a:avLst>
              <a:gd name="adj" fmla="val 4981"/>
            </a:avLst>
          </a:prstGeom>
          <a:noFill/>
          <a:ln>
            <a:noFill/>
          </a:ln>
        </p:spPr>
      </p:sp>
      <p:sp>
        <p:nvSpPr>
          <p:cNvPr id="296" name="Google Shape;296;p3"/>
          <p:cNvSpPr txBox="1">
            <a:spLocks noGrp="1"/>
          </p:cNvSpPr>
          <p:nvPr>
            <p:ph type="title"/>
          </p:nvPr>
        </p:nvSpPr>
        <p:spPr>
          <a:xfrm>
            <a:off x="1872900" y="1228863"/>
            <a:ext cx="5398200" cy="7584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6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97" name="Google Shape;297;p3"/>
          <p:cNvSpPr txBox="1">
            <a:spLocks noGrp="1"/>
          </p:cNvSpPr>
          <p:nvPr>
            <p:ph type="title" idx="3" hasCustomPrompt="1"/>
          </p:nvPr>
        </p:nvSpPr>
        <p:spPr>
          <a:xfrm>
            <a:off x="3815400" y="391425"/>
            <a:ext cx="1513200" cy="95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8" name="Google Shape;298;p3"/>
          <p:cNvSpPr txBox="1">
            <a:spLocks noGrp="1"/>
          </p:cNvSpPr>
          <p:nvPr>
            <p:ph type="subTitle" idx="1"/>
          </p:nvPr>
        </p:nvSpPr>
        <p:spPr>
          <a:xfrm>
            <a:off x="2391975" y="1903705"/>
            <a:ext cx="4360200" cy="36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1"/>
        <p:cNvGrpSpPr/>
        <p:nvPr/>
      </p:nvGrpSpPr>
      <p:grpSpPr>
        <a:xfrm>
          <a:off x="0" y="0"/>
          <a:ext cx="0" cy="0"/>
          <a:chOff x="0" y="0"/>
          <a:chExt cx="0" cy="0"/>
        </a:xfrm>
      </p:grpSpPr>
      <p:sp>
        <p:nvSpPr>
          <p:cNvPr id="592" name="Google Shape;592;p6"/>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6"/>
          <p:cNvGrpSpPr/>
          <p:nvPr/>
        </p:nvGrpSpPr>
        <p:grpSpPr>
          <a:xfrm>
            <a:off x="447825" y="72645"/>
            <a:ext cx="8261350" cy="227935"/>
            <a:chOff x="447825" y="66000"/>
            <a:chExt cx="8261350" cy="227935"/>
          </a:xfrm>
        </p:grpSpPr>
        <p:grpSp>
          <p:nvGrpSpPr>
            <p:cNvPr id="594" name="Google Shape;594;p6"/>
            <p:cNvGrpSpPr/>
            <p:nvPr/>
          </p:nvGrpSpPr>
          <p:grpSpPr>
            <a:xfrm>
              <a:off x="3874150" y="66000"/>
              <a:ext cx="4835025" cy="227935"/>
              <a:chOff x="3874150" y="66000"/>
              <a:chExt cx="4835025" cy="227935"/>
            </a:xfrm>
          </p:grpSpPr>
          <p:grpSp>
            <p:nvGrpSpPr>
              <p:cNvPr id="595" name="Google Shape;595;p6"/>
              <p:cNvGrpSpPr/>
              <p:nvPr/>
            </p:nvGrpSpPr>
            <p:grpSpPr>
              <a:xfrm>
                <a:off x="3874150" y="66000"/>
                <a:ext cx="4835025" cy="227935"/>
                <a:chOff x="3874150" y="66000"/>
                <a:chExt cx="4835025" cy="227935"/>
              </a:xfrm>
            </p:grpSpPr>
            <p:grpSp>
              <p:nvGrpSpPr>
                <p:cNvPr id="596" name="Google Shape;596;p6"/>
                <p:cNvGrpSpPr/>
                <p:nvPr/>
              </p:nvGrpSpPr>
              <p:grpSpPr>
                <a:xfrm>
                  <a:off x="7841075" y="66000"/>
                  <a:ext cx="868100" cy="227400"/>
                  <a:chOff x="7841075" y="66000"/>
                  <a:chExt cx="868100" cy="227400"/>
                </a:xfrm>
              </p:grpSpPr>
              <p:sp>
                <p:nvSpPr>
                  <p:cNvPr id="597" name="Google Shape;597;p6"/>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6"/>
                <p:cNvGrpSpPr/>
                <p:nvPr/>
              </p:nvGrpSpPr>
              <p:grpSpPr>
                <a:xfrm>
                  <a:off x="3874150" y="66000"/>
                  <a:ext cx="868100" cy="227400"/>
                  <a:chOff x="7841075" y="66000"/>
                  <a:chExt cx="868100" cy="227400"/>
                </a:xfrm>
              </p:grpSpPr>
              <p:sp>
                <p:nvSpPr>
                  <p:cNvPr id="614" name="Google Shape;614;p6"/>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6"/>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6"/>
              <p:cNvGrpSpPr/>
              <p:nvPr/>
            </p:nvGrpSpPr>
            <p:grpSpPr>
              <a:xfrm>
                <a:off x="5857627" y="114513"/>
                <a:ext cx="868100" cy="135007"/>
                <a:chOff x="7841075" y="69893"/>
                <a:chExt cx="868100" cy="227400"/>
              </a:xfrm>
            </p:grpSpPr>
            <p:sp>
              <p:nvSpPr>
                <p:cNvPr id="632" name="Google Shape;632;p6"/>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8" name="Google Shape;648;p6"/>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1" name="Google Shape;651;p6"/>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652" name="Google Shape;652;p6"/>
          <p:cNvGrpSpPr/>
          <p:nvPr/>
        </p:nvGrpSpPr>
        <p:grpSpPr>
          <a:xfrm>
            <a:off x="170625" y="293597"/>
            <a:ext cx="135000" cy="4556147"/>
            <a:chOff x="170625" y="293597"/>
            <a:chExt cx="135000" cy="4556147"/>
          </a:xfrm>
        </p:grpSpPr>
        <p:sp>
          <p:nvSpPr>
            <p:cNvPr id="653" name="Google Shape;653;p6"/>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7" name="Google Shape;657;p6"/>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658" name="Google Shape;658;p6"/>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6"/>
          <p:cNvGrpSpPr/>
          <p:nvPr/>
        </p:nvGrpSpPr>
        <p:grpSpPr>
          <a:xfrm rot="10800000">
            <a:off x="434450" y="4843400"/>
            <a:ext cx="8271950" cy="227400"/>
            <a:chOff x="437225" y="66000"/>
            <a:chExt cx="8271950" cy="227400"/>
          </a:xfrm>
        </p:grpSpPr>
        <p:grpSp>
          <p:nvGrpSpPr>
            <p:cNvPr id="663" name="Google Shape;663;p6"/>
            <p:cNvGrpSpPr/>
            <p:nvPr/>
          </p:nvGrpSpPr>
          <p:grpSpPr>
            <a:xfrm>
              <a:off x="3874150" y="66000"/>
              <a:ext cx="4835025" cy="227400"/>
              <a:chOff x="3874150" y="66000"/>
              <a:chExt cx="4835025" cy="227400"/>
            </a:xfrm>
          </p:grpSpPr>
          <p:grpSp>
            <p:nvGrpSpPr>
              <p:cNvPr id="664" name="Google Shape;664;p6"/>
              <p:cNvGrpSpPr/>
              <p:nvPr/>
            </p:nvGrpSpPr>
            <p:grpSpPr>
              <a:xfrm>
                <a:off x="3874150" y="66000"/>
                <a:ext cx="4835025" cy="227400"/>
                <a:chOff x="3874150" y="66000"/>
                <a:chExt cx="4835025" cy="227400"/>
              </a:xfrm>
            </p:grpSpPr>
            <p:grpSp>
              <p:nvGrpSpPr>
                <p:cNvPr id="665" name="Google Shape;665;p6"/>
                <p:cNvGrpSpPr/>
                <p:nvPr/>
              </p:nvGrpSpPr>
              <p:grpSpPr>
                <a:xfrm>
                  <a:off x="7841075" y="66000"/>
                  <a:ext cx="868100" cy="227400"/>
                  <a:chOff x="7841075" y="66000"/>
                  <a:chExt cx="868100" cy="227400"/>
                </a:xfrm>
              </p:grpSpPr>
              <p:sp>
                <p:nvSpPr>
                  <p:cNvPr id="666" name="Google Shape;666;p6"/>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6"/>
                <p:cNvGrpSpPr/>
                <p:nvPr/>
              </p:nvGrpSpPr>
              <p:grpSpPr>
                <a:xfrm>
                  <a:off x="3874150" y="66000"/>
                  <a:ext cx="868100" cy="227400"/>
                  <a:chOff x="7841075" y="66000"/>
                  <a:chExt cx="868100" cy="227400"/>
                </a:xfrm>
              </p:grpSpPr>
              <p:sp>
                <p:nvSpPr>
                  <p:cNvPr id="683" name="Google Shape;683;p6"/>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6"/>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6"/>
              <p:cNvGrpSpPr/>
              <p:nvPr/>
            </p:nvGrpSpPr>
            <p:grpSpPr>
              <a:xfrm>
                <a:off x="5857627" y="112202"/>
                <a:ext cx="868100" cy="135007"/>
                <a:chOff x="7841075" y="66000"/>
                <a:chExt cx="868100" cy="227400"/>
              </a:xfrm>
            </p:grpSpPr>
            <p:sp>
              <p:nvSpPr>
                <p:cNvPr id="701" name="Google Shape;701;p6"/>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7" name="Google Shape;717;p6"/>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0" name="Google Shape;720;p6"/>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nvGrpSpPr>
          <p:cNvPr id="721" name="Google Shape;721;p6"/>
          <p:cNvGrpSpPr/>
          <p:nvPr/>
        </p:nvGrpSpPr>
        <p:grpSpPr>
          <a:xfrm>
            <a:off x="8838375" y="293597"/>
            <a:ext cx="135000" cy="4556147"/>
            <a:chOff x="8838375" y="293597"/>
            <a:chExt cx="135000" cy="4556147"/>
          </a:xfrm>
        </p:grpSpPr>
        <p:grpSp>
          <p:nvGrpSpPr>
            <p:cNvPr id="722" name="Google Shape;722;p6"/>
            <p:cNvGrpSpPr/>
            <p:nvPr/>
          </p:nvGrpSpPr>
          <p:grpSpPr>
            <a:xfrm>
              <a:off x="8838375" y="293597"/>
              <a:ext cx="135000" cy="4556147"/>
              <a:chOff x="8838375" y="293597"/>
              <a:chExt cx="135000" cy="4556147"/>
            </a:xfrm>
          </p:grpSpPr>
          <p:sp>
            <p:nvSpPr>
              <p:cNvPr id="723" name="Google Shape;723;p6"/>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1" name="Google Shape;731;p6"/>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732" name="Google Shape;732;p6"/>
          <p:cNvSpPr txBox="1">
            <a:spLocks noGrp="1"/>
          </p:cNvSpPr>
          <p:nvPr>
            <p:ph type="title"/>
          </p:nvPr>
        </p:nvSpPr>
        <p:spPr>
          <a:xfrm>
            <a:off x="715100" y="471606"/>
            <a:ext cx="7713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Shrikhand"/>
              <a:buNone/>
              <a:defRPr sz="3300">
                <a:solidFill>
                  <a:schemeClr val="dk1"/>
                </a:solidFill>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cxnSp>
        <p:nvCxnSpPr>
          <p:cNvPr id="733" name="Google Shape;733;p6"/>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4"/>
        <p:cNvGrpSpPr/>
        <p:nvPr/>
      </p:nvGrpSpPr>
      <p:grpSpPr>
        <a:xfrm>
          <a:off x="0" y="0"/>
          <a:ext cx="0" cy="0"/>
          <a:chOff x="0" y="0"/>
          <a:chExt cx="0" cy="0"/>
        </a:xfrm>
      </p:grpSpPr>
      <p:sp>
        <p:nvSpPr>
          <p:cNvPr id="735" name="Google Shape;735;p7"/>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7"/>
          <p:cNvGrpSpPr/>
          <p:nvPr/>
        </p:nvGrpSpPr>
        <p:grpSpPr>
          <a:xfrm>
            <a:off x="447825" y="72645"/>
            <a:ext cx="8261350" cy="227935"/>
            <a:chOff x="447825" y="66000"/>
            <a:chExt cx="8261350" cy="227935"/>
          </a:xfrm>
        </p:grpSpPr>
        <p:grpSp>
          <p:nvGrpSpPr>
            <p:cNvPr id="737" name="Google Shape;737;p7"/>
            <p:cNvGrpSpPr/>
            <p:nvPr/>
          </p:nvGrpSpPr>
          <p:grpSpPr>
            <a:xfrm>
              <a:off x="3874150" y="66000"/>
              <a:ext cx="4835025" cy="227935"/>
              <a:chOff x="3874150" y="66000"/>
              <a:chExt cx="4835025" cy="227935"/>
            </a:xfrm>
          </p:grpSpPr>
          <p:grpSp>
            <p:nvGrpSpPr>
              <p:cNvPr id="738" name="Google Shape;738;p7"/>
              <p:cNvGrpSpPr/>
              <p:nvPr/>
            </p:nvGrpSpPr>
            <p:grpSpPr>
              <a:xfrm>
                <a:off x="3874150" y="66000"/>
                <a:ext cx="4835025" cy="227935"/>
                <a:chOff x="3874150" y="66000"/>
                <a:chExt cx="4835025" cy="227935"/>
              </a:xfrm>
            </p:grpSpPr>
            <p:grpSp>
              <p:nvGrpSpPr>
                <p:cNvPr id="739" name="Google Shape;739;p7"/>
                <p:cNvGrpSpPr/>
                <p:nvPr/>
              </p:nvGrpSpPr>
              <p:grpSpPr>
                <a:xfrm>
                  <a:off x="7841075" y="66000"/>
                  <a:ext cx="868100" cy="227400"/>
                  <a:chOff x="7841075" y="66000"/>
                  <a:chExt cx="868100" cy="227400"/>
                </a:xfrm>
              </p:grpSpPr>
              <p:sp>
                <p:nvSpPr>
                  <p:cNvPr id="740" name="Google Shape;740;p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7"/>
                <p:cNvGrpSpPr/>
                <p:nvPr/>
              </p:nvGrpSpPr>
              <p:grpSpPr>
                <a:xfrm>
                  <a:off x="3874150" y="66000"/>
                  <a:ext cx="868100" cy="227400"/>
                  <a:chOff x="7841075" y="66000"/>
                  <a:chExt cx="868100" cy="227400"/>
                </a:xfrm>
              </p:grpSpPr>
              <p:sp>
                <p:nvSpPr>
                  <p:cNvPr id="757" name="Google Shape;757;p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7"/>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7"/>
              <p:cNvGrpSpPr/>
              <p:nvPr/>
            </p:nvGrpSpPr>
            <p:grpSpPr>
              <a:xfrm>
                <a:off x="5857627" y="114513"/>
                <a:ext cx="868100" cy="135007"/>
                <a:chOff x="7841075" y="69893"/>
                <a:chExt cx="868100" cy="227400"/>
              </a:xfrm>
            </p:grpSpPr>
            <p:sp>
              <p:nvSpPr>
                <p:cNvPr id="775" name="Google Shape;775;p7"/>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1" name="Google Shape;791;p7"/>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4" name="Google Shape;794;p7"/>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795" name="Google Shape;795;p7"/>
          <p:cNvGrpSpPr/>
          <p:nvPr/>
        </p:nvGrpSpPr>
        <p:grpSpPr>
          <a:xfrm>
            <a:off x="170625" y="293597"/>
            <a:ext cx="135000" cy="4556147"/>
            <a:chOff x="170625" y="293597"/>
            <a:chExt cx="135000" cy="4556147"/>
          </a:xfrm>
        </p:grpSpPr>
        <p:sp>
          <p:nvSpPr>
            <p:cNvPr id="796" name="Google Shape;796;p7"/>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7"/>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801" name="Google Shape;801;p7"/>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7"/>
          <p:cNvGrpSpPr/>
          <p:nvPr/>
        </p:nvGrpSpPr>
        <p:grpSpPr>
          <a:xfrm rot="10800000">
            <a:off x="434450" y="4843400"/>
            <a:ext cx="8271950" cy="227400"/>
            <a:chOff x="437225" y="66000"/>
            <a:chExt cx="8271950" cy="227400"/>
          </a:xfrm>
        </p:grpSpPr>
        <p:grpSp>
          <p:nvGrpSpPr>
            <p:cNvPr id="806" name="Google Shape;806;p7"/>
            <p:cNvGrpSpPr/>
            <p:nvPr/>
          </p:nvGrpSpPr>
          <p:grpSpPr>
            <a:xfrm>
              <a:off x="3874150" y="66000"/>
              <a:ext cx="4835025" cy="227400"/>
              <a:chOff x="3874150" y="66000"/>
              <a:chExt cx="4835025" cy="227400"/>
            </a:xfrm>
          </p:grpSpPr>
          <p:grpSp>
            <p:nvGrpSpPr>
              <p:cNvPr id="807" name="Google Shape;807;p7"/>
              <p:cNvGrpSpPr/>
              <p:nvPr/>
            </p:nvGrpSpPr>
            <p:grpSpPr>
              <a:xfrm>
                <a:off x="3874150" y="66000"/>
                <a:ext cx="4835025" cy="227400"/>
                <a:chOff x="3874150" y="66000"/>
                <a:chExt cx="4835025" cy="227400"/>
              </a:xfrm>
            </p:grpSpPr>
            <p:grpSp>
              <p:nvGrpSpPr>
                <p:cNvPr id="808" name="Google Shape;808;p7"/>
                <p:cNvGrpSpPr/>
                <p:nvPr/>
              </p:nvGrpSpPr>
              <p:grpSpPr>
                <a:xfrm>
                  <a:off x="7841075" y="66000"/>
                  <a:ext cx="868100" cy="227400"/>
                  <a:chOff x="7841075" y="66000"/>
                  <a:chExt cx="868100" cy="227400"/>
                </a:xfrm>
              </p:grpSpPr>
              <p:sp>
                <p:nvSpPr>
                  <p:cNvPr id="809" name="Google Shape;809;p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7"/>
                <p:cNvGrpSpPr/>
                <p:nvPr/>
              </p:nvGrpSpPr>
              <p:grpSpPr>
                <a:xfrm>
                  <a:off x="3874150" y="66000"/>
                  <a:ext cx="868100" cy="227400"/>
                  <a:chOff x="7841075" y="66000"/>
                  <a:chExt cx="868100" cy="227400"/>
                </a:xfrm>
              </p:grpSpPr>
              <p:sp>
                <p:nvSpPr>
                  <p:cNvPr id="826" name="Google Shape;826;p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7"/>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7"/>
              <p:cNvGrpSpPr/>
              <p:nvPr/>
            </p:nvGrpSpPr>
            <p:grpSpPr>
              <a:xfrm>
                <a:off x="5857627" y="112202"/>
                <a:ext cx="868100" cy="135007"/>
                <a:chOff x="7841075" y="66000"/>
                <a:chExt cx="868100" cy="227400"/>
              </a:xfrm>
            </p:grpSpPr>
            <p:sp>
              <p:nvSpPr>
                <p:cNvPr id="844" name="Google Shape;844;p7"/>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0" name="Google Shape;860;p7"/>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3" name="Google Shape;863;p7"/>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nvGrpSpPr>
          <p:cNvPr id="864" name="Google Shape;864;p7"/>
          <p:cNvGrpSpPr/>
          <p:nvPr/>
        </p:nvGrpSpPr>
        <p:grpSpPr>
          <a:xfrm>
            <a:off x="8838375" y="293597"/>
            <a:ext cx="135000" cy="4556147"/>
            <a:chOff x="8838375" y="293597"/>
            <a:chExt cx="135000" cy="4556147"/>
          </a:xfrm>
        </p:grpSpPr>
        <p:grpSp>
          <p:nvGrpSpPr>
            <p:cNvPr id="865" name="Google Shape;865;p7"/>
            <p:cNvGrpSpPr/>
            <p:nvPr/>
          </p:nvGrpSpPr>
          <p:grpSpPr>
            <a:xfrm>
              <a:off x="8838375" y="293597"/>
              <a:ext cx="135000" cy="4556147"/>
              <a:chOff x="8838375" y="293597"/>
              <a:chExt cx="135000" cy="4556147"/>
            </a:xfrm>
          </p:grpSpPr>
          <p:sp>
            <p:nvSpPr>
              <p:cNvPr id="866" name="Google Shape;866;p7"/>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4" name="Google Shape;874;p7"/>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875" name="Google Shape;875;p7"/>
          <p:cNvSpPr txBox="1">
            <a:spLocks noGrp="1"/>
          </p:cNvSpPr>
          <p:nvPr>
            <p:ph type="body" idx="1"/>
          </p:nvPr>
        </p:nvSpPr>
        <p:spPr>
          <a:xfrm>
            <a:off x="796200" y="1598850"/>
            <a:ext cx="4299300" cy="2193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191919"/>
              </a:buClr>
              <a:buSzPts val="1200"/>
              <a:buFont typeface="Nunito Light"/>
              <a:buChar char="●"/>
              <a:defRPr>
                <a:solidFill>
                  <a:schemeClr val="dk2"/>
                </a:solidFill>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876" name="Google Shape;876;p7"/>
          <p:cNvSpPr txBox="1">
            <a:spLocks noGrp="1"/>
          </p:cNvSpPr>
          <p:nvPr>
            <p:ph type="title"/>
          </p:nvPr>
        </p:nvSpPr>
        <p:spPr>
          <a:xfrm>
            <a:off x="715100" y="471606"/>
            <a:ext cx="7713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Shrikhand"/>
              <a:buNone/>
              <a:defRPr>
                <a:solidFill>
                  <a:schemeClr val="dk1"/>
                </a:solidFill>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877" name="Google Shape;877;p7"/>
          <p:cNvSpPr>
            <a:spLocks noGrp="1"/>
          </p:cNvSpPr>
          <p:nvPr>
            <p:ph type="pic" idx="2"/>
          </p:nvPr>
        </p:nvSpPr>
        <p:spPr>
          <a:xfrm>
            <a:off x="5999800" y="1810950"/>
            <a:ext cx="2213400" cy="2418300"/>
          </a:xfrm>
          <a:prstGeom prst="roundRect">
            <a:avLst>
              <a:gd name="adj" fmla="val 4981"/>
            </a:avLst>
          </a:prstGeom>
          <a:noFill/>
          <a:ln>
            <a:noFill/>
          </a:ln>
        </p:spPr>
      </p:sp>
      <p:cxnSp>
        <p:nvCxnSpPr>
          <p:cNvPr id="878" name="Google Shape;878;p7"/>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2"/>
        <p:cNvGrpSpPr/>
        <p:nvPr/>
      </p:nvGrpSpPr>
      <p:grpSpPr>
        <a:xfrm>
          <a:off x="0" y="0"/>
          <a:ext cx="0" cy="0"/>
          <a:chOff x="0" y="0"/>
          <a:chExt cx="0" cy="0"/>
        </a:xfrm>
      </p:grpSpPr>
      <p:sp>
        <p:nvSpPr>
          <p:cNvPr id="1023" name="Google Shape;1023;p9"/>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9"/>
          <p:cNvGrpSpPr/>
          <p:nvPr/>
        </p:nvGrpSpPr>
        <p:grpSpPr>
          <a:xfrm>
            <a:off x="447825" y="72645"/>
            <a:ext cx="8261350" cy="227935"/>
            <a:chOff x="447825" y="66000"/>
            <a:chExt cx="8261350" cy="227935"/>
          </a:xfrm>
        </p:grpSpPr>
        <p:grpSp>
          <p:nvGrpSpPr>
            <p:cNvPr id="1025" name="Google Shape;1025;p9"/>
            <p:cNvGrpSpPr/>
            <p:nvPr/>
          </p:nvGrpSpPr>
          <p:grpSpPr>
            <a:xfrm>
              <a:off x="3874150" y="66000"/>
              <a:ext cx="4835025" cy="227935"/>
              <a:chOff x="3874150" y="66000"/>
              <a:chExt cx="4835025" cy="227935"/>
            </a:xfrm>
          </p:grpSpPr>
          <p:grpSp>
            <p:nvGrpSpPr>
              <p:cNvPr id="1026" name="Google Shape;1026;p9"/>
              <p:cNvGrpSpPr/>
              <p:nvPr/>
            </p:nvGrpSpPr>
            <p:grpSpPr>
              <a:xfrm>
                <a:off x="3874150" y="66000"/>
                <a:ext cx="4835025" cy="227935"/>
                <a:chOff x="3874150" y="66000"/>
                <a:chExt cx="4835025" cy="227935"/>
              </a:xfrm>
            </p:grpSpPr>
            <p:grpSp>
              <p:nvGrpSpPr>
                <p:cNvPr id="1027" name="Google Shape;1027;p9"/>
                <p:cNvGrpSpPr/>
                <p:nvPr/>
              </p:nvGrpSpPr>
              <p:grpSpPr>
                <a:xfrm>
                  <a:off x="7841075" y="66000"/>
                  <a:ext cx="868100" cy="227400"/>
                  <a:chOff x="7841075" y="66000"/>
                  <a:chExt cx="868100" cy="227400"/>
                </a:xfrm>
              </p:grpSpPr>
              <p:sp>
                <p:nvSpPr>
                  <p:cNvPr id="1028" name="Google Shape;1028;p9"/>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9"/>
                <p:cNvGrpSpPr/>
                <p:nvPr/>
              </p:nvGrpSpPr>
              <p:grpSpPr>
                <a:xfrm>
                  <a:off x="3874150" y="66000"/>
                  <a:ext cx="868100" cy="227400"/>
                  <a:chOff x="7841075" y="66000"/>
                  <a:chExt cx="868100" cy="227400"/>
                </a:xfrm>
              </p:grpSpPr>
              <p:sp>
                <p:nvSpPr>
                  <p:cNvPr id="1045" name="Google Shape;1045;p9"/>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9"/>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 name="Google Shape;1061;p9"/>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9"/>
              <p:cNvGrpSpPr/>
              <p:nvPr/>
            </p:nvGrpSpPr>
            <p:grpSpPr>
              <a:xfrm>
                <a:off x="5857627" y="114513"/>
                <a:ext cx="868100" cy="135007"/>
                <a:chOff x="7841075" y="69893"/>
                <a:chExt cx="868100" cy="227400"/>
              </a:xfrm>
            </p:grpSpPr>
            <p:sp>
              <p:nvSpPr>
                <p:cNvPr id="1063" name="Google Shape;1063;p9"/>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9" name="Google Shape;1079;p9"/>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2" name="Google Shape;1082;p9"/>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1083" name="Google Shape;1083;p9"/>
          <p:cNvGrpSpPr/>
          <p:nvPr/>
        </p:nvGrpSpPr>
        <p:grpSpPr>
          <a:xfrm>
            <a:off x="170625" y="293597"/>
            <a:ext cx="135000" cy="4556147"/>
            <a:chOff x="170625" y="293597"/>
            <a:chExt cx="135000" cy="4556147"/>
          </a:xfrm>
        </p:grpSpPr>
        <p:sp>
          <p:nvSpPr>
            <p:cNvPr id="1084" name="Google Shape;1084;p9"/>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8" name="Google Shape;1088;p9"/>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1089" name="Google Shape;1089;p9"/>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9"/>
          <p:cNvGrpSpPr/>
          <p:nvPr/>
        </p:nvGrpSpPr>
        <p:grpSpPr>
          <a:xfrm rot="10800000">
            <a:off x="434450" y="4843400"/>
            <a:ext cx="8271950" cy="227400"/>
            <a:chOff x="437225" y="66000"/>
            <a:chExt cx="8271950" cy="227400"/>
          </a:xfrm>
        </p:grpSpPr>
        <p:grpSp>
          <p:nvGrpSpPr>
            <p:cNvPr id="1094" name="Google Shape;1094;p9"/>
            <p:cNvGrpSpPr/>
            <p:nvPr/>
          </p:nvGrpSpPr>
          <p:grpSpPr>
            <a:xfrm>
              <a:off x="3874150" y="66000"/>
              <a:ext cx="4835025" cy="227400"/>
              <a:chOff x="3874150" y="66000"/>
              <a:chExt cx="4835025" cy="227400"/>
            </a:xfrm>
          </p:grpSpPr>
          <p:grpSp>
            <p:nvGrpSpPr>
              <p:cNvPr id="1095" name="Google Shape;1095;p9"/>
              <p:cNvGrpSpPr/>
              <p:nvPr/>
            </p:nvGrpSpPr>
            <p:grpSpPr>
              <a:xfrm>
                <a:off x="3874150" y="66000"/>
                <a:ext cx="4835025" cy="227400"/>
                <a:chOff x="3874150" y="66000"/>
                <a:chExt cx="4835025" cy="227400"/>
              </a:xfrm>
            </p:grpSpPr>
            <p:grpSp>
              <p:nvGrpSpPr>
                <p:cNvPr id="1096" name="Google Shape;1096;p9"/>
                <p:cNvGrpSpPr/>
                <p:nvPr/>
              </p:nvGrpSpPr>
              <p:grpSpPr>
                <a:xfrm>
                  <a:off x="7841075" y="66000"/>
                  <a:ext cx="868100" cy="227400"/>
                  <a:chOff x="7841075" y="66000"/>
                  <a:chExt cx="868100" cy="227400"/>
                </a:xfrm>
              </p:grpSpPr>
              <p:sp>
                <p:nvSpPr>
                  <p:cNvPr id="1097" name="Google Shape;1097;p9"/>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9"/>
                <p:cNvGrpSpPr/>
                <p:nvPr/>
              </p:nvGrpSpPr>
              <p:grpSpPr>
                <a:xfrm>
                  <a:off x="3874150" y="66000"/>
                  <a:ext cx="868100" cy="227400"/>
                  <a:chOff x="7841075" y="66000"/>
                  <a:chExt cx="868100" cy="227400"/>
                </a:xfrm>
              </p:grpSpPr>
              <p:sp>
                <p:nvSpPr>
                  <p:cNvPr id="1114" name="Google Shape;1114;p9"/>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0" name="Google Shape;1130;p9"/>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9"/>
              <p:cNvGrpSpPr/>
              <p:nvPr/>
            </p:nvGrpSpPr>
            <p:grpSpPr>
              <a:xfrm>
                <a:off x="5857627" y="112202"/>
                <a:ext cx="868100" cy="135007"/>
                <a:chOff x="7841075" y="66000"/>
                <a:chExt cx="868100" cy="227400"/>
              </a:xfrm>
            </p:grpSpPr>
            <p:sp>
              <p:nvSpPr>
                <p:cNvPr id="1132" name="Google Shape;1132;p9"/>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8" name="Google Shape;1148;p9"/>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1" name="Google Shape;1151;p9"/>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nvGrpSpPr>
          <p:cNvPr id="1152" name="Google Shape;1152;p9"/>
          <p:cNvGrpSpPr/>
          <p:nvPr/>
        </p:nvGrpSpPr>
        <p:grpSpPr>
          <a:xfrm>
            <a:off x="8838375" y="293597"/>
            <a:ext cx="135000" cy="4556147"/>
            <a:chOff x="8838375" y="293597"/>
            <a:chExt cx="135000" cy="4556147"/>
          </a:xfrm>
        </p:grpSpPr>
        <p:grpSp>
          <p:nvGrpSpPr>
            <p:cNvPr id="1153" name="Google Shape;1153;p9"/>
            <p:cNvGrpSpPr/>
            <p:nvPr/>
          </p:nvGrpSpPr>
          <p:grpSpPr>
            <a:xfrm>
              <a:off x="8838375" y="293597"/>
              <a:ext cx="135000" cy="4556147"/>
              <a:chOff x="8838375" y="293597"/>
              <a:chExt cx="135000" cy="4556147"/>
            </a:xfrm>
          </p:grpSpPr>
          <p:sp>
            <p:nvSpPr>
              <p:cNvPr id="1154" name="Google Shape;1154;p9"/>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2" name="Google Shape;1162;p9"/>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1163" name="Google Shape;1163;p9"/>
          <p:cNvSpPr txBox="1">
            <a:spLocks noGrp="1"/>
          </p:cNvSpPr>
          <p:nvPr>
            <p:ph type="title"/>
          </p:nvPr>
        </p:nvSpPr>
        <p:spPr>
          <a:xfrm>
            <a:off x="4367425" y="1708075"/>
            <a:ext cx="4061400" cy="652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4" name="Google Shape;1164;p9"/>
          <p:cNvSpPr txBox="1">
            <a:spLocks noGrp="1"/>
          </p:cNvSpPr>
          <p:nvPr>
            <p:ph type="subTitle" idx="1"/>
          </p:nvPr>
        </p:nvSpPr>
        <p:spPr>
          <a:xfrm>
            <a:off x="4367498" y="2326625"/>
            <a:ext cx="4061400" cy="120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5" name="Google Shape;1165;p9"/>
          <p:cNvSpPr>
            <a:spLocks noGrp="1"/>
          </p:cNvSpPr>
          <p:nvPr>
            <p:ph type="pic" idx="2"/>
          </p:nvPr>
        </p:nvSpPr>
        <p:spPr>
          <a:xfrm>
            <a:off x="908000" y="1508275"/>
            <a:ext cx="3144900" cy="2474100"/>
          </a:xfrm>
          <a:prstGeom prst="roundRect">
            <a:avLst>
              <a:gd name="adj" fmla="val 4981"/>
            </a:avLst>
          </a:prstGeom>
          <a:noFill/>
          <a:ln>
            <a:noFill/>
          </a:ln>
        </p:spPr>
      </p:sp>
      <p:cxnSp>
        <p:nvCxnSpPr>
          <p:cNvPr id="1166" name="Google Shape;1166;p9"/>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1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15"/>
        <p:cNvGrpSpPr/>
        <p:nvPr/>
      </p:nvGrpSpPr>
      <p:grpSpPr>
        <a:xfrm>
          <a:off x="0" y="0"/>
          <a:ext cx="0" cy="0"/>
          <a:chOff x="0" y="0"/>
          <a:chExt cx="0" cy="0"/>
        </a:xfrm>
      </p:grpSpPr>
      <p:sp>
        <p:nvSpPr>
          <p:cNvPr id="1316" name="Google Shape;1316;p13"/>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13"/>
          <p:cNvGrpSpPr/>
          <p:nvPr/>
        </p:nvGrpSpPr>
        <p:grpSpPr>
          <a:xfrm>
            <a:off x="447825" y="72645"/>
            <a:ext cx="8261350" cy="227935"/>
            <a:chOff x="447825" y="66000"/>
            <a:chExt cx="8261350" cy="227935"/>
          </a:xfrm>
        </p:grpSpPr>
        <p:grpSp>
          <p:nvGrpSpPr>
            <p:cNvPr id="1318" name="Google Shape;1318;p13"/>
            <p:cNvGrpSpPr/>
            <p:nvPr/>
          </p:nvGrpSpPr>
          <p:grpSpPr>
            <a:xfrm>
              <a:off x="3874150" y="66000"/>
              <a:ext cx="4835025" cy="227935"/>
              <a:chOff x="3874150" y="66000"/>
              <a:chExt cx="4835025" cy="227935"/>
            </a:xfrm>
          </p:grpSpPr>
          <p:grpSp>
            <p:nvGrpSpPr>
              <p:cNvPr id="1319" name="Google Shape;1319;p13"/>
              <p:cNvGrpSpPr/>
              <p:nvPr/>
            </p:nvGrpSpPr>
            <p:grpSpPr>
              <a:xfrm>
                <a:off x="3874150" y="66000"/>
                <a:ext cx="4835025" cy="227935"/>
                <a:chOff x="3874150" y="66000"/>
                <a:chExt cx="4835025" cy="227935"/>
              </a:xfrm>
            </p:grpSpPr>
            <p:grpSp>
              <p:nvGrpSpPr>
                <p:cNvPr id="1320" name="Google Shape;1320;p13"/>
                <p:cNvGrpSpPr/>
                <p:nvPr/>
              </p:nvGrpSpPr>
              <p:grpSpPr>
                <a:xfrm>
                  <a:off x="7841075" y="66000"/>
                  <a:ext cx="868100" cy="227400"/>
                  <a:chOff x="7841075" y="66000"/>
                  <a:chExt cx="868100" cy="227400"/>
                </a:xfrm>
              </p:grpSpPr>
              <p:sp>
                <p:nvSpPr>
                  <p:cNvPr id="1321" name="Google Shape;1321;p1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13"/>
                <p:cNvGrpSpPr/>
                <p:nvPr/>
              </p:nvGrpSpPr>
              <p:grpSpPr>
                <a:xfrm>
                  <a:off x="3874150" y="66000"/>
                  <a:ext cx="868100" cy="227400"/>
                  <a:chOff x="7841075" y="66000"/>
                  <a:chExt cx="868100" cy="227400"/>
                </a:xfrm>
              </p:grpSpPr>
              <p:sp>
                <p:nvSpPr>
                  <p:cNvPr id="1338" name="Google Shape;1338;p1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4" name="Google Shape;1354;p13"/>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13"/>
              <p:cNvGrpSpPr/>
              <p:nvPr/>
            </p:nvGrpSpPr>
            <p:grpSpPr>
              <a:xfrm>
                <a:off x="5857627" y="114513"/>
                <a:ext cx="868100" cy="135007"/>
                <a:chOff x="7841075" y="69893"/>
                <a:chExt cx="868100" cy="227400"/>
              </a:xfrm>
            </p:grpSpPr>
            <p:sp>
              <p:nvSpPr>
                <p:cNvPr id="1356" name="Google Shape;1356;p13"/>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3"/>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2" name="Google Shape;1372;p13"/>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3"/>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5" name="Google Shape;1375;p13"/>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1376" name="Google Shape;1376;p13"/>
          <p:cNvGrpSpPr/>
          <p:nvPr/>
        </p:nvGrpSpPr>
        <p:grpSpPr>
          <a:xfrm>
            <a:off x="170625" y="293597"/>
            <a:ext cx="135000" cy="4556147"/>
            <a:chOff x="170625" y="293597"/>
            <a:chExt cx="135000" cy="4556147"/>
          </a:xfrm>
        </p:grpSpPr>
        <p:sp>
          <p:nvSpPr>
            <p:cNvPr id="1377" name="Google Shape;1377;p13"/>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1" name="Google Shape;1381;p13"/>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1382" name="Google Shape;1382;p13"/>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13"/>
          <p:cNvGrpSpPr/>
          <p:nvPr/>
        </p:nvGrpSpPr>
        <p:grpSpPr>
          <a:xfrm rot="10800000">
            <a:off x="434450" y="4843400"/>
            <a:ext cx="8271950" cy="227400"/>
            <a:chOff x="437225" y="66000"/>
            <a:chExt cx="8271950" cy="227400"/>
          </a:xfrm>
        </p:grpSpPr>
        <p:grpSp>
          <p:nvGrpSpPr>
            <p:cNvPr id="1387" name="Google Shape;1387;p13"/>
            <p:cNvGrpSpPr/>
            <p:nvPr/>
          </p:nvGrpSpPr>
          <p:grpSpPr>
            <a:xfrm>
              <a:off x="3874150" y="66000"/>
              <a:ext cx="4835025" cy="227400"/>
              <a:chOff x="3874150" y="66000"/>
              <a:chExt cx="4835025" cy="227400"/>
            </a:xfrm>
          </p:grpSpPr>
          <p:grpSp>
            <p:nvGrpSpPr>
              <p:cNvPr id="1388" name="Google Shape;1388;p13"/>
              <p:cNvGrpSpPr/>
              <p:nvPr/>
            </p:nvGrpSpPr>
            <p:grpSpPr>
              <a:xfrm>
                <a:off x="3874150" y="66000"/>
                <a:ext cx="4835025" cy="227400"/>
                <a:chOff x="3874150" y="66000"/>
                <a:chExt cx="4835025" cy="227400"/>
              </a:xfrm>
            </p:grpSpPr>
            <p:grpSp>
              <p:nvGrpSpPr>
                <p:cNvPr id="1389" name="Google Shape;1389;p13"/>
                <p:cNvGrpSpPr/>
                <p:nvPr/>
              </p:nvGrpSpPr>
              <p:grpSpPr>
                <a:xfrm>
                  <a:off x="7841075" y="66000"/>
                  <a:ext cx="868100" cy="227400"/>
                  <a:chOff x="7841075" y="66000"/>
                  <a:chExt cx="868100" cy="227400"/>
                </a:xfrm>
              </p:grpSpPr>
              <p:sp>
                <p:nvSpPr>
                  <p:cNvPr id="1390" name="Google Shape;1390;p1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13"/>
                <p:cNvGrpSpPr/>
                <p:nvPr/>
              </p:nvGrpSpPr>
              <p:grpSpPr>
                <a:xfrm>
                  <a:off x="3874150" y="66000"/>
                  <a:ext cx="868100" cy="227400"/>
                  <a:chOff x="7841075" y="66000"/>
                  <a:chExt cx="868100" cy="227400"/>
                </a:xfrm>
              </p:grpSpPr>
              <p:sp>
                <p:nvSpPr>
                  <p:cNvPr id="1407" name="Google Shape;1407;p1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13"/>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13"/>
              <p:cNvGrpSpPr/>
              <p:nvPr/>
            </p:nvGrpSpPr>
            <p:grpSpPr>
              <a:xfrm>
                <a:off x="5857627" y="112202"/>
                <a:ext cx="868100" cy="135007"/>
                <a:chOff x="7841075" y="66000"/>
                <a:chExt cx="868100" cy="227400"/>
              </a:xfrm>
            </p:grpSpPr>
            <p:sp>
              <p:nvSpPr>
                <p:cNvPr id="1425" name="Google Shape;1425;p13"/>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41" name="Google Shape;1441;p13"/>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4" name="Google Shape;1444;p13"/>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nvGrpSpPr>
          <p:cNvPr id="1445" name="Google Shape;1445;p13"/>
          <p:cNvGrpSpPr/>
          <p:nvPr/>
        </p:nvGrpSpPr>
        <p:grpSpPr>
          <a:xfrm>
            <a:off x="8838375" y="293597"/>
            <a:ext cx="135000" cy="4556147"/>
            <a:chOff x="8838375" y="293597"/>
            <a:chExt cx="135000" cy="4556147"/>
          </a:xfrm>
        </p:grpSpPr>
        <p:grpSp>
          <p:nvGrpSpPr>
            <p:cNvPr id="1446" name="Google Shape;1446;p13"/>
            <p:cNvGrpSpPr/>
            <p:nvPr/>
          </p:nvGrpSpPr>
          <p:grpSpPr>
            <a:xfrm>
              <a:off x="8838375" y="293597"/>
              <a:ext cx="135000" cy="4556147"/>
              <a:chOff x="8838375" y="293597"/>
              <a:chExt cx="135000" cy="4556147"/>
            </a:xfrm>
          </p:grpSpPr>
          <p:sp>
            <p:nvSpPr>
              <p:cNvPr id="1447" name="Google Shape;1447;p13"/>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55" name="Google Shape;1455;p13"/>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1456" name="Google Shape;1456;p13"/>
          <p:cNvSpPr txBox="1">
            <a:spLocks noGrp="1"/>
          </p:cNvSpPr>
          <p:nvPr>
            <p:ph type="title" hasCustomPrompt="1"/>
          </p:nvPr>
        </p:nvSpPr>
        <p:spPr>
          <a:xfrm>
            <a:off x="1480894" y="1149600"/>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57" name="Google Shape;1457;p13"/>
          <p:cNvSpPr txBox="1">
            <a:spLocks noGrp="1"/>
          </p:cNvSpPr>
          <p:nvPr>
            <p:ph type="subTitle" idx="1"/>
          </p:nvPr>
        </p:nvSpPr>
        <p:spPr>
          <a:xfrm>
            <a:off x="715100" y="2098148"/>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8" name="Google Shape;1458;p13"/>
          <p:cNvSpPr txBox="1">
            <a:spLocks noGrp="1"/>
          </p:cNvSpPr>
          <p:nvPr>
            <p:ph type="title" idx="2" hasCustomPrompt="1"/>
          </p:nvPr>
        </p:nvSpPr>
        <p:spPr>
          <a:xfrm>
            <a:off x="4096063" y="1149600"/>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59" name="Google Shape;1459;p13"/>
          <p:cNvSpPr txBox="1">
            <a:spLocks noGrp="1"/>
          </p:cNvSpPr>
          <p:nvPr>
            <p:ph type="subTitle" idx="3"/>
          </p:nvPr>
        </p:nvSpPr>
        <p:spPr>
          <a:xfrm>
            <a:off x="3330216" y="2098148"/>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0" name="Google Shape;1460;p13"/>
          <p:cNvSpPr txBox="1">
            <a:spLocks noGrp="1"/>
          </p:cNvSpPr>
          <p:nvPr>
            <p:ph type="title" idx="4" hasCustomPrompt="1"/>
          </p:nvPr>
        </p:nvSpPr>
        <p:spPr>
          <a:xfrm>
            <a:off x="1480894" y="2938994"/>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61" name="Google Shape;1461;p13"/>
          <p:cNvSpPr txBox="1">
            <a:spLocks noGrp="1"/>
          </p:cNvSpPr>
          <p:nvPr>
            <p:ph type="subTitle" idx="5"/>
          </p:nvPr>
        </p:nvSpPr>
        <p:spPr>
          <a:xfrm>
            <a:off x="715100" y="3900493"/>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2" name="Google Shape;1462;p13"/>
          <p:cNvSpPr txBox="1">
            <a:spLocks noGrp="1"/>
          </p:cNvSpPr>
          <p:nvPr>
            <p:ph type="title" idx="6" hasCustomPrompt="1"/>
          </p:nvPr>
        </p:nvSpPr>
        <p:spPr>
          <a:xfrm>
            <a:off x="4096063" y="2938994"/>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63" name="Google Shape;1463;p13"/>
          <p:cNvSpPr txBox="1">
            <a:spLocks noGrp="1"/>
          </p:cNvSpPr>
          <p:nvPr>
            <p:ph type="subTitle" idx="7"/>
          </p:nvPr>
        </p:nvSpPr>
        <p:spPr>
          <a:xfrm>
            <a:off x="3330216" y="3900493"/>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4" name="Google Shape;1464;p13"/>
          <p:cNvSpPr txBox="1">
            <a:spLocks noGrp="1"/>
          </p:cNvSpPr>
          <p:nvPr>
            <p:ph type="subTitle" idx="8"/>
          </p:nvPr>
        </p:nvSpPr>
        <p:spPr>
          <a:xfrm>
            <a:off x="715153" y="1615375"/>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5" name="Google Shape;1465;p13"/>
          <p:cNvSpPr txBox="1">
            <a:spLocks noGrp="1"/>
          </p:cNvSpPr>
          <p:nvPr>
            <p:ph type="subTitle" idx="9"/>
          </p:nvPr>
        </p:nvSpPr>
        <p:spPr>
          <a:xfrm>
            <a:off x="3330216" y="1615375"/>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6" name="Google Shape;1466;p13"/>
          <p:cNvSpPr txBox="1">
            <a:spLocks noGrp="1"/>
          </p:cNvSpPr>
          <p:nvPr>
            <p:ph type="subTitle" idx="13"/>
          </p:nvPr>
        </p:nvSpPr>
        <p:spPr>
          <a:xfrm>
            <a:off x="715153" y="3421543"/>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7" name="Google Shape;1467;p13"/>
          <p:cNvSpPr txBox="1">
            <a:spLocks noGrp="1"/>
          </p:cNvSpPr>
          <p:nvPr>
            <p:ph type="subTitle" idx="14"/>
          </p:nvPr>
        </p:nvSpPr>
        <p:spPr>
          <a:xfrm>
            <a:off x="3330216" y="3421543"/>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8" name="Google Shape;1468;p13"/>
          <p:cNvSpPr txBox="1">
            <a:spLocks noGrp="1"/>
          </p:cNvSpPr>
          <p:nvPr>
            <p:ph type="title" idx="15" hasCustomPrompt="1"/>
          </p:nvPr>
        </p:nvSpPr>
        <p:spPr>
          <a:xfrm>
            <a:off x="6711126" y="1149600"/>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69" name="Google Shape;1469;p13"/>
          <p:cNvSpPr txBox="1">
            <a:spLocks noGrp="1"/>
          </p:cNvSpPr>
          <p:nvPr>
            <p:ph type="subTitle" idx="16"/>
          </p:nvPr>
        </p:nvSpPr>
        <p:spPr>
          <a:xfrm>
            <a:off x="5945279" y="2098148"/>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0" name="Google Shape;1470;p13"/>
          <p:cNvSpPr txBox="1">
            <a:spLocks noGrp="1"/>
          </p:cNvSpPr>
          <p:nvPr>
            <p:ph type="title" idx="17" hasCustomPrompt="1"/>
          </p:nvPr>
        </p:nvSpPr>
        <p:spPr>
          <a:xfrm>
            <a:off x="6711126" y="2938994"/>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71" name="Google Shape;1471;p13"/>
          <p:cNvSpPr txBox="1">
            <a:spLocks noGrp="1"/>
          </p:cNvSpPr>
          <p:nvPr>
            <p:ph type="subTitle" idx="18"/>
          </p:nvPr>
        </p:nvSpPr>
        <p:spPr>
          <a:xfrm>
            <a:off x="5945279" y="3900493"/>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2" name="Google Shape;1472;p13"/>
          <p:cNvSpPr txBox="1">
            <a:spLocks noGrp="1"/>
          </p:cNvSpPr>
          <p:nvPr>
            <p:ph type="subTitle" idx="19"/>
          </p:nvPr>
        </p:nvSpPr>
        <p:spPr>
          <a:xfrm>
            <a:off x="5945279" y="1615375"/>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73" name="Google Shape;1473;p13"/>
          <p:cNvSpPr txBox="1">
            <a:spLocks noGrp="1"/>
          </p:cNvSpPr>
          <p:nvPr>
            <p:ph type="subTitle" idx="20"/>
          </p:nvPr>
        </p:nvSpPr>
        <p:spPr>
          <a:xfrm>
            <a:off x="5945279" y="3421543"/>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74" name="Google Shape;1474;p13"/>
          <p:cNvSpPr txBox="1">
            <a:spLocks noGrp="1"/>
          </p:cNvSpPr>
          <p:nvPr>
            <p:ph type="title" idx="21"/>
          </p:nvPr>
        </p:nvSpPr>
        <p:spPr>
          <a:xfrm>
            <a:off x="715100" y="471606"/>
            <a:ext cx="7713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Shrikhand"/>
              <a:buNone/>
              <a:defRPr>
                <a:solidFill>
                  <a:schemeClr val="dk1"/>
                </a:solidFill>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08"/>
        <p:cNvGrpSpPr/>
        <p:nvPr/>
      </p:nvGrpSpPr>
      <p:grpSpPr>
        <a:xfrm>
          <a:off x="0" y="0"/>
          <a:ext cx="0" cy="0"/>
          <a:chOff x="0" y="0"/>
          <a:chExt cx="0" cy="0"/>
        </a:xfrm>
      </p:grpSpPr>
      <p:grpSp>
        <p:nvGrpSpPr>
          <p:cNvPr id="1909" name="Google Shape;1909;p17"/>
          <p:cNvGrpSpPr/>
          <p:nvPr/>
        </p:nvGrpSpPr>
        <p:grpSpPr>
          <a:xfrm>
            <a:off x="170625" y="72645"/>
            <a:ext cx="8802750" cy="4998155"/>
            <a:chOff x="170625" y="72645"/>
            <a:chExt cx="8802750" cy="4998155"/>
          </a:xfrm>
        </p:grpSpPr>
        <p:grpSp>
          <p:nvGrpSpPr>
            <p:cNvPr id="1910" name="Google Shape;1910;p17"/>
            <p:cNvGrpSpPr/>
            <p:nvPr/>
          </p:nvGrpSpPr>
          <p:grpSpPr>
            <a:xfrm>
              <a:off x="170625" y="72645"/>
              <a:ext cx="8802750" cy="4998155"/>
              <a:chOff x="170625" y="72645"/>
              <a:chExt cx="8802750" cy="4998155"/>
            </a:xfrm>
          </p:grpSpPr>
          <p:sp>
            <p:nvSpPr>
              <p:cNvPr id="1911" name="Google Shape;1911;p17"/>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17"/>
              <p:cNvGrpSpPr/>
              <p:nvPr/>
            </p:nvGrpSpPr>
            <p:grpSpPr>
              <a:xfrm>
                <a:off x="447825" y="72645"/>
                <a:ext cx="8261350" cy="227935"/>
                <a:chOff x="447825" y="66000"/>
                <a:chExt cx="8261350" cy="227935"/>
              </a:xfrm>
            </p:grpSpPr>
            <p:grpSp>
              <p:nvGrpSpPr>
                <p:cNvPr id="1913" name="Google Shape;1913;p17"/>
                <p:cNvGrpSpPr/>
                <p:nvPr/>
              </p:nvGrpSpPr>
              <p:grpSpPr>
                <a:xfrm>
                  <a:off x="3874150" y="66000"/>
                  <a:ext cx="4835025" cy="227935"/>
                  <a:chOff x="3874150" y="66000"/>
                  <a:chExt cx="4835025" cy="227935"/>
                </a:xfrm>
              </p:grpSpPr>
              <p:grpSp>
                <p:nvGrpSpPr>
                  <p:cNvPr id="1914" name="Google Shape;1914;p17"/>
                  <p:cNvGrpSpPr/>
                  <p:nvPr/>
                </p:nvGrpSpPr>
                <p:grpSpPr>
                  <a:xfrm>
                    <a:off x="3874150" y="66000"/>
                    <a:ext cx="4835025" cy="227935"/>
                    <a:chOff x="3874150" y="66000"/>
                    <a:chExt cx="4835025" cy="227935"/>
                  </a:xfrm>
                </p:grpSpPr>
                <p:grpSp>
                  <p:nvGrpSpPr>
                    <p:cNvPr id="1915" name="Google Shape;1915;p17"/>
                    <p:cNvGrpSpPr/>
                    <p:nvPr/>
                  </p:nvGrpSpPr>
                  <p:grpSpPr>
                    <a:xfrm>
                      <a:off x="7841075" y="66000"/>
                      <a:ext cx="868100" cy="227400"/>
                      <a:chOff x="7841075" y="66000"/>
                      <a:chExt cx="868100" cy="227400"/>
                    </a:xfrm>
                  </p:grpSpPr>
                  <p:sp>
                    <p:nvSpPr>
                      <p:cNvPr id="1916" name="Google Shape;1916;p1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 name="Google Shape;1932;p17"/>
                    <p:cNvGrpSpPr/>
                    <p:nvPr/>
                  </p:nvGrpSpPr>
                  <p:grpSpPr>
                    <a:xfrm>
                      <a:off x="3874150" y="66000"/>
                      <a:ext cx="868100" cy="227400"/>
                      <a:chOff x="7841075" y="66000"/>
                      <a:chExt cx="868100" cy="227400"/>
                    </a:xfrm>
                  </p:grpSpPr>
                  <p:sp>
                    <p:nvSpPr>
                      <p:cNvPr id="1933" name="Google Shape;1933;p1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9" name="Google Shape;1949;p17"/>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17"/>
                  <p:cNvGrpSpPr/>
                  <p:nvPr/>
                </p:nvGrpSpPr>
                <p:grpSpPr>
                  <a:xfrm>
                    <a:off x="5857627" y="114513"/>
                    <a:ext cx="868100" cy="135007"/>
                    <a:chOff x="7841075" y="69893"/>
                    <a:chExt cx="868100" cy="227400"/>
                  </a:xfrm>
                </p:grpSpPr>
                <p:sp>
                  <p:nvSpPr>
                    <p:cNvPr id="1951" name="Google Shape;1951;p17"/>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7"/>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7"/>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7"/>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7"/>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7"/>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7"/>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7"/>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7"/>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7"/>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7"/>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7"/>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7"/>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7"/>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7"/>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7"/>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67" name="Google Shape;1967;p17"/>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7"/>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7"/>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0" name="Google Shape;1970;p17"/>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1971" name="Google Shape;1971;p17"/>
              <p:cNvGrpSpPr/>
              <p:nvPr/>
            </p:nvGrpSpPr>
            <p:grpSpPr>
              <a:xfrm>
                <a:off x="8838375" y="293597"/>
                <a:ext cx="135000" cy="4556147"/>
                <a:chOff x="8838375" y="293597"/>
                <a:chExt cx="135000" cy="4556147"/>
              </a:xfrm>
            </p:grpSpPr>
            <p:sp>
              <p:nvSpPr>
                <p:cNvPr id="1972" name="Google Shape;1972;p17"/>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7"/>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7"/>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7"/>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7"/>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7"/>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7"/>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7"/>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0" name="Google Shape;1980;p17"/>
              <p:cNvGrpSpPr/>
              <p:nvPr/>
            </p:nvGrpSpPr>
            <p:grpSpPr>
              <a:xfrm>
                <a:off x="170625" y="293597"/>
                <a:ext cx="135000" cy="4556147"/>
                <a:chOff x="170625" y="293597"/>
                <a:chExt cx="135000" cy="4556147"/>
              </a:xfrm>
            </p:grpSpPr>
            <p:sp>
              <p:nvSpPr>
                <p:cNvPr id="1981" name="Google Shape;1981;p17"/>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7"/>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7"/>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7"/>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85" name="Google Shape;1985;p17"/>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1986" name="Google Shape;1986;p17"/>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7"/>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7"/>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7"/>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17"/>
              <p:cNvGrpSpPr/>
              <p:nvPr/>
            </p:nvGrpSpPr>
            <p:grpSpPr>
              <a:xfrm rot="10800000">
                <a:off x="434450" y="4843400"/>
                <a:ext cx="8271950" cy="227400"/>
                <a:chOff x="437225" y="66000"/>
                <a:chExt cx="8271950" cy="227400"/>
              </a:xfrm>
            </p:grpSpPr>
            <p:grpSp>
              <p:nvGrpSpPr>
                <p:cNvPr id="1991" name="Google Shape;1991;p17"/>
                <p:cNvGrpSpPr/>
                <p:nvPr/>
              </p:nvGrpSpPr>
              <p:grpSpPr>
                <a:xfrm>
                  <a:off x="3874150" y="66000"/>
                  <a:ext cx="4835025" cy="227400"/>
                  <a:chOff x="3874150" y="66000"/>
                  <a:chExt cx="4835025" cy="227400"/>
                </a:xfrm>
              </p:grpSpPr>
              <p:grpSp>
                <p:nvGrpSpPr>
                  <p:cNvPr id="1992" name="Google Shape;1992;p17"/>
                  <p:cNvGrpSpPr/>
                  <p:nvPr/>
                </p:nvGrpSpPr>
                <p:grpSpPr>
                  <a:xfrm>
                    <a:off x="3874150" y="66000"/>
                    <a:ext cx="4835025" cy="227400"/>
                    <a:chOff x="3874150" y="66000"/>
                    <a:chExt cx="4835025" cy="227400"/>
                  </a:xfrm>
                </p:grpSpPr>
                <p:grpSp>
                  <p:nvGrpSpPr>
                    <p:cNvPr id="1993" name="Google Shape;1993;p17"/>
                    <p:cNvGrpSpPr/>
                    <p:nvPr/>
                  </p:nvGrpSpPr>
                  <p:grpSpPr>
                    <a:xfrm>
                      <a:off x="7841075" y="66000"/>
                      <a:ext cx="868100" cy="227400"/>
                      <a:chOff x="7841075" y="66000"/>
                      <a:chExt cx="868100" cy="227400"/>
                    </a:xfrm>
                  </p:grpSpPr>
                  <p:sp>
                    <p:nvSpPr>
                      <p:cNvPr id="1994" name="Google Shape;1994;p1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17"/>
                    <p:cNvGrpSpPr/>
                    <p:nvPr/>
                  </p:nvGrpSpPr>
                  <p:grpSpPr>
                    <a:xfrm>
                      <a:off x="3874150" y="66000"/>
                      <a:ext cx="868100" cy="227400"/>
                      <a:chOff x="7841075" y="66000"/>
                      <a:chExt cx="868100" cy="227400"/>
                    </a:xfrm>
                  </p:grpSpPr>
                  <p:sp>
                    <p:nvSpPr>
                      <p:cNvPr id="2011" name="Google Shape;2011;p1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7" name="Google Shape;2027;p17"/>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17"/>
                  <p:cNvGrpSpPr/>
                  <p:nvPr/>
                </p:nvGrpSpPr>
                <p:grpSpPr>
                  <a:xfrm>
                    <a:off x="5857627" y="112202"/>
                    <a:ext cx="868100" cy="135007"/>
                    <a:chOff x="7841075" y="66000"/>
                    <a:chExt cx="868100" cy="227400"/>
                  </a:xfrm>
                </p:grpSpPr>
                <p:sp>
                  <p:nvSpPr>
                    <p:cNvPr id="2029" name="Google Shape;2029;p17"/>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7"/>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7"/>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7"/>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7"/>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7"/>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7"/>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7"/>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7"/>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7"/>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7"/>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7"/>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7"/>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7"/>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7"/>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7"/>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45" name="Google Shape;2045;p17"/>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7"/>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7"/>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8" name="Google Shape;2048;p17"/>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cxnSp>
          <p:nvCxnSpPr>
            <p:cNvPr id="2049" name="Google Shape;2049;p17"/>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2050" name="Google Shape;2050;p17"/>
          <p:cNvSpPr txBox="1">
            <a:spLocks noGrp="1"/>
          </p:cNvSpPr>
          <p:nvPr>
            <p:ph type="subTitle" idx="1"/>
          </p:nvPr>
        </p:nvSpPr>
        <p:spPr>
          <a:xfrm>
            <a:off x="1065212" y="2439125"/>
            <a:ext cx="19980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1" name="Google Shape;2051;p17"/>
          <p:cNvSpPr txBox="1">
            <a:spLocks noGrp="1"/>
          </p:cNvSpPr>
          <p:nvPr>
            <p:ph type="subTitle" idx="2"/>
          </p:nvPr>
        </p:nvSpPr>
        <p:spPr>
          <a:xfrm>
            <a:off x="1065200" y="2806100"/>
            <a:ext cx="1998000" cy="9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2" name="Google Shape;2052;p17"/>
          <p:cNvSpPr txBox="1">
            <a:spLocks noGrp="1"/>
          </p:cNvSpPr>
          <p:nvPr>
            <p:ph type="subTitle" idx="3"/>
          </p:nvPr>
        </p:nvSpPr>
        <p:spPr>
          <a:xfrm>
            <a:off x="3572991" y="2806099"/>
            <a:ext cx="1998000" cy="9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3" name="Google Shape;2053;p17"/>
          <p:cNvSpPr txBox="1">
            <a:spLocks noGrp="1"/>
          </p:cNvSpPr>
          <p:nvPr>
            <p:ph type="subTitle" idx="4"/>
          </p:nvPr>
        </p:nvSpPr>
        <p:spPr>
          <a:xfrm>
            <a:off x="6086822" y="2806099"/>
            <a:ext cx="1998000" cy="9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4" name="Google Shape;2054;p17"/>
          <p:cNvSpPr txBox="1">
            <a:spLocks noGrp="1"/>
          </p:cNvSpPr>
          <p:nvPr>
            <p:ph type="subTitle" idx="5"/>
          </p:nvPr>
        </p:nvSpPr>
        <p:spPr>
          <a:xfrm>
            <a:off x="3573000" y="2439125"/>
            <a:ext cx="19980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5" name="Google Shape;2055;p17"/>
          <p:cNvSpPr txBox="1">
            <a:spLocks noGrp="1"/>
          </p:cNvSpPr>
          <p:nvPr>
            <p:ph type="subTitle" idx="6"/>
          </p:nvPr>
        </p:nvSpPr>
        <p:spPr>
          <a:xfrm>
            <a:off x="6086826" y="2439125"/>
            <a:ext cx="19980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6" name="Google Shape;2056;p17"/>
          <p:cNvSpPr txBox="1">
            <a:spLocks noGrp="1"/>
          </p:cNvSpPr>
          <p:nvPr>
            <p:ph type="title"/>
          </p:nvPr>
        </p:nvSpPr>
        <p:spPr>
          <a:xfrm>
            <a:off x="715100" y="471606"/>
            <a:ext cx="7713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Shrikhand"/>
              <a:buNone/>
              <a:defRPr>
                <a:solidFill>
                  <a:schemeClr val="dk1"/>
                </a:solidFill>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60"/>
        <p:cNvGrpSpPr/>
        <p:nvPr/>
      </p:nvGrpSpPr>
      <p:grpSpPr>
        <a:xfrm>
          <a:off x="0" y="0"/>
          <a:ext cx="0" cy="0"/>
          <a:chOff x="0" y="0"/>
          <a:chExt cx="0" cy="0"/>
        </a:xfrm>
      </p:grpSpPr>
      <p:grpSp>
        <p:nvGrpSpPr>
          <p:cNvPr id="2961" name="Google Shape;2961;p24"/>
          <p:cNvGrpSpPr/>
          <p:nvPr/>
        </p:nvGrpSpPr>
        <p:grpSpPr>
          <a:xfrm>
            <a:off x="223113" y="107370"/>
            <a:ext cx="8697772" cy="4952875"/>
            <a:chOff x="223113" y="107370"/>
            <a:chExt cx="8697772" cy="4952875"/>
          </a:xfrm>
        </p:grpSpPr>
        <p:sp>
          <p:nvSpPr>
            <p:cNvPr id="2962" name="Google Shape;2962;p24"/>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3" name="Google Shape;2963;p24"/>
            <p:cNvGrpSpPr/>
            <p:nvPr/>
          </p:nvGrpSpPr>
          <p:grpSpPr>
            <a:xfrm rot="5400000">
              <a:off x="6533242" y="2461196"/>
              <a:ext cx="4555077" cy="220208"/>
              <a:chOff x="3874150" y="66000"/>
              <a:chExt cx="4835025" cy="227935"/>
            </a:xfrm>
          </p:grpSpPr>
          <p:grpSp>
            <p:nvGrpSpPr>
              <p:cNvPr id="2964" name="Google Shape;2964;p24"/>
              <p:cNvGrpSpPr/>
              <p:nvPr/>
            </p:nvGrpSpPr>
            <p:grpSpPr>
              <a:xfrm>
                <a:off x="3874150" y="66000"/>
                <a:ext cx="4835025" cy="227935"/>
                <a:chOff x="3874150" y="66000"/>
                <a:chExt cx="4835025" cy="227935"/>
              </a:xfrm>
            </p:grpSpPr>
            <p:grpSp>
              <p:nvGrpSpPr>
                <p:cNvPr id="2965" name="Google Shape;2965;p24"/>
                <p:cNvGrpSpPr/>
                <p:nvPr/>
              </p:nvGrpSpPr>
              <p:grpSpPr>
                <a:xfrm>
                  <a:off x="7841075" y="66000"/>
                  <a:ext cx="868100" cy="227400"/>
                  <a:chOff x="7841075" y="66000"/>
                  <a:chExt cx="868100" cy="227400"/>
                </a:xfrm>
              </p:grpSpPr>
              <p:sp>
                <p:nvSpPr>
                  <p:cNvPr id="2966" name="Google Shape;2966;p24"/>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4"/>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4"/>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4"/>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4"/>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4"/>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4"/>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4"/>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4"/>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4"/>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4"/>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4"/>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4"/>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4"/>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4"/>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4"/>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2" name="Google Shape;2982;p24"/>
                <p:cNvGrpSpPr/>
                <p:nvPr/>
              </p:nvGrpSpPr>
              <p:grpSpPr>
                <a:xfrm>
                  <a:off x="3874150" y="66000"/>
                  <a:ext cx="868100" cy="227400"/>
                  <a:chOff x="7841075" y="66000"/>
                  <a:chExt cx="868100" cy="227400"/>
                </a:xfrm>
              </p:grpSpPr>
              <p:sp>
                <p:nvSpPr>
                  <p:cNvPr id="2983" name="Google Shape;2983;p24"/>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4"/>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4"/>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4"/>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4"/>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4"/>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4"/>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4"/>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4"/>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4"/>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4"/>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4"/>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4"/>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4"/>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4"/>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24"/>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00" name="Google Shape;3000;p24"/>
              <p:cNvGrpSpPr/>
              <p:nvPr/>
            </p:nvGrpSpPr>
            <p:grpSpPr>
              <a:xfrm>
                <a:off x="5857627" y="114513"/>
                <a:ext cx="868100" cy="135007"/>
                <a:chOff x="7841075" y="69893"/>
                <a:chExt cx="868100" cy="227400"/>
              </a:xfrm>
            </p:grpSpPr>
            <p:sp>
              <p:nvSpPr>
                <p:cNvPr id="3001" name="Google Shape;3001;p24"/>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4"/>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4"/>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4"/>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4"/>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4"/>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4"/>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4"/>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4"/>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4"/>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4"/>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4"/>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4"/>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4"/>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4"/>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4"/>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17" name="Google Shape;3017;p24"/>
            <p:cNvSpPr/>
            <p:nvPr/>
          </p:nvSpPr>
          <p:spPr>
            <a:xfrm>
              <a:off x="3323550" y="107370"/>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4"/>
            <p:cNvSpPr/>
            <p:nvPr/>
          </p:nvSpPr>
          <p:spPr>
            <a:xfrm>
              <a:off x="3059950" y="107370"/>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9" name="Google Shape;3019;p24"/>
            <p:cNvCxnSpPr>
              <a:stCxn id="3020" idx="1"/>
            </p:cNvCxnSpPr>
            <p:nvPr/>
          </p:nvCxnSpPr>
          <p:spPr>
            <a:xfrm>
              <a:off x="1743950" y="174870"/>
              <a:ext cx="1220400" cy="0"/>
            </a:xfrm>
            <a:prstGeom prst="straightConnector1">
              <a:avLst/>
            </a:prstGeom>
            <a:noFill/>
            <a:ln w="9525" cap="flat" cmpd="sng">
              <a:solidFill>
                <a:schemeClr val="dk2"/>
              </a:solidFill>
              <a:prstDash val="solid"/>
              <a:round/>
              <a:headEnd type="none" w="med" len="med"/>
              <a:tailEnd type="none" w="med" len="med"/>
            </a:ln>
          </p:spPr>
        </p:cxnSp>
        <p:grpSp>
          <p:nvGrpSpPr>
            <p:cNvPr id="3021" name="Google Shape;3021;p24"/>
            <p:cNvGrpSpPr/>
            <p:nvPr/>
          </p:nvGrpSpPr>
          <p:grpSpPr>
            <a:xfrm rot="-5400000" flipH="1">
              <a:off x="-1944322" y="2461196"/>
              <a:ext cx="4555077" cy="220208"/>
              <a:chOff x="3874150" y="66000"/>
              <a:chExt cx="4835025" cy="227935"/>
            </a:xfrm>
          </p:grpSpPr>
          <p:grpSp>
            <p:nvGrpSpPr>
              <p:cNvPr id="3022" name="Google Shape;3022;p24"/>
              <p:cNvGrpSpPr/>
              <p:nvPr/>
            </p:nvGrpSpPr>
            <p:grpSpPr>
              <a:xfrm>
                <a:off x="3874150" y="66000"/>
                <a:ext cx="4835025" cy="227935"/>
                <a:chOff x="3874150" y="66000"/>
                <a:chExt cx="4835025" cy="227935"/>
              </a:xfrm>
            </p:grpSpPr>
            <p:grpSp>
              <p:nvGrpSpPr>
                <p:cNvPr id="3023" name="Google Shape;3023;p24"/>
                <p:cNvGrpSpPr/>
                <p:nvPr/>
              </p:nvGrpSpPr>
              <p:grpSpPr>
                <a:xfrm>
                  <a:off x="7841075" y="66000"/>
                  <a:ext cx="868100" cy="227400"/>
                  <a:chOff x="7841075" y="66000"/>
                  <a:chExt cx="868100" cy="227400"/>
                </a:xfrm>
              </p:grpSpPr>
              <p:sp>
                <p:nvSpPr>
                  <p:cNvPr id="3024" name="Google Shape;3024;p24"/>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4"/>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4"/>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4"/>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4"/>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4"/>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4"/>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4"/>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4"/>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4"/>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4"/>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4"/>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4"/>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4"/>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4"/>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4"/>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0" name="Google Shape;3040;p24"/>
                <p:cNvGrpSpPr/>
                <p:nvPr/>
              </p:nvGrpSpPr>
              <p:grpSpPr>
                <a:xfrm>
                  <a:off x="3874150" y="66000"/>
                  <a:ext cx="868100" cy="227400"/>
                  <a:chOff x="7841075" y="66000"/>
                  <a:chExt cx="868100" cy="227400"/>
                </a:xfrm>
              </p:grpSpPr>
              <p:sp>
                <p:nvSpPr>
                  <p:cNvPr id="3041" name="Google Shape;3041;p24"/>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4"/>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4"/>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4"/>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4"/>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4"/>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4"/>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4"/>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4"/>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4"/>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4"/>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4"/>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4"/>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4"/>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4"/>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4"/>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7" name="Google Shape;3057;p24"/>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58" name="Google Shape;3058;p24"/>
              <p:cNvGrpSpPr/>
              <p:nvPr/>
            </p:nvGrpSpPr>
            <p:grpSpPr>
              <a:xfrm>
                <a:off x="5857627" y="114513"/>
                <a:ext cx="868100" cy="135007"/>
                <a:chOff x="7841075" y="69893"/>
                <a:chExt cx="868100" cy="227400"/>
              </a:xfrm>
            </p:grpSpPr>
            <p:sp>
              <p:nvSpPr>
                <p:cNvPr id="3059" name="Google Shape;3059;p24"/>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4"/>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4"/>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4"/>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4"/>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4"/>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4"/>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4"/>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4"/>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4"/>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4"/>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4"/>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4"/>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4"/>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4"/>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4"/>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75" name="Google Shape;3075;p24"/>
            <p:cNvCxnSpPr/>
            <p:nvPr/>
          </p:nvCxnSpPr>
          <p:spPr>
            <a:xfrm>
              <a:off x="6172850" y="174870"/>
              <a:ext cx="1220400" cy="0"/>
            </a:xfrm>
            <a:prstGeom prst="straightConnector1">
              <a:avLst/>
            </a:prstGeom>
            <a:noFill/>
            <a:ln w="9525" cap="flat" cmpd="sng">
              <a:solidFill>
                <a:schemeClr val="dk2"/>
              </a:solidFill>
              <a:prstDash val="solid"/>
              <a:round/>
              <a:headEnd type="none" w="med" len="med"/>
              <a:tailEnd type="none" w="med" len="med"/>
            </a:ln>
          </p:spPr>
        </p:cxnSp>
        <p:sp>
          <p:nvSpPr>
            <p:cNvPr id="3076" name="Google Shape;3076;p24"/>
            <p:cNvSpPr/>
            <p:nvPr/>
          </p:nvSpPr>
          <p:spPr>
            <a:xfrm>
              <a:off x="5919675" y="107370"/>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4"/>
            <p:cNvSpPr/>
            <p:nvPr/>
          </p:nvSpPr>
          <p:spPr>
            <a:xfrm>
              <a:off x="5656075" y="107370"/>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4"/>
            <p:cNvSpPr/>
            <p:nvPr/>
          </p:nvSpPr>
          <p:spPr>
            <a:xfrm>
              <a:off x="3323550" y="492524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4"/>
            <p:cNvSpPr/>
            <p:nvPr/>
          </p:nvSpPr>
          <p:spPr>
            <a:xfrm>
              <a:off x="3059950" y="492524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0" name="Google Shape;3080;p24"/>
            <p:cNvCxnSpPr>
              <a:stCxn id="3081" idx="1"/>
            </p:cNvCxnSpPr>
            <p:nvPr/>
          </p:nvCxnSpPr>
          <p:spPr>
            <a:xfrm>
              <a:off x="1743950" y="4992745"/>
              <a:ext cx="1220400" cy="0"/>
            </a:xfrm>
            <a:prstGeom prst="straightConnector1">
              <a:avLst/>
            </a:prstGeom>
            <a:noFill/>
            <a:ln w="9525" cap="flat" cmpd="sng">
              <a:solidFill>
                <a:schemeClr val="dk2"/>
              </a:solidFill>
              <a:prstDash val="solid"/>
              <a:round/>
              <a:headEnd type="none" w="med" len="med"/>
              <a:tailEnd type="none" w="med" len="med"/>
            </a:ln>
          </p:spPr>
        </p:cxnSp>
        <p:cxnSp>
          <p:nvCxnSpPr>
            <p:cNvPr id="3082" name="Google Shape;3082;p24"/>
            <p:cNvCxnSpPr/>
            <p:nvPr/>
          </p:nvCxnSpPr>
          <p:spPr>
            <a:xfrm>
              <a:off x="6172850" y="4992745"/>
              <a:ext cx="1220400" cy="0"/>
            </a:xfrm>
            <a:prstGeom prst="straightConnector1">
              <a:avLst/>
            </a:prstGeom>
            <a:noFill/>
            <a:ln w="9525" cap="flat" cmpd="sng">
              <a:solidFill>
                <a:schemeClr val="dk2"/>
              </a:solidFill>
              <a:prstDash val="solid"/>
              <a:round/>
              <a:headEnd type="none" w="med" len="med"/>
              <a:tailEnd type="none" w="med" len="med"/>
            </a:ln>
          </p:spPr>
        </p:cxnSp>
        <p:sp>
          <p:nvSpPr>
            <p:cNvPr id="3083" name="Google Shape;3083;p24"/>
            <p:cNvSpPr/>
            <p:nvPr/>
          </p:nvSpPr>
          <p:spPr>
            <a:xfrm>
              <a:off x="5919675" y="492524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4"/>
            <p:cNvSpPr/>
            <p:nvPr/>
          </p:nvSpPr>
          <p:spPr>
            <a:xfrm>
              <a:off x="5656075" y="492524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71606"/>
            <a:ext cx="7713900" cy="572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1pPr>
            <a:lvl2pPr lvl="1"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2pPr>
            <a:lvl3pPr lvl="2"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3pPr>
            <a:lvl4pPr lvl="3"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4pPr>
            <a:lvl5pPr lvl="4"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5pPr>
            <a:lvl6pPr lvl="5"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6pPr>
            <a:lvl7pPr lvl="6"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7pPr>
            <a:lvl8pPr lvl="7"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8pPr>
            <a:lvl9pPr lvl="8"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1pPr>
            <a:lvl2pPr marL="914400" lvl="1"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2pPr>
            <a:lvl3pPr marL="1371600" lvl="2"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3pPr>
            <a:lvl4pPr marL="1828800" lvl="3"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4pPr>
            <a:lvl5pPr marL="2286000" lvl="4"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5pPr>
            <a:lvl6pPr marL="2743200" lvl="5"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6pPr>
            <a:lvl7pPr marL="3200400" lvl="6"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7pPr>
            <a:lvl8pPr marL="3657600" lvl="7"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8pPr>
            <a:lvl9pPr marL="4114800" lvl="8"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3"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35"/>
        <p:cNvGrpSpPr/>
        <p:nvPr/>
      </p:nvGrpSpPr>
      <p:grpSpPr>
        <a:xfrm>
          <a:off x="0" y="0"/>
          <a:ext cx="0" cy="0"/>
          <a:chOff x="0" y="0"/>
          <a:chExt cx="0" cy="0"/>
        </a:xfrm>
      </p:grpSpPr>
      <p:sp>
        <p:nvSpPr>
          <p:cNvPr id="3236" name="Google Shape;3236;p29"/>
          <p:cNvSpPr txBox="1">
            <a:spLocks noGrp="1"/>
          </p:cNvSpPr>
          <p:nvPr>
            <p:ph type="ctrTitle"/>
          </p:nvPr>
        </p:nvSpPr>
        <p:spPr>
          <a:xfrm>
            <a:off x="516668" y="153787"/>
            <a:ext cx="6255232" cy="7669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THỰC TẬP TỐT NGHIỆP</a:t>
            </a:r>
            <a:endParaRPr dirty="0">
              <a:latin typeface="Times New Roman" panose="02020603050405020304" pitchFamily="18" charset="0"/>
              <a:cs typeface="Times New Roman" panose="02020603050405020304" pitchFamily="18" charset="0"/>
            </a:endParaRPr>
          </a:p>
        </p:txBody>
      </p:sp>
      <p:grpSp>
        <p:nvGrpSpPr>
          <p:cNvPr id="3238" name="Google Shape;3238;p29"/>
          <p:cNvGrpSpPr/>
          <p:nvPr/>
        </p:nvGrpSpPr>
        <p:grpSpPr>
          <a:xfrm>
            <a:off x="6474450" y="4141525"/>
            <a:ext cx="594900" cy="594900"/>
            <a:chOff x="4062950" y="859275"/>
            <a:chExt cx="594900" cy="594900"/>
          </a:xfrm>
        </p:grpSpPr>
        <p:sp>
          <p:nvSpPr>
            <p:cNvPr id="3239" name="Google Shape;3239;p29"/>
            <p:cNvSpPr/>
            <p:nvPr/>
          </p:nvSpPr>
          <p:spPr>
            <a:xfrm>
              <a:off x="4062950" y="859275"/>
              <a:ext cx="594900" cy="594900"/>
            </a:xfrm>
            <a:prstGeom prst="star32">
              <a:avLst>
                <a:gd name="adj" fmla="val 37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9"/>
            <p:cNvSpPr/>
            <p:nvPr/>
          </p:nvSpPr>
          <p:spPr>
            <a:xfrm>
              <a:off x="4233650" y="1029975"/>
              <a:ext cx="253500" cy="253500"/>
            </a:xfrm>
            <a:prstGeom prst="diamond">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9"/>
            <p:cNvSpPr/>
            <p:nvPr/>
          </p:nvSpPr>
          <p:spPr>
            <a:xfrm>
              <a:off x="4292900" y="108923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29"/>
          <p:cNvGrpSpPr/>
          <p:nvPr/>
        </p:nvGrpSpPr>
        <p:grpSpPr>
          <a:xfrm>
            <a:off x="714347" y="2783730"/>
            <a:ext cx="4101425" cy="66300"/>
            <a:chOff x="715125" y="3449475"/>
            <a:chExt cx="4101425" cy="66300"/>
          </a:xfrm>
        </p:grpSpPr>
        <p:cxnSp>
          <p:nvCxnSpPr>
            <p:cNvPr id="3243" name="Google Shape;3243;p29"/>
            <p:cNvCxnSpPr/>
            <p:nvPr/>
          </p:nvCxnSpPr>
          <p:spPr>
            <a:xfrm>
              <a:off x="715125" y="3482600"/>
              <a:ext cx="3844200" cy="0"/>
            </a:xfrm>
            <a:prstGeom prst="straightConnector1">
              <a:avLst/>
            </a:prstGeom>
            <a:noFill/>
            <a:ln w="9525" cap="flat" cmpd="sng">
              <a:solidFill>
                <a:schemeClr val="dk1"/>
              </a:solidFill>
              <a:prstDash val="solid"/>
              <a:round/>
              <a:headEnd type="none" w="med" len="med"/>
              <a:tailEnd type="triangle" w="med" len="med"/>
            </a:ln>
          </p:spPr>
        </p:cxnSp>
        <p:sp>
          <p:nvSpPr>
            <p:cNvPr id="3244" name="Google Shape;3244;p29"/>
            <p:cNvSpPr/>
            <p:nvPr/>
          </p:nvSpPr>
          <p:spPr>
            <a:xfrm rot="5400000">
              <a:off x="4600400" y="3435375"/>
              <a:ext cx="66300" cy="94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9"/>
            <p:cNvSpPr/>
            <p:nvPr/>
          </p:nvSpPr>
          <p:spPr>
            <a:xfrm rot="5400000">
              <a:off x="4736150" y="3435375"/>
              <a:ext cx="66300" cy="94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6" name="Google Shape;3246;p29"/>
          <p:cNvSpPr/>
          <p:nvPr/>
        </p:nvSpPr>
        <p:spPr>
          <a:xfrm>
            <a:off x="5013450" y="827250"/>
            <a:ext cx="3530700" cy="3207300"/>
          </a:xfrm>
          <a:prstGeom prst="roundRect">
            <a:avLst>
              <a:gd name="adj" fmla="val 4458"/>
            </a:avLst>
          </a:prstGeom>
          <a:solidFill>
            <a:schemeClr val="dk1"/>
          </a:solidFill>
          <a:ln>
            <a:noFill/>
          </a:ln>
        </p:spPr>
        <p:txBody>
          <a:bodyPr spcFirstLastPara="1" wrap="square" lIns="91425" tIns="91425" rIns="91425" bIns="91425" anchor="ctr" anchorCtr="0">
            <a:noAutofit/>
          </a:bodyPr>
          <a:lstStyle/>
          <a:p>
            <a:pPr marL="0" marR="0">
              <a:spcBef>
                <a:spcPts val="0"/>
              </a:spcBef>
              <a:spcAft>
                <a:spcPts val="800"/>
              </a:spcAft>
            </a:pPr>
            <a:endParaRPr sz="1100" dirty="0"/>
          </a:p>
        </p:txBody>
      </p:sp>
      <p:grpSp>
        <p:nvGrpSpPr>
          <p:cNvPr id="3247" name="Google Shape;3247;p29"/>
          <p:cNvGrpSpPr/>
          <p:nvPr/>
        </p:nvGrpSpPr>
        <p:grpSpPr>
          <a:xfrm>
            <a:off x="5212436" y="996595"/>
            <a:ext cx="3131911" cy="167825"/>
            <a:chOff x="5212436" y="996595"/>
            <a:chExt cx="3131911" cy="167825"/>
          </a:xfrm>
        </p:grpSpPr>
        <p:grpSp>
          <p:nvGrpSpPr>
            <p:cNvPr id="3248" name="Google Shape;3248;p29"/>
            <p:cNvGrpSpPr/>
            <p:nvPr/>
          </p:nvGrpSpPr>
          <p:grpSpPr>
            <a:xfrm>
              <a:off x="5712904" y="996595"/>
              <a:ext cx="176094" cy="167825"/>
              <a:chOff x="5091625" y="884725"/>
              <a:chExt cx="540000" cy="514800"/>
            </a:xfrm>
          </p:grpSpPr>
          <p:sp>
            <p:nvSpPr>
              <p:cNvPr id="3249" name="Google Shape;3249;p29"/>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0" name="Google Shape;3250;p29"/>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251" name="Google Shape;3251;p29"/>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252" name="Google Shape;3252;p29"/>
            <p:cNvGrpSpPr/>
            <p:nvPr/>
          </p:nvGrpSpPr>
          <p:grpSpPr>
            <a:xfrm>
              <a:off x="5462670" y="996595"/>
              <a:ext cx="176094" cy="167825"/>
              <a:chOff x="5091625" y="884725"/>
              <a:chExt cx="540000" cy="514800"/>
            </a:xfrm>
          </p:grpSpPr>
          <p:sp>
            <p:nvSpPr>
              <p:cNvPr id="3253" name="Google Shape;3253;p29"/>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4" name="Google Shape;3254;p29"/>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255" name="Google Shape;3255;p29"/>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256" name="Google Shape;3256;p29"/>
            <p:cNvGrpSpPr/>
            <p:nvPr/>
          </p:nvGrpSpPr>
          <p:grpSpPr>
            <a:xfrm>
              <a:off x="5212436" y="996595"/>
              <a:ext cx="176094" cy="167825"/>
              <a:chOff x="5091625" y="884725"/>
              <a:chExt cx="540000" cy="514800"/>
            </a:xfrm>
          </p:grpSpPr>
          <p:sp>
            <p:nvSpPr>
              <p:cNvPr id="3257" name="Google Shape;3257;p29"/>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8" name="Google Shape;3258;p29"/>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259" name="Google Shape;3259;p29"/>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260" name="Google Shape;3260;p29"/>
            <p:cNvGrpSpPr/>
            <p:nvPr/>
          </p:nvGrpSpPr>
          <p:grpSpPr>
            <a:xfrm rot="5400000">
              <a:off x="7118638" y="-99009"/>
              <a:ext cx="92400" cy="2359018"/>
              <a:chOff x="-450510" y="405050"/>
              <a:chExt cx="154360" cy="3941551"/>
            </a:xfrm>
          </p:grpSpPr>
          <p:sp>
            <p:nvSpPr>
              <p:cNvPr id="3261" name="Google Shape;3261;p29"/>
              <p:cNvSpPr/>
              <p:nvPr/>
            </p:nvSpPr>
            <p:spPr>
              <a:xfrm>
                <a:off x="-450510" y="1157301"/>
                <a:ext cx="147900" cy="3189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9"/>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9"/>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9"/>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5F15E55B-67C7-86AF-2BF4-CC2B6361755C}"/>
              </a:ext>
            </a:extLst>
          </p:cNvPr>
          <p:cNvSpPr txBox="1"/>
          <p:nvPr/>
        </p:nvSpPr>
        <p:spPr>
          <a:xfrm>
            <a:off x="5492226" y="1476793"/>
            <a:ext cx="2895000" cy="954107"/>
          </a:xfrm>
          <a:prstGeom prst="rect">
            <a:avLst/>
          </a:prstGeom>
          <a:noFill/>
        </p:spPr>
        <p:txBody>
          <a:bodyPr wrap="square" rtlCol="0">
            <a:spAutoFit/>
          </a:bodyPr>
          <a:lstStyle/>
          <a:p>
            <a:pPr marL="0" marR="0">
              <a:spcBef>
                <a:spcPts val="0"/>
              </a:spcBef>
              <a:spcAft>
                <a:spcPts val="800"/>
              </a:spcAft>
            </a:pPr>
            <a:br>
              <a:rPr lang="en-US" b="1" dirty="0">
                <a:effectLst/>
                <a:latin typeface="Times New Roman" panose="02020603050405020304" pitchFamily="18" charset="0"/>
                <a:ea typeface="Times New Roman" panose="02020603050405020304" pitchFamily="18" charset="0"/>
              </a:rPr>
            </a:br>
            <a:r>
              <a:rPr lang="en-US" b="1" dirty="0">
                <a:latin typeface="Times New Roman" panose="02020603050405020304" pitchFamily="18" charset="0"/>
                <a:ea typeface="Times New Roman" panose="02020603050405020304" pitchFamily="18" charset="0"/>
              </a:rPr>
              <a:t>SV       : </a:t>
            </a:r>
            <a:r>
              <a:rPr lang="en-US" b="1" dirty="0" err="1">
                <a:effectLst/>
                <a:latin typeface="Times New Roman" panose="02020603050405020304" pitchFamily="18" charset="0"/>
                <a:ea typeface="Times New Roman" panose="02020603050405020304" pitchFamily="18" charset="0"/>
              </a:rPr>
              <a:t>Nguyễn</a:t>
            </a:r>
            <a:r>
              <a:rPr lang="en-US" b="1" dirty="0">
                <a:effectLst/>
                <a:latin typeface="Times New Roman" panose="02020603050405020304" pitchFamily="18" charset="0"/>
                <a:ea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rPr>
              <a:t>Công</a:t>
            </a:r>
            <a:r>
              <a:rPr lang="en-US" b="1" dirty="0">
                <a:effectLst/>
                <a:latin typeface="Times New Roman" panose="02020603050405020304" pitchFamily="18" charset="0"/>
                <a:ea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rPr>
              <a:t>Lực</a:t>
            </a:r>
            <a:r>
              <a:rPr lang="en-US" b="1" dirty="0">
                <a:effectLst/>
                <a:latin typeface="Times New Roman" panose="02020603050405020304" pitchFamily="18" charset="0"/>
                <a:ea typeface="Times New Roman" panose="02020603050405020304" pitchFamily="18" charset="0"/>
              </a:rPr>
              <a:t> </a:t>
            </a:r>
            <a:br>
              <a:rPr lang="en-US" b="1" dirty="0">
                <a:effectLst/>
                <a:latin typeface="Times New Roman" panose="02020603050405020304" pitchFamily="18" charset="0"/>
                <a:ea typeface="Times New Roman" panose="02020603050405020304" pitchFamily="18" charset="0"/>
              </a:rPr>
            </a:br>
            <a:r>
              <a:rPr lang="en-US" b="1" dirty="0">
                <a:latin typeface="Times New Roman" panose="02020603050405020304" pitchFamily="18" charset="0"/>
                <a:ea typeface="Times New Roman" panose="02020603050405020304" pitchFamily="18" charset="0"/>
              </a:rPr>
              <a:t>MSSV : </a:t>
            </a:r>
            <a:r>
              <a:rPr lang="en-US" b="1" dirty="0">
                <a:effectLst/>
                <a:latin typeface="Times New Roman" panose="02020603050405020304" pitchFamily="18" charset="0"/>
                <a:ea typeface="Times New Roman" panose="02020603050405020304" pitchFamily="18" charset="0"/>
              </a:rPr>
              <a:t>N19DCAT048</a:t>
            </a:r>
            <a:br>
              <a:rPr lang="en-US" b="1" dirty="0">
                <a:latin typeface="Times New Roman" panose="02020603050405020304" pitchFamily="18" charset="0"/>
                <a:ea typeface="Times New Roman" panose="02020603050405020304" pitchFamily="18" charset="0"/>
              </a:rPr>
            </a:br>
            <a:r>
              <a:rPr lang="en-US" b="1" dirty="0">
                <a:latin typeface="Times New Roman" panose="02020603050405020304" pitchFamily="18" charset="0"/>
                <a:ea typeface="Times New Roman" panose="02020603050405020304" pitchFamily="18" charset="0"/>
              </a:rPr>
              <a:t>GVHD: </a:t>
            </a:r>
            <a:r>
              <a:rPr lang="en-US" b="1" dirty="0" err="1">
                <a:latin typeface="Times New Roman" panose="02020603050405020304" pitchFamily="18" charset="0"/>
                <a:ea typeface="Times New Roman" panose="02020603050405020304" pitchFamily="18" charset="0"/>
              </a:rPr>
              <a:t>ThS.Phan</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Nghĩa</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Hiệp</a:t>
            </a:r>
            <a:endParaRPr lang="en-US" b="1"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5C62A8F-F825-4EB7-8F18-3138396CCC0B}"/>
              </a:ext>
            </a:extLst>
          </p:cNvPr>
          <p:cNvSpPr txBox="1"/>
          <p:nvPr/>
        </p:nvSpPr>
        <p:spPr>
          <a:xfrm>
            <a:off x="895366" y="1803425"/>
            <a:ext cx="3758031" cy="1046440"/>
          </a:xfrm>
          <a:prstGeom prst="rect">
            <a:avLst/>
          </a:prstGeom>
          <a:noFill/>
        </p:spPr>
        <p:txBody>
          <a:bodyPr wrap="square" rtlCol="0">
            <a:spAutoFit/>
          </a:bodyPr>
          <a:lstStyle/>
          <a:p>
            <a:r>
              <a:rPr lang="en-US" sz="2400" b="1" dirty="0" err="1">
                <a:solidFill>
                  <a:srgbClr val="FF0000"/>
                </a:solidFill>
                <a:effectLst/>
                <a:latin typeface="Times New Roman" panose="02020603050405020304" pitchFamily="18" charset="0"/>
                <a:ea typeface="Times New Roman" panose="02020603050405020304" pitchFamily="18" charset="0"/>
              </a:rPr>
              <a:t>Đề</a:t>
            </a:r>
            <a:r>
              <a:rPr lang="en-US" sz="2400" b="1" dirty="0">
                <a:solidFill>
                  <a:srgbClr val="FF0000"/>
                </a:solidFill>
                <a:effectLst/>
                <a:latin typeface="Times New Roman" panose="02020603050405020304" pitchFamily="18" charset="0"/>
                <a:ea typeface="Times New Roman" panose="02020603050405020304" pitchFamily="18" charset="0"/>
              </a:rPr>
              <a:t> </a:t>
            </a:r>
            <a:r>
              <a:rPr lang="en-US" sz="2400" b="1" dirty="0" err="1">
                <a:solidFill>
                  <a:srgbClr val="FF0000"/>
                </a:solidFill>
                <a:effectLst/>
                <a:latin typeface="Times New Roman" panose="02020603050405020304" pitchFamily="18" charset="0"/>
                <a:ea typeface="Times New Roman" panose="02020603050405020304" pitchFamily="18" charset="0"/>
              </a:rPr>
              <a:t>tài</a:t>
            </a:r>
            <a:r>
              <a:rPr lang="en-US" sz="2400" b="1" dirty="0">
                <a:solidFill>
                  <a:srgbClr val="FF0000"/>
                </a:solidFill>
                <a:effectLst/>
                <a:latin typeface="Times New Roman" panose="02020603050405020304" pitchFamily="18" charset="0"/>
                <a:ea typeface="Times New Roman" panose="02020603050405020304" pitchFamily="18" charset="0"/>
              </a:rPr>
              <a:t> : </a:t>
            </a:r>
            <a:r>
              <a:rPr lang="en-US" sz="2400" b="1" dirty="0" err="1">
                <a:solidFill>
                  <a:srgbClr val="FF0000"/>
                </a:solidFill>
                <a:effectLst/>
                <a:latin typeface="Times New Roman" panose="02020603050405020304" pitchFamily="18" charset="0"/>
                <a:ea typeface="Times New Roman" panose="02020603050405020304" pitchFamily="18" charset="0"/>
              </a:rPr>
              <a:t>Giấu</a:t>
            </a:r>
            <a:r>
              <a:rPr lang="en-US" sz="2400" b="1" dirty="0">
                <a:solidFill>
                  <a:srgbClr val="FF0000"/>
                </a:solidFill>
                <a:effectLst/>
                <a:latin typeface="Times New Roman" panose="02020603050405020304" pitchFamily="18" charset="0"/>
                <a:ea typeface="Times New Roman" panose="02020603050405020304" pitchFamily="18" charset="0"/>
              </a:rPr>
              <a:t> tin </a:t>
            </a:r>
            <a:r>
              <a:rPr lang="en-US" sz="2400" b="1" dirty="0" err="1">
                <a:solidFill>
                  <a:srgbClr val="FF0000"/>
                </a:solidFill>
                <a:effectLst/>
                <a:latin typeface="Times New Roman" panose="02020603050405020304" pitchFamily="18" charset="0"/>
                <a:ea typeface="Times New Roman" panose="02020603050405020304" pitchFamily="18" charset="0"/>
              </a:rPr>
              <a:t>trong</a:t>
            </a:r>
            <a:r>
              <a:rPr lang="en-US" sz="2400" b="1" dirty="0">
                <a:solidFill>
                  <a:srgbClr val="FF0000"/>
                </a:solidFill>
                <a:effectLst/>
                <a:latin typeface="Times New Roman" panose="02020603050405020304" pitchFamily="18" charset="0"/>
                <a:ea typeface="Times New Roman" panose="02020603050405020304" pitchFamily="18" charset="0"/>
              </a:rPr>
              <a:t> file Audio </a:t>
            </a:r>
            <a:r>
              <a:rPr lang="en-US" sz="2400" b="1" dirty="0" err="1">
                <a:solidFill>
                  <a:srgbClr val="FF0000"/>
                </a:solidFill>
                <a:effectLst/>
                <a:latin typeface="Times New Roman" panose="02020603050405020304" pitchFamily="18" charset="0"/>
                <a:ea typeface="Times New Roman" panose="02020603050405020304" pitchFamily="18" charset="0"/>
              </a:rPr>
              <a:t>dùng</a:t>
            </a:r>
            <a:r>
              <a:rPr lang="en-US" sz="2400" b="1" dirty="0">
                <a:solidFill>
                  <a:srgbClr val="FF0000"/>
                </a:solidFill>
                <a:effectLst/>
                <a:latin typeface="Times New Roman" panose="02020603050405020304" pitchFamily="18" charset="0"/>
                <a:ea typeface="Times New Roman" panose="02020603050405020304" pitchFamily="18" charset="0"/>
              </a:rPr>
              <a:t> Phase Coding</a:t>
            </a:r>
            <a:endParaRPr lang="en-US" sz="24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2"/>
        <p:cNvGrpSpPr/>
        <p:nvPr/>
      </p:nvGrpSpPr>
      <p:grpSpPr>
        <a:xfrm>
          <a:off x="0" y="0"/>
          <a:ext cx="0" cy="0"/>
          <a:chOff x="0" y="0"/>
          <a:chExt cx="0" cy="0"/>
        </a:xfrm>
      </p:grpSpPr>
      <p:sp>
        <p:nvSpPr>
          <p:cNvPr id="3" name="TextBox 2">
            <a:extLst>
              <a:ext uri="{FF2B5EF4-FFF2-40B4-BE49-F238E27FC236}">
                <a16:creationId xmlns:a16="http://schemas.microsoft.com/office/drawing/2014/main" id="{29BD31A4-2F10-33E9-6765-512C5C07A60D}"/>
              </a:ext>
            </a:extLst>
          </p:cNvPr>
          <p:cNvSpPr txBox="1"/>
          <p:nvPr/>
        </p:nvSpPr>
        <p:spPr>
          <a:xfrm>
            <a:off x="1043771" y="3631930"/>
            <a:ext cx="3150781" cy="523220"/>
          </a:xfrm>
          <a:prstGeom prst="rect">
            <a:avLst/>
          </a:prstGeom>
          <a:noFill/>
        </p:spPr>
        <p:txBody>
          <a:bodyPr wrap="square">
            <a:spAutoFit/>
          </a:bodyPr>
          <a:lstStyle/>
          <a:p>
            <a:pPr marL="0" marR="0" algn="just">
              <a:spcBef>
                <a:spcPts val="0"/>
              </a:spcBef>
              <a:spcAft>
                <a:spcPts val="25"/>
              </a:spcAft>
              <a:tabLst>
                <a:tab pos="3464560" algn="l"/>
              </a:tabLst>
            </a:pPr>
            <a:r>
              <a:rPr lang="en-US" sz="1400" i="1" dirty="0" err="1">
                <a:solidFill>
                  <a:schemeClr val="tx1"/>
                </a:solidFill>
                <a:effectLst/>
                <a:latin typeface="Times New Roman" panose="02020603050405020304" pitchFamily="18" charset="0"/>
                <a:ea typeface="Times New Roman" panose="02020603050405020304" pitchFamily="18" charset="0"/>
              </a:rPr>
              <a:t>Chọn</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ngẫu</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nhiên</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chiều</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dài</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kí</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tự</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mã</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hóa</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là</a:t>
            </a:r>
            <a:r>
              <a:rPr lang="en-US" sz="1400" i="1" dirty="0">
                <a:solidFill>
                  <a:schemeClr val="tx1"/>
                </a:solidFill>
                <a:effectLst/>
                <a:latin typeface="Times New Roman" panose="02020603050405020304" pitchFamily="18" charset="0"/>
                <a:ea typeface="Times New Roman" panose="02020603050405020304" pitchFamily="18" charset="0"/>
              </a:rPr>
              <a:t>  20</a:t>
            </a:r>
            <a:endParaRPr lang="en-US" sz="1100" i="1" dirty="0">
              <a:solidFill>
                <a:schemeClr val="tx1"/>
              </a:solidFill>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081BC0FA-7B1E-98D7-2DF8-E0DC6C2E063D}"/>
              </a:ext>
            </a:extLst>
          </p:cNvPr>
          <p:cNvSpPr txBox="1"/>
          <p:nvPr/>
        </p:nvSpPr>
        <p:spPr>
          <a:xfrm>
            <a:off x="5270222" y="3631930"/>
            <a:ext cx="2658139" cy="523220"/>
          </a:xfrm>
          <a:prstGeom prst="rect">
            <a:avLst/>
          </a:prstGeom>
          <a:noFill/>
        </p:spPr>
        <p:txBody>
          <a:bodyPr wrap="square">
            <a:spAutoFit/>
          </a:bodyPr>
          <a:lstStyle/>
          <a:p>
            <a:pPr marL="0" marR="0" algn="ctr">
              <a:spcBef>
                <a:spcPts val="0"/>
              </a:spcBef>
              <a:spcAft>
                <a:spcPts val="25"/>
              </a:spcAft>
              <a:tabLst>
                <a:tab pos="2292985" algn="l"/>
                <a:tab pos="3464560" algn="l"/>
              </a:tabLst>
            </a:pPr>
            <a:r>
              <a:rPr lang="en-US" sz="1400" i="1" dirty="0" err="1">
                <a:solidFill>
                  <a:schemeClr val="tx1"/>
                </a:solidFill>
                <a:effectLst/>
                <a:latin typeface="Times New Roman" panose="02020603050405020304" pitchFamily="18" charset="0"/>
                <a:ea typeface="Times New Roman" panose="02020603050405020304" pitchFamily="18" charset="0"/>
              </a:rPr>
              <a:t>Tìm</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thấy</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kết</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quả</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là</a:t>
            </a:r>
            <a:r>
              <a:rPr lang="en-US" sz="1400" i="1" dirty="0">
                <a:solidFill>
                  <a:schemeClr val="tx1"/>
                </a:solidFill>
                <a:effectLst/>
                <a:latin typeface="Times New Roman" panose="02020603050405020304" pitchFamily="18" charset="0"/>
                <a:ea typeface="Times New Roman" panose="02020603050405020304" pitchFamily="18" charset="0"/>
              </a:rPr>
              <a:t> 10 </a:t>
            </a:r>
            <a:r>
              <a:rPr lang="en-US" sz="1400" i="1" dirty="0" err="1">
                <a:solidFill>
                  <a:schemeClr val="tx1"/>
                </a:solidFill>
                <a:effectLst/>
                <a:latin typeface="Times New Roman" panose="02020603050405020304" pitchFamily="18" charset="0"/>
                <a:ea typeface="Times New Roman" panose="02020603050405020304" pitchFamily="18" charset="0"/>
              </a:rPr>
              <a:t>là</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kí</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tự</a:t>
            </a:r>
            <a:r>
              <a:rPr lang="en-US" sz="1400" i="1" dirty="0">
                <a:solidFill>
                  <a:schemeClr val="tx1"/>
                </a:solidFill>
                <a:effectLst/>
                <a:latin typeface="Times New Roman" panose="02020603050405020304" pitchFamily="18" charset="0"/>
                <a:ea typeface="Times New Roman" panose="02020603050405020304" pitchFamily="18" charset="0"/>
              </a:rPr>
              <a:t> </a:t>
            </a:r>
          </a:p>
          <a:p>
            <a:pPr marL="0" marR="0" algn="ctr">
              <a:spcBef>
                <a:spcPts val="0"/>
              </a:spcBef>
              <a:spcAft>
                <a:spcPts val="25"/>
              </a:spcAft>
              <a:tabLst>
                <a:tab pos="2292985" algn="l"/>
                <a:tab pos="3464560" algn="l"/>
              </a:tabLst>
            </a:pPr>
            <a:r>
              <a:rPr lang="en-US" sz="1400" i="1" dirty="0" err="1">
                <a:solidFill>
                  <a:schemeClr val="tx1"/>
                </a:solidFill>
                <a:effectLst/>
                <a:latin typeface="Times New Roman" panose="02020603050405020304" pitchFamily="18" charset="0"/>
                <a:ea typeface="Times New Roman" panose="02020603050405020304" pitchFamily="18" charset="0"/>
              </a:rPr>
              <a:t>mà</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đã</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giấu</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vào</a:t>
            </a:r>
            <a:r>
              <a:rPr lang="en-US" sz="1400" i="1" dirty="0">
                <a:solidFill>
                  <a:schemeClr val="tx1"/>
                </a:solidFill>
                <a:effectLst/>
                <a:latin typeface="Times New Roman" panose="02020603050405020304" pitchFamily="18" charset="0"/>
                <a:ea typeface="Times New Roman" panose="02020603050405020304" pitchFamily="18" charset="0"/>
              </a:rPr>
              <a:t> file audio </a:t>
            </a:r>
            <a:endParaRPr lang="en-US" sz="1100" i="1" dirty="0">
              <a:solidFill>
                <a:schemeClr val="tx1"/>
              </a:solidFill>
              <a:effectLst/>
              <a:latin typeface="Times New Roman" panose="02020603050405020304" pitchFamily="18" charset="0"/>
              <a:ea typeface="Times New Roman" panose="02020603050405020304" pitchFamily="18" charset="0"/>
            </a:endParaRPr>
          </a:p>
        </p:txBody>
      </p:sp>
      <p:pic>
        <p:nvPicPr>
          <p:cNvPr id="2" name="Picture 1" descr="A screenshot of a video chat&#10;&#10;Description automatically generated">
            <a:extLst>
              <a:ext uri="{FF2B5EF4-FFF2-40B4-BE49-F238E27FC236}">
                <a16:creationId xmlns:a16="http://schemas.microsoft.com/office/drawing/2014/main" id="{9925F369-86B1-AD01-9A97-2E4A580A3B0B}"/>
              </a:ext>
            </a:extLst>
          </p:cNvPr>
          <p:cNvPicPr>
            <a:picLocks noChangeAspect="1"/>
          </p:cNvPicPr>
          <p:nvPr/>
        </p:nvPicPr>
        <p:blipFill>
          <a:blip r:embed="rId3"/>
          <a:stretch>
            <a:fillRect/>
          </a:stretch>
        </p:blipFill>
        <p:spPr>
          <a:xfrm>
            <a:off x="606056" y="1005596"/>
            <a:ext cx="3856245" cy="2580167"/>
          </a:xfrm>
          <a:prstGeom prst="rect">
            <a:avLst/>
          </a:prstGeom>
        </p:spPr>
      </p:pic>
      <p:pic>
        <p:nvPicPr>
          <p:cNvPr id="5" name="Picture 4">
            <a:extLst>
              <a:ext uri="{FF2B5EF4-FFF2-40B4-BE49-F238E27FC236}">
                <a16:creationId xmlns:a16="http://schemas.microsoft.com/office/drawing/2014/main" id="{74554533-7097-1067-A39F-AEB5ADE96B50}"/>
              </a:ext>
            </a:extLst>
          </p:cNvPr>
          <p:cNvPicPr>
            <a:picLocks noChangeAspect="1"/>
          </p:cNvPicPr>
          <p:nvPr/>
        </p:nvPicPr>
        <p:blipFill>
          <a:blip r:embed="rId4"/>
          <a:stretch>
            <a:fillRect/>
          </a:stretch>
        </p:blipFill>
        <p:spPr>
          <a:xfrm>
            <a:off x="4559837" y="999255"/>
            <a:ext cx="3978107" cy="2580167"/>
          </a:xfrm>
          <a:prstGeom prst="rect">
            <a:avLst/>
          </a:prstGeom>
        </p:spPr>
      </p:pic>
    </p:spTree>
    <p:extLst>
      <p:ext uri="{BB962C8B-B14F-4D97-AF65-F5344CB8AC3E}">
        <p14:creationId xmlns:p14="http://schemas.microsoft.com/office/powerpoint/2010/main" val="243719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sp>
        <p:nvSpPr>
          <p:cNvPr id="3392" name="Google Shape;3392;p35"/>
          <p:cNvSpPr txBox="1">
            <a:spLocks noGrp="1"/>
          </p:cNvSpPr>
          <p:nvPr>
            <p:ph type="title"/>
          </p:nvPr>
        </p:nvSpPr>
        <p:spPr>
          <a:xfrm>
            <a:off x="623364" y="325578"/>
            <a:ext cx="7897272" cy="587858"/>
          </a:xfrm>
          <a:prstGeom prst="rect">
            <a:avLst/>
          </a:prstGeom>
        </p:spPr>
        <p:txBody>
          <a:bodyPr spcFirstLastPara="1" wrap="square" lIns="91425" tIns="91425" rIns="91425" bIns="91425" anchor="b" anchorCtr="0">
            <a:noAutofit/>
          </a:bodyPr>
          <a:lstStyle/>
          <a:p>
            <a:r>
              <a:rPr lang="en-US" sz="2000" dirty="0">
                <a:solidFill>
                  <a:schemeClr val="tx1"/>
                </a:solidFill>
                <a:latin typeface="Times New Roman" panose="02020603050405020304" pitchFamily="18" charset="0"/>
                <a:cs typeface="Times New Roman" panose="02020603050405020304" pitchFamily="18" charset="0"/>
              </a:rPr>
              <a:t>CHƯƠNG I</a:t>
            </a:r>
            <a:r>
              <a:rPr lang="en-US" sz="2000" kern="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 KẾT LUẬN VÀ HƯỚNG PHÁT TRIỂN</a:t>
            </a:r>
            <a:endParaRPr sz="2000" dirty="0">
              <a:solidFill>
                <a:schemeClr val="tx1"/>
              </a:solidFill>
              <a:latin typeface="Times New Roman" panose="02020603050405020304" pitchFamily="18" charset="0"/>
              <a:cs typeface="Times New Roman" panose="02020603050405020304" pitchFamily="18" charset="0"/>
            </a:endParaRPr>
          </a:p>
        </p:txBody>
      </p:sp>
      <p:grpSp>
        <p:nvGrpSpPr>
          <p:cNvPr id="3396" name="Google Shape;3396;p35"/>
          <p:cNvGrpSpPr/>
          <p:nvPr/>
        </p:nvGrpSpPr>
        <p:grpSpPr>
          <a:xfrm>
            <a:off x="8082878" y="4044896"/>
            <a:ext cx="347492" cy="347492"/>
            <a:chOff x="4456875" y="1435075"/>
            <a:chExt cx="481825" cy="481825"/>
          </a:xfrm>
        </p:grpSpPr>
        <p:sp>
          <p:nvSpPr>
            <p:cNvPr id="3397" name="Google Shape;3397;p35"/>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98" name="Google Shape;3398;p35"/>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99" name="Google Shape;3399;p35"/>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0" name="Google Shape;3400;p35"/>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1" name="Google Shape;3401;p35"/>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2" name="Google Shape;3402;p35"/>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3" name="Google Shape;3403;p35"/>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4" name="Google Shape;3404;p35"/>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5" name="Google Shape;3405;p35"/>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6" name="Google Shape;3406;p35"/>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7" name="Google Shape;3407;p35"/>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8" name="Google Shape;3408;p35"/>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9" name="Google Shape;3409;p35"/>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0" name="Google Shape;3410;p35"/>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1" name="Google Shape;3411;p35"/>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2" name="Google Shape;3412;p35"/>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3" name="Google Shape;3413;p35"/>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4" name="Google Shape;3414;p35"/>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5" name="Google Shape;3415;p35"/>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16" name="Google Shape;3416;p35"/>
          <p:cNvGrpSpPr/>
          <p:nvPr/>
        </p:nvGrpSpPr>
        <p:grpSpPr>
          <a:xfrm>
            <a:off x="4806628" y="4196933"/>
            <a:ext cx="370620" cy="347493"/>
            <a:chOff x="4456875" y="2635825"/>
            <a:chExt cx="481825" cy="451700"/>
          </a:xfrm>
        </p:grpSpPr>
        <p:sp>
          <p:nvSpPr>
            <p:cNvPr id="3417" name="Google Shape;3417;p35"/>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8" name="Google Shape;3418;p35"/>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9" name="Google Shape;3419;p35"/>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20" name="Google Shape;3420;p35"/>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21" name="Google Shape;3421;p35"/>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22" name="Google Shape;3422;p35"/>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23" name="Google Shape;3423;p35"/>
          <p:cNvGrpSpPr/>
          <p:nvPr/>
        </p:nvGrpSpPr>
        <p:grpSpPr>
          <a:xfrm>
            <a:off x="1403795" y="4174924"/>
            <a:ext cx="347485" cy="347469"/>
            <a:chOff x="-33645475" y="3944800"/>
            <a:chExt cx="292225" cy="293025"/>
          </a:xfrm>
        </p:grpSpPr>
        <p:sp>
          <p:nvSpPr>
            <p:cNvPr id="3424" name="Google Shape;3424;p35"/>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5"/>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5"/>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5"/>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5"/>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5"/>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5"/>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5"/>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5"/>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5"/>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D9ADD60-1600-3C34-1B10-391EAA0677DB}"/>
              </a:ext>
            </a:extLst>
          </p:cNvPr>
          <p:cNvSpPr txBox="1"/>
          <p:nvPr/>
        </p:nvSpPr>
        <p:spPr>
          <a:xfrm>
            <a:off x="623364" y="920907"/>
            <a:ext cx="7099732" cy="2564805"/>
          </a:xfrm>
          <a:prstGeom prst="rect">
            <a:avLst/>
          </a:prstGeom>
          <a:noFill/>
        </p:spPr>
        <p:txBody>
          <a:bodyPr wrap="square">
            <a:spAutoFit/>
          </a:bodyPr>
          <a:lstStyle/>
          <a:p>
            <a:pPr marL="0" marR="0">
              <a:spcBef>
                <a:spcPts val="200"/>
              </a:spcBef>
              <a:spcAft>
                <a:spcPts val="0"/>
              </a:spcAft>
            </a:pP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4.1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luận</a:t>
            </a:r>
            <a:endPar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spcBef>
                <a:spcPts val="200"/>
              </a:spcBef>
              <a:spcAft>
                <a:spcPts val="0"/>
              </a:spcAft>
            </a:pPr>
            <a:r>
              <a:rPr lang="vi-VN" dirty="0">
                <a:solidFill>
                  <a:schemeClr val="tx1"/>
                </a:solidFill>
                <a:effectLst/>
                <a:latin typeface="Times New Roman" panose="02020603050405020304" pitchFamily="18" charset="0"/>
                <a:ea typeface="Times New Roman" panose="02020603050405020304" pitchFamily="18" charset="0"/>
              </a:rPr>
              <a:t>Kết quả nghiên cứu cho thấy rằng </a:t>
            </a:r>
            <a:r>
              <a:rPr lang="vi-VN" dirty="0" err="1">
                <a:solidFill>
                  <a:schemeClr val="tx1"/>
                </a:solidFill>
                <a:effectLst/>
                <a:latin typeface="Times New Roman" panose="02020603050405020304" pitchFamily="18" charset="0"/>
                <a:ea typeface="Times New Roman" panose="02020603050405020304" pitchFamily="18" charset="0"/>
              </a:rPr>
              <a:t>Phase</a:t>
            </a:r>
            <a:r>
              <a:rPr lang="vi-VN" dirty="0">
                <a:solidFill>
                  <a:schemeClr val="tx1"/>
                </a:solidFill>
                <a:effectLst/>
                <a:latin typeface="Times New Roman" panose="02020603050405020304" pitchFamily="18" charset="0"/>
                <a:ea typeface="Times New Roman" panose="02020603050405020304" pitchFamily="18" charset="0"/>
              </a:rPr>
              <a:t> </a:t>
            </a:r>
            <a:r>
              <a:rPr lang="vi-VN" dirty="0" err="1">
                <a:solidFill>
                  <a:schemeClr val="tx1"/>
                </a:solidFill>
                <a:effectLst/>
                <a:latin typeface="Times New Roman" panose="02020603050405020304" pitchFamily="18" charset="0"/>
                <a:ea typeface="Times New Roman" panose="02020603050405020304" pitchFamily="18" charset="0"/>
              </a:rPr>
              <a:t>coding</a:t>
            </a:r>
            <a:r>
              <a:rPr lang="vi-VN" dirty="0">
                <a:solidFill>
                  <a:schemeClr val="tx1"/>
                </a:solidFill>
                <a:effectLst/>
                <a:latin typeface="Times New Roman" panose="02020603050405020304" pitchFamily="18" charset="0"/>
                <a:ea typeface="Times New Roman" panose="02020603050405020304" pitchFamily="18" charset="0"/>
              </a:rPr>
              <a:t> có tiềm năng ứng dụng rộng rãi trong việc giấu tin dữ liệu trong tín hiệu âm thanh. Kỹ thuật này có thể giúp tăng tính bảo mật và ẩn dụng thông điệp bí mật một cách hiệu quả trong các tệp âm thanh, mà không gây ra sự thay đổi rõ ràng về chất lượng âm thanh.</a:t>
            </a:r>
          </a:p>
          <a:p>
            <a:pPr marL="0" marR="0">
              <a:spcBef>
                <a:spcPts val="200"/>
              </a:spcBef>
              <a:spcAft>
                <a:spcPts val="0"/>
              </a:spcAft>
            </a:pPr>
            <a:r>
              <a:rPr lang="vi-VN" b="1" dirty="0">
                <a:solidFill>
                  <a:schemeClr val="tx1"/>
                </a:solidFill>
                <a:latin typeface="Times New Roman" panose="02020603050405020304" pitchFamily="18" charset="0"/>
                <a:ea typeface="Times New Roman" panose="02020603050405020304" pitchFamily="18" charset="0"/>
              </a:rPr>
              <a:t>4.2 Hướng phát triển</a:t>
            </a:r>
          </a:p>
          <a:p>
            <a:pPr marL="0" marR="0">
              <a:spcBef>
                <a:spcPts val="200"/>
              </a:spcBef>
              <a:spcAft>
                <a:spcPts val="0"/>
              </a:spcAft>
            </a:pPr>
            <a:r>
              <a:rPr lang="vi-VN" dirty="0">
                <a:solidFill>
                  <a:schemeClr val="tx1"/>
                </a:solidFill>
                <a:effectLst/>
                <a:latin typeface="Times New Roman" panose="02020603050405020304" pitchFamily="18" charset="0"/>
                <a:ea typeface="Times New Roman" panose="02020603050405020304" pitchFamily="18" charset="0"/>
              </a:rPr>
              <a:t>Kết quả đã đạt được là tích cực, nhưng còn nhiều hướng nghiên cứu tiềm năng để nâng cao hiệu quả và bảo mật của </a:t>
            </a:r>
            <a:r>
              <a:rPr lang="vi-VN" dirty="0" err="1">
                <a:solidFill>
                  <a:schemeClr val="tx1"/>
                </a:solidFill>
                <a:effectLst/>
                <a:latin typeface="Times New Roman" panose="02020603050405020304" pitchFamily="18" charset="0"/>
                <a:ea typeface="Times New Roman" panose="02020603050405020304" pitchFamily="18" charset="0"/>
              </a:rPr>
              <a:t>Phase</a:t>
            </a:r>
            <a:r>
              <a:rPr lang="vi-VN" dirty="0">
                <a:solidFill>
                  <a:schemeClr val="tx1"/>
                </a:solidFill>
                <a:effectLst/>
                <a:latin typeface="Times New Roman" panose="02020603050405020304" pitchFamily="18" charset="0"/>
                <a:ea typeface="Times New Roman" panose="02020603050405020304" pitchFamily="18" charset="0"/>
              </a:rPr>
              <a:t> </a:t>
            </a:r>
            <a:r>
              <a:rPr lang="vi-VN" dirty="0" err="1">
                <a:solidFill>
                  <a:schemeClr val="tx1"/>
                </a:solidFill>
                <a:effectLst/>
                <a:latin typeface="Times New Roman" panose="02020603050405020304" pitchFamily="18" charset="0"/>
                <a:ea typeface="Times New Roman" panose="02020603050405020304" pitchFamily="18" charset="0"/>
              </a:rPr>
              <a:t>coding</a:t>
            </a:r>
            <a:r>
              <a:rPr lang="vi-VN" dirty="0">
                <a:solidFill>
                  <a:schemeClr val="tx1"/>
                </a:solidFill>
                <a:effectLst/>
                <a:latin typeface="Times New Roman" panose="02020603050405020304" pitchFamily="18" charset="0"/>
                <a:ea typeface="Times New Roman" panose="02020603050405020304" pitchFamily="18" charset="0"/>
              </a:rPr>
              <a:t>.</a:t>
            </a:r>
          </a:p>
          <a:p>
            <a:pPr marL="0" marR="0">
              <a:spcBef>
                <a:spcPts val="200"/>
              </a:spcBef>
              <a:spcAft>
                <a:spcPts val="0"/>
              </a:spcAft>
            </a:pPr>
            <a:r>
              <a:rPr lang="vi-VN" dirty="0">
                <a:solidFill>
                  <a:schemeClr val="tx1"/>
                </a:solidFill>
                <a:latin typeface="Times New Roman" panose="02020603050405020304" pitchFamily="18" charset="0"/>
                <a:ea typeface="Times New Roman" panose="02020603050405020304" pitchFamily="18" charset="0"/>
              </a:rPr>
              <a:t>- Tối ưu hóa thuật toán </a:t>
            </a:r>
            <a:r>
              <a:rPr lang="vi-VN" dirty="0" err="1">
                <a:solidFill>
                  <a:schemeClr val="tx1"/>
                </a:solidFill>
                <a:latin typeface="Times New Roman" panose="02020603050405020304" pitchFamily="18" charset="0"/>
                <a:ea typeface="Times New Roman" panose="02020603050405020304" pitchFamily="18" charset="0"/>
              </a:rPr>
              <a:t>Phasce</a:t>
            </a:r>
            <a:r>
              <a:rPr lang="vi-VN" dirty="0">
                <a:solidFill>
                  <a:schemeClr val="tx1"/>
                </a:solidFill>
                <a:latin typeface="Times New Roman" panose="02020603050405020304" pitchFamily="18" charset="0"/>
                <a:ea typeface="Times New Roman" panose="02020603050405020304" pitchFamily="18" charset="0"/>
              </a:rPr>
              <a:t> </a:t>
            </a:r>
            <a:r>
              <a:rPr lang="vi-VN" dirty="0" err="1">
                <a:solidFill>
                  <a:schemeClr val="tx1"/>
                </a:solidFill>
                <a:latin typeface="Times New Roman" panose="02020603050405020304" pitchFamily="18" charset="0"/>
                <a:ea typeface="Times New Roman" panose="02020603050405020304" pitchFamily="18" charset="0"/>
              </a:rPr>
              <a:t>coding</a:t>
            </a:r>
            <a:br>
              <a:rPr lang="vi-VN" dirty="0">
                <a:solidFill>
                  <a:schemeClr val="tx1"/>
                </a:solidFill>
                <a:latin typeface="Times New Roman" panose="02020603050405020304" pitchFamily="18" charset="0"/>
                <a:ea typeface="Times New Roman" panose="02020603050405020304" pitchFamily="18" charset="0"/>
              </a:rPr>
            </a:br>
            <a:r>
              <a:rPr lang="vi-VN" dirty="0">
                <a:solidFill>
                  <a:schemeClr val="tx1"/>
                </a:solidFill>
                <a:latin typeface="Times New Roman" panose="02020603050405020304" pitchFamily="18" charset="0"/>
                <a:ea typeface="Times New Roman" panose="02020603050405020304" pitchFamily="18" charset="0"/>
              </a:rPr>
              <a:t>- Khả năng chịu lỗi và chống chịu tấn công</a:t>
            </a:r>
            <a:br>
              <a:rPr lang="vi-VN" dirty="0">
                <a:solidFill>
                  <a:schemeClr val="tx1"/>
                </a:solidFill>
                <a:latin typeface="Times New Roman" panose="02020603050405020304" pitchFamily="18" charset="0"/>
                <a:ea typeface="Times New Roman" panose="02020603050405020304" pitchFamily="18" charset="0"/>
              </a:rPr>
            </a:br>
            <a:r>
              <a:rPr lang="vi-VN" dirty="0">
                <a:solidFill>
                  <a:schemeClr val="tx1"/>
                </a:solidFill>
                <a:latin typeface="Times New Roman" panose="02020603050405020304" pitchFamily="18" charset="0"/>
                <a:ea typeface="Times New Roman" panose="02020603050405020304" pitchFamily="18" charset="0"/>
              </a:rPr>
              <a:t>- Ứng dụng thực tiễn</a:t>
            </a:r>
            <a:endParaRPr lang="vi-VN"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52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sp>
        <p:nvSpPr>
          <p:cNvPr id="3392" name="Google Shape;3392;p35"/>
          <p:cNvSpPr txBox="1">
            <a:spLocks noGrp="1"/>
          </p:cNvSpPr>
          <p:nvPr>
            <p:ph type="title"/>
          </p:nvPr>
        </p:nvSpPr>
        <p:spPr>
          <a:xfrm>
            <a:off x="623364" y="325578"/>
            <a:ext cx="7897272" cy="587858"/>
          </a:xfrm>
          <a:prstGeom prst="rect">
            <a:avLst/>
          </a:prstGeom>
        </p:spPr>
        <p:txBody>
          <a:bodyPr spcFirstLastPara="1" wrap="square" lIns="91425" tIns="91425" rIns="91425" bIns="91425" anchor="b" anchorCtr="0">
            <a:noAutofit/>
          </a:bodyPr>
          <a:lstStyle/>
          <a:p>
            <a:r>
              <a:rPr lang="en-US" sz="2000" dirty="0">
                <a:solidFill>
                  <a:schemeClr val="tx1"/>
                </a:solidFill>
                <a:latin typeface="Times New Roman" panose="02020603050405020304" pitchFamily="18" charset="0"/>
                <a:cs typeface="Times New Roman" panose="02020603050405020304" pitchFamily="18" charset="0"/>
              </a:rPr>
              <a:t>TÀI LIỆU THAM KHẢO</a:t>
            </a:r>
            <a:endParaRPr sz="2000" dirty="0">
              <a:solidFill>
                <a:schemeClr val="tx1"/>
              </a:solidFill>
              <a:latin typeface="Times New Roman" panose="02020603050405020304" pitchFamily="18" charset="0"/>
              <a:cs typeface="Times New Roman" panose="02020603050405020304" pitchFamily="18" charset="0"/>
            </a:endParaRPr>
          </a:p>
        </p:txBody>
      </p:sp>
      <p:grpSp>
        <p:nvGrpSpPr>
          <p:cNvPr id="3396" name="Google Shape;3396;p35"/>
          <p:cNvGrpSpPr/>
          <p:nvPr/>
        </p:nvGrpSpPr>
        <p:grpSpPr>
          <a:xfrm>
            <a:off x="8082878" y="4044896"/>
            <a:ext cx="347492" cy="347492"/>
            <a:chOff x="4456875" y="1435075"/>
            <a:chExt cx="481825" cy="481825"/>
          </a:xfrm>
        </p:grpSpPr>
        <p:sp>
          <p:nvSpPr>
            <p:cNvPr id="3397" name="Google Shape;3397;p35"/>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98" name="Google Shape;3398;p35"/>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99" name="Google Shape;3399;p35"/>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0" name="Google Shape;3400;p35"/>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1" name="Google Shape;3401;p35"/>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2" name="Google Shape;3402;p35"/>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3" name="Google Shape;3403;p35"/>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4" name="Google Shape;3404;p35"/>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5" name="Google Shape;3405;p35"/>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6" name="Google Shape;3406;p35"/>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7" name="Google Shape;3407;p35"/>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8" name="Google Shape;3408;p35"/>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9" name="Google Shape;3409;p35"/>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0" name="Google Shape;3410;p35"/>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1" name="Google Shape;3411;p35"/>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2" name="Google Shape;3412;p35"/>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3" name="Google Shape;3413;p35"/>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4" name="Google Shape;3414;p35"/>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5" name="Google Shape;3415;p35"/>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16" name="Google Shape;3416;p35"/>
          <p:cNvGrpSpPr/>
          <p:nvPr/>
        </p:nvGrpSpPr>
        <p:grpSpPr>
          <a:xfrm>
            <a:off x="4806628" y="4196933"/>
            <a:ext cx="370620" cy="347493"/>
            <a:chOff x="4456875" y="2635825"/>
            <a:chExt cx="481825" cy="451700"/>
          </a:xfrm>
        </p:grpSpPr>
        <p:sp>
          <p:nvSpPr>
            <p:cNvPr id="3417" name="Google Shape;3417;p35"/>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8" name="Google Shape;3418;p35"/>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9" name="Google Shape;3419;p35"/>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20" name="Google Shape;3420;p35"/>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21" name="Google Shape;3421;p35"/>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22" name="Google Shape;3422;p35"/>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23" name="Google Shape;3423;p35"/>
          <p:cNvGrpSpPr/>
          <p:nvPr/>
        </p:nvGrpSpPr>
        <p:grpSpPr>
          <a:xfrm>
            <a:off x="1403795" y="4174924"/>
            <a:ext cx="347485" cy="347469"/>
            <a:chOff x="-33645475" y="3944800"/>
            <a:chExt cx="292225" cy="293025"/>
          </a:xfrm>
        </p:grpSpPr>
        <p:sp>
          <p:nvSpPr>
            <p:cNvPr id="3424" name="Google Shape;3424;p35"/>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5"/>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5"/>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5"/>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5"/>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5"/>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5"/>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5"/>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5"/>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5"/>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D9ADD60-1600-3C34-1B10-391EAA0677DB}"/>
              </a:ext>
            </a:extLst>
          </p:cNvPr>
          <p:cNvSpPr txBox="1"/>
          <p:nvPr/>
        </p:nvSpPr>
        <p:spPr>
          <a:xfrm>
            <a:off x="623364" y="920907"/>
            <a:ext cx="7099732" cy="2831544"/>
          </a:xfrm>
          <a:prstGeom prst="rect">
            <a:avLst/>
          </a:prstGeom>
          <a:noFill/>
        </p:spPr>
        <p:txBody>
          <a:bodyPr wrap="square">
            <a:spAutoFit/>
          </a:bodyPr>
          <a:lstStyle/>
          <a:p>
            <a:pPr marL="0" marR="0">
              <a:spcBef>
                <a:spcPts val="200"/>
              </a:spcBef>
              <a:spcAft>
                <a:spcPts val="0"/>
              </a:spcAft>
            </a:pP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Tiếng Việt:</a:t>
            </a:r>
          </a:p>
          <a:p>
            <a:pPr marL="0" marR="0">
              <a:spcBef>
                <a:spcPts val="200"/>
              </a:spcBef>
              <a:spcAft>
                <a:spcPts val="0"/>
              </a:spcAft>
            </a:pP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[1]	Đỗ Xuân Chợ (2018), Bài giảng Các kỹ thuật giấu tin, Học viện Công nghệ Bưu chính Viễn thông.</a:t>
            </a:r>
          </a:p>
          <a:p>
            <a:pPr marL="0" marR="0">
              <a:spcBef>
                <a:spcPts val="200"/>
              </a:spcBef>
              <a:spcAft>
                <a:spcPts val="0"/>
              </a:spcAft>
            </a:pP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[2] 	Phương pháp mã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hoá</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pha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phase</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coding</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p>
          <a:p>
            <a:pPr marL="0" marR="0">
              <a:spcBef>
                <a:spcPts val="200"/>
              </a:spcBef>
              <a:spcAft>
                <a:spcPts val="0"/>
              </a:spcAft>
            </a:pP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https://123docz.net/trich-doan/3712367-phuong-phap-ma-hoa-pha-phase-coding.htm, truy cập ngày 15/07/2023.</a:t>
            </a:r>
          </a:p>
          <a:p>
            <a:pPr marL="0" marR="0">
              <a:spcBef>
                <a:spcPts val="200"/>
              </a:spcBef>
              <a:spcAft>
                <a:spcPts val="0"/>
              </a:spcAft>
            </a:pP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Tiếng Anh:</a:t>
            </a:r>
          </a:p>
          <a:p>
            <a:pPr marL="0" marR="0">
              <a:spcBef>
                <a:spcPts val="200"/>
              </a:spcBef>
              <a:spcAft>
                <a:spcPts val="0"/>
              </a:spcAft>
            </a:pP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[3]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Audio</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steganography</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using</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phase</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encoding</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technique</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https://dsp.stackexchange.com/questions/14804/audio-steganography-using-phase-encoding-technique, truy cập ngày 10/07/2023.</a:t>
            </a:r>
          </a:p>
          <a:p>
            <a:pPr marL="0" marR="0">
              <a:spcBef>
                <a:spcPts val="200"/>
              </a:spcBef>
              <a:spcAft>
                <a:spcPts val="0"/>
              </a:spcAft>
            </a:pP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[4]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Fred</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E.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Nathanson</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J.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Patrick</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Reilly</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Marvin</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N.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Cohen</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(2006),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Phase-Coding</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Techniques</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Radar</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Design</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Principles</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McGraw</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Hill</a:t>
            </a:r>
            <a:r>
              <a:rPr lang="vi-VN"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8"/>
        <p:cNvGrpSpPr/>
        <p:nvPr/>
      </p:nvGrpSpPr>
      <p:grpSpPr>
        <a:xfrm>
          <a:off x="0" y="0"/>
          <a:ext cx="0" cy="0"/>
          <a:chOff x="0" y="0"/>
          <a:chExt cx="0" cy="0"/>
        </a:xfrm>
      </p:grpSpPr>
      <p:sp>
        <p:nvSpPr>
          <p:cNvPr id="3649" name="Google Shape;3649;p43"/>
          <p:cNvSpPr txBox="1">
            <a:spLocks noGrp="1"/>
          </p:cNvSpPr>
          <p:nvPr>
            <p:ph type="title"/>
          </p:nvPr>
        </p:nvSpPr>
        <p:spPr>
          <a:xfrm>
            <a:off x="1095450" y="852125"/>
            <a:ext cx="6953100" cy="273232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sz="7200" dirty="0">
                <a:latin typeface="+mj-lt"/>
              </a:rPr>
              <a:t>XIN CẢM ƠN THẦY CÔ</a:t>
            </a:r>
            <a:endParaRPr sz="72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9"/>
        <p:cNvGrpSpPr/>
        <p:nvPr/>
      </p:nvGrpSpPr>
      <p:grpSpPr>
        <a:xfrm>
          <a:off x="0" y="0"/>
          <a:ext cx="0" cy="0"/>
          <a:chOff x="0" y="0"/>
          <a:chExt cx="0" cy="0"/>
        </a:xfrm>
      </p:grpSpPr>
      <p:sp>
        <p:nvSpPr>
          <p:cNvPr id="3270" name="Google Shape;3270;p30"/>
          <p:cNvSpPr txBox="1">
            <a:spLocks noGrp="1"/>
          </p:cNvSpPr>
          <p:nvPr>
            <p:ph type="title"/>
          </p:nvPr>
        </p:nvSpPr>
        <p:spPr>
          <a:xfrm>
            <a:off x="710100" y="290125"/>
            <a:ext cx="7713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ln>
                  <a:noFill/>
                </a:ln>
                <a:solidFill>
                  <a:schemeClr val="tx1"/>
                </a:solidFill>
                <a:effectLst/>
                <a:latin typeface="Times New Roman" panose="02020603050405020304" pitchFamily="18" charset="0"/>
                <a:ea typeface="Times New Roman" panose="02020603050405020304" pitchFamily="18" charset="0"/>
              </a:rPr>
              <a:t>NỘI DUNG</a:t>
            </a:r>
            <a:endParaRPr sz="3600" dirty="0">
              <a:solidFill>
                <a:schemeClr val="tx1"/>
              </a:solidFill>
            </a:endParaRPr>
          </a:p>
        </p:txBody>
      </p:sp>
      <p:sp>
        <p:nvSpPr>
          <p:cNvPr id="3272" name="Google Shape;3272;p30"/>
          <p:cNvSpPr txBox="1"/>
          <p:nvPr/>
        </p:nvSpPr>
        <p:spPr>
          <a:xfrm>
            <a:off x="629317" y="742323"/>
            <a:ext cx="7794683" cy="3990550"/>
          </a:xfrm>
          <a:prstGeom prst="rect">
            <a:avLst/>
          </a:prstGeom>
          <a:noFill/>
          <a:ln>
            <a:noFill/>
          </a:ln>
        </p:spPr>
        <p:txBody>
          <a:bodyPr spcFirstLastPara="1" wrap="square" lIns="91425" tIns="91425" rIns="0" bIns="91425" anchor="t" anchorCtr="0">
            <a:noAutofit/>
          </a:bodyPr>
          <a:lstStyle/>
          <a:p>
            <a:endParaRPr lang="en-US" sz="1800" dirty="0">
              <a:solidFill>
                <a:schemeClr val="tx1"/>
              </a:solidFill>
              <a:effectLst/>
              <a:latin typeface="Times New Roman" panose="02020603050405020304" pitchFamily="18" charset="0"/>
              <a:ea typeface="Times New Roman" panose="02020603050405020304" pitchFamily="18" charset="0"/>
            </a:endParaRPr>
          </a:p>
        </p:txBody>
      </p:sp>
      <p:sp>
        <p:nvSpPr>
          <p:cNvPr id="7" name="Google Shape;3239;p29">
            <a:extLst>
              <a:ext uri="{FF2B5EF4-FFF2-40B4-BE49-F238E27FC236}">
                <a16:creationId xmlns:a16="http://schemas.microsoft.com/office/drawing/2014/main" id="{92A7F959-AD63-7E17-3857-323F4B31D617}"/>
              </a:ext>
            </a:extLst>
          </p:cNvPr>
          <p:cNvSpPr/>
          <p:nvPr/>
        </p:nvSpPr>
        <p:spPr>
          <a:xfrm>
            <a:off x="1474464" y="1609824"/>
            <a:ext cx="756672" cy="731039"/>
          </a:xfrm>
          <a:prstGeom prst="star32">
            <a:avLst>
              <a:gd name="adj" fmla="val 37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01</a:t>
            </a:r>
            <a:endParaRPr b="1" dirty="0"/>
          </a:p>
        </p:txBody>
      </p:sp>
      <p:sp>
        <p:nvSpPr>
          <p:cNvPr id="11" name="Google Shape;3239;p29">
            <a:extLst>
              <a:ext uri="{FF2B5EF4-FFF2-40B4-BE49-F238E27FC236}">
                <a16:creationId xmlns:a16="http://schemas.microsoft.com/office/drawing/2014/main" id="{01A6AF0E-49D9-F4EB-86FF-76578C929EDA}"/>
              </a:ext>
            </a:extLst>
          </p:cNvPr>
          <p:cNvSpPr/>
          <p:nvPr/>
        </p:nvSpPr>
        <p:spPr>
          <a:xfrm>
            <a:off x="3234518" y="1609823"/>
            <a:ext cx="756672" cy="731039"/>
          </a:xfrm>
          <a:prstGeom prst="star32">
            <a:avLst>
              <a:gd name="adj" fmla="val 37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02</a:t>
            </a:r>
            <a:endParaRPr b="1" dirty="0"/>
          </a:p>
        </p:txBody>
      </p:sp>
      <p:sp>
        <p:nvSpPr>
          <p:cNvPr id="12" name="Google Shape;3239;p29">
            <a:extLst>
              <a:ext uri="{FF2B5EF4-FFF2-40B4-BE49-F238E27FC236}">
                <a16:creationId xmlns:a16="http://schemas.microsoft.com/office/drawing/2014/main" id="{98FC6382-BE66-1266-4F8D-BE59667A6A86}"/>
              </a:ext>
            </a:extLst>
          </p:cNvPr>
          <p:cNvSpPr/>
          <p:nvPr/>
        </p:nvSpPr>
        <p:spPr>
          <a:xfrm>
            <a:off x="5151934" y="1609823"/>
            <a:ext cx="756672" cy="731039"/>
          </a:xfrm>
          <a:prstGeom prst="star32">
            <a:avLst>
              <a:gd name="adj" fmla="val 37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03</a:t>
            </a:r>
            <a:endParaRPr b="1" dirty="0"/>
          </a:p>
        </p:txBody>
      </p:sp>
      <p:sp>
        <p:nvSpPr>
          <p:cNvPr id="13" name="Google Shape;3239;p29">
            <a:extLst>
              <a:ext uri="{FF2B5EF4-FFF2-40B4-BE49-F238E27FC236}">
                <a16:creationId xmlns:a16="http://schemas.microsoft.com/office/drawing/2014/main" id="{ED2F9DD6-B722-B8C5-E16A-00C48C8144F3}"/>
              </a:ext>
            </a:extLst>
          </p:cNvPr>
          <p:cNvSpPr/>
          <p:nvPr/>
        </p:nvSpPr>
        <p:spPr>
          <a:xfrm>
            <a:off x="7094502" y="1609823"/>
            <a:ext cx="756672" cy="731039"/>
          </a:xfrm>
          <a:prstGeom prst="star32">
            <a:avLst>
              <a:gd name="adj" fmla="val 37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04</a:t>
            </a:r>
            <a:endParaRPr b="1" dirty="0"/>
          </a:p>
        </p:txBody>
      </p:sp>
      <p:sp>
        <p:nvSpPr>
          <p:cNvPr id="15" name="TextBox 14">
            <a:extLst>
              <a:ext uri="{FF2B5EF4-FFF2-40B4-BE49-F238E27FC236}">
                <a16:creationId xmlns:a16="http://schemas.microsoft.com/office/drawing/2014/main" id="{1A0618FF-667E-844D-3585-8D632AFF3876}"/>
              </a:ext>
            </a:extLst>
          </p:cNvPr>
          <p:cNvSpPr txBox="1"/>
          <p:nvPr/>
        </p:nvSpPr>
        <p:spPr>
          <a:xfrm>
            <a:off x="990516" y="2571750"/>
            <a:ext cx="1752684" cy="738664"/>
          </a:xfrm>
          <a:prstGeom prst="rect">
            <a:avLst/>
          </a:prstGeom>
          <a:noFill/>
        </p:spPr>
        <p:txBody>
          <a:bodyPr wrap="square">
            <a:spAutoFit/>
          </a:bodyPr>
          <a:lstStyle/>
          <a:p>
            <a:pPr algn="ctr"/>
            <a:r>
              <a:rPr lang="en-US" b="1" dirty="0">
                <a:solidFill>
                  <a:schemeClr val="tx1"/>
                </a:solidFill>
                <a:latin typeface="Times New Roman" panose="02020603050405020304" pitchFamily="18" charset="0"/>
                <a:ea typeface="Times New Roman" panose="02020603050405020304" pitchFamily="18" charset="0"/>
              </a:rPr>
              <a:t>TỔNG QUAN VỀ GIẤU TIN VÀ MÃ HÓA THÔNG TIN</a:t>
            </a:r>
            <a:endParaRPr lang="en-US" sz="1400" b="1" dirty="0">
              <a:solidFill>
                <a:schemeClr val="tx1"/>
              </a:solidFill>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3E5630B6-B0F7-DC5D-CBF9-A09DACCC9A6C}"/>
              </a:ext>
            </a:extLst>
          </p:cNvPr>
          <p:cNvSpPr txBox="1"/>
          <p:nvPr/>
        </p:nvSpPr>
        <p:spPr>
          <a:xfrm>
            <a:off x="2736512" y="2572001"/>
            <a:ext cx="1752684" cy="1169551"/>
          </a:xfrm>
          <a:prstGeom prst="rect">
            <a:avLst/>
          </a:prstGeom>
          <a:noFill/>
        </p:spPr>
        <p:txBody>
          <a:bodyPr wrap="square">
            <a:spAutoFit/>
          </a:bodyPr>
          <a:lstStyle/>
          <a:p>
            <a:pPr algn="ctr"/>
            <a:r>
              <a:rPr lang="vi-VN" sz="1400" b="1" dirty="0">
                <a:solidFill>
                  <a:schemeClr val="tx1"/>
                </a:solidFill>
                <a:latin typeface="Times New Roman" panose="02020603050405020304" pitchFamily="18" charset="0"/>
                <a:ea typeface="Times New Roman" panose="02020603050405020304" pitchFamily="18" charset="0"/>
              </a:rPr>
              <a:t>CHI TIẾT PHƯƠNG PHÁP PHASE CODING TRONG GIẤU TIN Ở FILE AUDIO</a:t>
            </a:r>
            <a:endParaRPr lang="en-US" sz="1400" b="1" dirty="0">
              <a:solidFill>
                <a:schemeClr val="tx1"/>
              </a:solidFill>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31DF933C-E4E6-4C06-135C-35FB55536305}"/>
              </a:ext>
            </a:extLst>
          </p:cNvPr>
          <p:cNvSpPr txBox="1"/>
          <p:nvPr/>
        </p:nvSpPr>
        <p:spPr>
          <a:xfrm>
            <a:off x="4653928" y="2571750"/>
            <a:ext cx="1752684" cy="954107"/>
          </a:xfrm>
          <a:prstGeom prst="rect">
            <a:avLst/>
          </a:prstGeom>
          <a:noFill/>
        </p:spPr>
        <p:txBody>
          <a:bodyPr wrap="square">
            <a:spAutoFit/>
          </a:bodyPr>
          <a:lstStyle/>
          <a:p>
            <a:pPr algn="ctr"/>
            <a:r>
              <a:rPr lang="en-US" sz="1400" b="1" dirty="0">
                <a:solidFill>
                  <a:schemeClr val="tx1"/>
                </a:solidFill>
                <a:latin typeface="Times New Roman" panose="02020603050405020304" pitchFamily="18" charset="0"/>
                <a:ea typeface="Times New Roman" panose="02020603050405020304" pitchFamily="18" charset="0"/>
              </a:rPr>
              <a:t>X</a:t>
            </a:r>
            <a:r>
              <a:rPr lang="en-US" b="1" dirty="0">
                <a:solidFill>
                  <a:schemeClr val="tx1"/>
                </a:solidFill>
                <a:latin typeface="Times New Roman" panose="02020603050405020304" pitchFamily="18" charset="0"/>
                <a:ea typeface="Times New Roman" panose="02020603050405020304" pitchFamily="18" charset="0"/>
              </a:rPr>
              <a:t>ÂY DỰNG CHƯƠNG TRÌNH DEMO THỰC NGHIỆM</a:t>
            </a:r>
            <a:endParaRPr lang="en-US" sz="1400" b="1" dirty="0">
              <a:solidFill>
                <a:schemeClr val="tx1"/>
              </a:solidFill>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A0DC9FD7-5980-F6B5-1C81-B3F9ED969EEC}"/>
              </a:ext>
            </a:extLst>
          </p:cNvPr>
          <p:cNvSpPr txBox="1"/>
          <p:nvPr/>
        </p:nvSpPr>
        <p:spPr>
          <a:xfrm>
            <a:off x="6596391" y="2571750"/>
            <a:ext cx="1752684" cy="738664"/>
          </a:xfrm>
          <a:prstGeom prst="rect">
            <a:avLst/>
          </a:prstGeom>
          <a:noFill/>
        </p:spPr>
        <p:txBody>
          <a:bodyPr wrap="square">
            <a:spAutoFit/>
          </a:bodyPr>
          <a:lstStyle/>
          <a:p>
            <a:pPr algn="ctr"/>
            <a:r>
              <a:rPr lang="en-US" sz="1400" b="1" dirty="0">
                <a:solidFill>
                  <a:schemeClr val="tx1"/>
                </a:solidFill>
                <a:latin typeface="Times New Roman" panose="02020603050405020304" pitchFamily="18" charset="0"/>
                <a:ea typeface="Times New Roman" panose="02020603050405020304" pitchFamily="18" charset="0"/>
              </a:rPr>
              <a:t>KẾT LUẬN V</a:t>
            </a:r>
            <a:r>
              <a:rPr lang="en-US" b="1" dirty="0">
                <a:solidFill>
                  <a:schemeClr val="tx1"/>
                </a:solidFill>
                <a:latin typeface="Times New Roman" panose="02020603050405020304" pitchFamily="18" charset="0"/>
                <a:ea typeface="Times New Roman" panose="02020603050405020304" pitchFamily="18" charset="0"/>
              </a:rPr>
              <a:t>À HƯỚNG PHÁT TRIỂN</a:t>
            </a:r>
            <a:endParaRPr lang="en-US" sz="1400" b="1"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9"/>
        <p:cNvGrpSpPr/>
        <p:nvPr/>
      </p:nvGrpSpPr>
      <p:grpSpPr>
        <a:xfrm>
          <a:off x="0" y="0"/>
          <a:ext cx="0" cy="0"/>
          <a:chOff x="0" y="0"/>
          <a:chExt cx="0" cy="0"/>
        </a:xfrm>
      </p:grpSpPr>
      <p:sp>
        <p:nvSpPr>
          <p:cNvPr id="3270" name="Google Shape;3270;p30"/>
          <p:cNvSpPr txBox="1">
            <a:spLocks noGrp="1"/>
          </p:cNvSpPr>
          <p:nvPr>
            <p:ph type="title"/>
          </p:nvPr>
        </p:nvSpPr>
        <p:spPr>
          <a:xfrm>
            <a:off x="710100" y="316992"/>
            <a:ext cx="7713900" cy="7528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000" dirty="0">
                <a:ln>
                  <a:noFill/>
                </a:ln>
                <a:solidFill>
                  <a:schemeClr val="tx1"/>
                </a:solidFill>
                <a:effectLst/>
                <a:latin typeface="Times New Roman" panose="02020603050405020304" pitchFamily="18" charset="0"/>
                <a:ea typeface="Times New Roman" panose="02020603050405020304" pitchFamily="18" charset="0"/>
              </a:rPr>
              <a:t>CHƯƠNG I. TỔNG QUAN VỀ GIẤU TIN VÀ MÃ HÓA THÔNG TIN</a:t>
            </a:r>
            <a:endParaRPr lang="vi-VN" sz="3600" dirty="0">
              <a:solidFill>
                <a:schemeClr val="tx1"/>
              </a:solidFill>
            </a:endParaRPr>
          </a:p>
        </p:txBody>
      </p:sp>
      <p:sp>
        <p:nvSpPr>
          <p:cNvPr id="3272" name="Google Shape;3272;p30"/>
          <p:cNvSpPr txBox="1"/>
          <p:nvPr/>
        </p:nvSpPr>
        <p:spPr>
          <a:xfrm>
            <a:off x="629317" y="1028673"/>
            <a:ext cx="7794683" cy="3704200"/>
          </a:xfrm>
          <a:prstGeom prst="rect">
            <a:avLst/>
          </a:prstGeom>
          <a:noFill/>
          <a:ln>
            <a:noFill/>
          </a:ln>
        </p:spPr>
        <p:txBody>
          <a:bodyPr spcFirstLastPara="1" wrap="square" lIns="91425" tIns="91425" rIns="0" bIns="91425" anchor="t" anchorCtr="0">
            <a:noAutofit/>
          </a:bodyPr>
          <a:lstStyle/>
          <a:p>
            <a:pPr algn="just"/>
            <a:r>
              <a:rPr lang="en-US" sz="1800" b="1" dirty="0">
                <a:ln>
                  <a:noFill/>
                </a:ln>
                <a:solidFill>
                  <a:schemeClr val="tx1"/>
                </a:solidFill>
                <a:effectLst/>
                <a:latin typeface="Times New Roman" panose="02020603050405020304" pitchFamily="18" charset="0"/>
                <a:ea typeface="Times New Roman" panose="02020603050405020304" pitchFamily="18" charset="0"/>
              </a:rPr>
              <a:t>1.1 </a:t>
            </a:r>
            <a:r>
              <a:rPr lang="en-US" sz="1800" b="1" dirty="0" err="1">
                <a:ln>
                  <a:noFill/>
                </a:ln>
                <a:solidFill>
                  <a:schemeClr val="tx1"/>
                </a:solidFill>
                <a:effectLst/>
                <a:latin typeface="Times New Roman" panose="02020603050405020304" pitchFamily="18" charset="0"/>
                <a:ea typeface="Times New Roman" panose="02020603050405020304" pitchFamily="18" charset="0"/>
              </a:rPr>
              <a:t>Giấu</a:t>
            </a:r>
            <a:r>
              <a:rPr lang="en-US" sz="1800" b="1" dirty="0">
                <a:ln>
                  <a:noFill/>
                </a:ln>
                <a:solidFill>
                  <a:schemeClr val="tx1"/>
                </a:solidFill>
                <a:effectLst/>
                <a:latin typeface="Times New Roman" panose="02020603050405020304" pitchFamily="18" charset="0"/>
                <a:ea typeface="Times New Roman" panose="02020603050405020304" pitchFamily="18" charset="0"/>
              </a:rPr>
              <a:t> </a:t>
            </a:r>
            <a:r>
              <a:rPr lang="en-US" sz="1800" b="1" dirty="0" err="1">
                <a:ln>
                  <a:noFill/>
                </a:ln>
                <a:solidFill>
                  <a:schemeClr val="tx1"/>
                </a:solidFill>
                <a:effectLst/>
                <a:latin typeface="Times New Roman" panose="02020603050405020304" pitchFamily="18" charset="0"/>
                <a:ea typeface="Times New Roman" panose="02020603050405020304" pitchFamily="18" charset="0"/>
              </a:rPr>
              <a:t>thông</a:t>
            </a:r>
            <a:r>
              <a:rPr lang="en-US" sz="1800" b="1" dirty="0">
                <a:ln>
                  <a:noFill/>
                </a:ln>
                <a:solidFill>
                  <a:schemeClr val="tx1"/>
                </a:solidFill>
                <a:effectLst/>
                <a:latin typeface="Times New Roman" panose="02020603050405020304" pitchFamily="18" charset="0"/>
                <a:ea typeface="Times New Roman" panose="02020603050405020304" pitchFamily="18" charset="0"/>
              </a:rPr>
              <a:t> tin </a:t>
            </a:r>
            <a:r>
              <a:rPr lang="en-US" sz="1800" b="1" dirty="0" err="1">
                <a:ln>
                  <a:noFill/>
                </a:ln>
                <a:solidFill>
                  <a:schemeClr val="tx1"/>
                </a:solidFill>
                <a:effectLst/>
                <a:latin typeface="Times New Roman" panose="02020603050405020304" pitchFamily="18" charset="0"/>
                <a:ea typeface="Times New Roman" panose="02020603050405020304" pitchFamily="18" charset="0"/>
              </a:rPr>
              <a:t>là</a:t>
            </a:r>
            <a:r>
              <a:rPr lang="en-US" sz="1800" b="1" dirty="0">
                <a:ln>
                  <a:noFill/>
                </a:ln>
                <a:solidFill>
                  <a:schemeClr val="tx1"/>
                </a:solidFill>
                <a:effectLst/>
                <a:latin typeface="Times New Roman" panose="02020603050405020304" pitchFamily="18" charset="0"/>
                <a:ea typeface="Times New Roman" panose="02020603050405020304" pitchFamily="18" charset="0"/>
              </a:rPr>
              <a:t> </a:t>
            </a:r>
            <a:r>
              <a:rPr lang="en-US" sz="1800" b="1" dirty="0" err="1">
                <a:ln>
                  <a:noFill/>
                </a:ln>
                <a:solidFill>
                  <a:schemeClr val="tx1"/>
                </a:solidFill>
                <a:effectLst/>
                <a:latin typeface="Times New Roman" panose="02020603050405020304" pitchFamily="18" charset="0"/>
                <a:ea typeface="Times New Roman" panose="02020603050405020304" pitchFamily="18" charset="0"/>
              </a:rPr>
              <a:t>gì</a:t>
            </a:r>
            <a:r>
              <a:rPr lang="en-US" sz="1800" b="1" dirty="0">
                <a:ln>
                  <a:noFill/>
                </a:ln>
                <a:solidFill>
                  <a:schemeClr val="tx1"/>
                </a:solidFill>
                <a:effectLst/>
                <a:latin typeface="Times New Roman" panose="02020603050405020304" pitchFamily="18" charset="0"/>
                <a:ea typeface="Times New Roman" panose="02020603050405020304" pitchFamily="18" charset="0"/>
              </a:rPr>
              <a:t> ?</a:t>
            </a:r>
          </a:p>
          <a:p>
            <a:pPr algn="just"/>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tin (steganography) </a:t>
            </a:r>
            <a:r>
              <a:rPr lang="en-US" dirty="0" err="1">
                <a:solidFill>
                  <a:schemeClr val="tx1"/>
                </a:solidFill>
                <a:effectLst/>
                <a:latin typeface="Times New Roman" panose="02020603050405020304" pitchFamily="18" charset="0"/>
                <a:ea typeface="Times New Roman" panose="02020603050405020304" pitchFamily="18" charset="0"/>
              </a:rPr>
              <a:t>đã</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tồn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tại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từ</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rất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lâu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trong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lịch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sử</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của</a:t>
            </a:r>
            <a:r>
              <a:rPr lang="en-US" dirty="0">
                <a:solidFill>
                  <a:schemeClr val="tx1"/>
                </a:solidFill>
                <a:effectLst/>
                <a:latin typeface="Times New Roman" panose="02020603050405020304" pitchFamily="18" charset="0"/>
                <a:ea typeface="Times New Roman" panose="02020603050405020304" pitchFamily="18" charset="0"/>
              </a:rPr>
              <a:t> con </a:t>
            </a:r>
            <a:r>
              <a:rPr lang="en-US" dirty="0" err="1">
                <a:solidFill>
                  <a:schemeClr val="tx1"/>
                </a:solidFill>
                <a:effectLst/>
                <a:latin typeface="Times New Roman" panose="02020603050405020304" pitchFamily="18" charset="0"/>
                <a:ea typeface="Times New Roman" panose="02020603050405020304" pitchFamily="18" charset="0"/>
              </a:rPr>
              <a:t>người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Cách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tiếp</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cận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này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đã</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được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sử</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dụng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từ</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hàng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ngàn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năm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trước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đây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nhằm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che</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quan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trọng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tín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hiệu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mật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của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các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quốc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gia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tổ</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chức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hoặc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cá</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nhân</a:t>
            </a:r>
            <a:r>
              <a:rPr lang="en-US" dirty="0">
                <a:solidFill>
                  <a:schemeClr val="tx1"/>
                </a:solidFill>
                <a:effectLst/>
                <a:latin typeface="Times New Roman" panose="02020603050405020304" pitchFamily="18" charset="0"/>
                <a:ea typeface="Times New Roman" panose="02020603050405020304" pitchFamily="18" charset="0"/>
              </a:rPr>
              <a:t>.</a:t>
            </a:r>
          </a:p>
          <a:p>
            <a:pPr algn="just"/>
            <a:endParaRPr lang="en-US" dirty="0">
              <a:solidFill>
                <a:schemeClr val="tx1"/>
              </a:solidFill>
              <a:effectLst/>
              <a:latin typeface="Times New Roman" panose="02020603050405020304" pitchFamily="18" charset="0"/>
              <a:ea typeface="Times New Roman" panose="02020603050405020304" pitchFamily="18" charset="0"/>
            </a:endParaRPr>
          </a:p>
          <a:p>
            <a:pPr algn="just"/>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tin (hay </a:t>
            </a:r>
            <a:r>
              <a:rPr lang="en-US" dirty="0" err="1">
                <a:solidFill>
                  <a:schemeClr val="tx1"/>
                </a:solidFill>
                <a:effectLst/>
                <a:latin typeface="Times New Roman" panose="02020603050405020304" pitchFamily="18" charset="0"/>
                <a:ea typeface="Times New Roman" panose="02020603050405020304" pitchFamily="18" charset="0"/>
              </a:rPr>
              <a:t>còn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được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gọi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là</a:t>
            </a:r>
            <a:r>
              <a:rPr lang="en-US" dirty="0">
                <a:solidFill>
                  <a:schemeClr val="tx1"/>
                </a:solidFill>
                <a:effectLst/>
                <a:latin typeface="Times New Roman" panose="02020603050405020304" pitchFamily="18" charset="0"/>
                <a:ea typeface="Times New Roman" panose="02020603050405020304" pitchFamily="18" charset="0"/>
              </a:rPr>
              <a:t> steganography) </a:t>
            </a:r>
            <a:r>
              <a:rPr lang="en-US" dirty="0" err="1">
                <a:solidFill>
                  <a:schemeClr val="tx1"/>
                </a:solidFill>
                <a:effectLst/>
                <a:latin typeface="Times New Roman" panose="02020603050405020304" pitchFamily="18" charset="0"/>
                <a:ea typeface="Times New Roman" panose="02020603050405020304" pitchFamily="18" charset="0"/>
              </a:rPr>
              <a:t>là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quá</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trình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ẩn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hay </a:t>
            </a:r>
            <a:r>
              <a:rPr lang="en-US" dirty="0" err="1">
                <a:solidFill>
                  <a:schemeClr val="tx1"/>
                </a:solidFill>
                <a:effectLst/>
                <a:latin typeface="Times New Roman" panose="02020603050405020304" pitchFamily="18" charset="0"/>
                <a:ea typeface="Times New Roman" panose="02020603050405020304" pitchFamily="18" charset="0"/>
              </a:rPr>
              <a:t>dữ</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liệu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bí</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mật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vào</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một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phương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tiện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truyền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hoặc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một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tập</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khác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không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gây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sự</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nghi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ngờ</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hoặc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hút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sự</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chú</a:t>
            </a:r>
            <a:r>
              <a:rPr lang="en-US" dirty="0">
                <a:solidFill>
                  <a:schemeClr val="tx1"/>
                </a:solidFill>
                <a:effectLst/>
                <a:latin typeface="Times New Roman" panose="02020603050405020304" pitchFamily="18" charset="0"/>
                <a:ea typeface="Times New Roman" panose="02020603050405020304" pitchFamily="18" charset="0"/>
              </a:rPr>
              <a:t> ý </a:t>
            </a:r>
            <a:r>
              <a:rPr lang="en-US" dirty="0" err="1">
                <a:solidFill>
                  <a:schemeClr val="tx1"/>
                </a:solidFill>
                <a:effectLst/>
                <a:latin typeface="Times New Roman" panose="02020603050405020304" pitchFamily="18" charset="0"/>
                <a:ea typeface="Times New Roman" panose="02020603050405020304" pitchFamily="18" charset="0"/>
              </a:rPr>
              <a:t>từ</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người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khác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Mục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đích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của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là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che</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sự</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tồn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tại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của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bí</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mật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để</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người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khác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không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nhận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ra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hoặc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nhận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biết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được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rằng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dữ</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liệu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đang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được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truyền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tải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hoặc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chứa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bí</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mật</a:t>
            </a:r>
            <a:r>
              <a:rPr lang="en-US" dirty="0">
                <a:solidFill>
                  <a:schemeClr val="tx1"/>
                </a:solidFill>
                <a:effectLst/>
                <a:latin typeface="Times New Roman" panose="02020603050405020304" pitchFamily="18" charset="0"/>
                <a:ea typeface="Times New Roman" panose="02020603050405020304" pitchFamily="18" charset="0"/>
              </a:rPr>
              <a:t>.</a:t>
            </a:r>
          </a:p>
          <a:p>
            <a:pPr algn="just"/>
            <a:endParaRPr lang="en-US" dirty="0">
              <a:solidFill>
                <a:schemeClr val="tx1"/>
              </a:solidFill>
              <a:latin typeface="Times New Roman" panose="02020603050405020304" pitchFamily="18" charset="0"/>
              <a:ea typeface="Times New Roman" panose="02020603050405020304" pitchFamily="18" charset="0"/>
            </a:endParaRPr>
          </a:p>
          <a:p>
            <a:pPr algn="just"/>
            <a:r>
              <a:rPr lang="en-US" sz="1800" b="1" dirty="0">
                <a:ln>
                  <a:noFill/>
                </a:ln>
                <a:solidFill>
                  <a:schemeClr val="tx1"/>
                </a:solidFill>
                <a:effectLst/>
                <a:latin typeface="Times New Roman" panose="02020603050405020304" pitchFamily="18" charset="0"/>
                <a:ea typeface="Times New Roman" panose="02020603050405020304" pitchFamily="18" charset="0"/>
              </a:rPr>
              <a:t>1.2 </a:t>
            </a:r>
            <a:r>
              <a:rPr lang="en-US" sz="1800" b="1" dirty="0" err="1">
                <a:ln>
                  <a:noFill/>
                </a:ln>
                <a:solidFill>
                  <a:schemeClr val="tx1"/>
                </a:solidFill>
                <a:effectLst/>
                <a:latin typeface="Times New Roman" panose="02020603050405020304" pitchFamily="18" charset="0"/>
                <a:ea typeface="Times New Roman" panose="02020603050405020304" pitchFamily="18" charset="0"/>
              </a:rPr>
              <a:t>Tổng</a:t>
            </a:r>
            <a:r>
              <a:rPr lang="en-US" sz="1800" b="1" dirty="0">
                <a:ln>
                  <a:noFill/>
                </a:ln>
                <a:solidFill>
                  <a:schemeClr val="tx1"/>
                </a:solidFill>
                <a:effectLst/>
                <a:latin typeface="Times New Roman" panose="02020603050405020304" pitchFamily="18" charset="0"/>
                <a:ea typeface="Times New Roman" panose="02020603050405020304" pitchFamily="18" charset="0"/>
              </a:rPr>
              <a:t> </a:t>
            </a:r>
            <a:r>
              <a:rPr lang="en-US" sz="1800" b="1" dirty="0" err="1">
                <a:ln>
                  <a:noFill/>
                </a:ln>
                <a:solidFill>
                  <a:schemeClr val="tx1"/>
                </a:solidFill>
                <a:effectLst/>
                <a:latin typeface="Times New Roman" panose="02020603050405020304" pitchFamily="18" charset="0"/>
                <a:ea typeface="Times New Roman" panose="02020603050405020304" pitchFamily="18" charset="0"/>
              </a:rPr>
              <a:t>quan</a:t>
            </a:r>
            <a:r>
              <a:rPr lang="en-US" sz="1800" b="1" dirty="0">
                <a:ln>
                  <a:noFill/>
                </a:ln>
                <a:solidFill>
                  <a:schemeClr val="tx1"/>
                </a:solidFill>
                <a:effectLst/>
                <a:latin typeface="Times New Roman" panose="02020603050405020304" pitchFamily="18" charset="0"/>
                <a:ea typeface="Times New Roman" panose="02020603050405020304" pitchFamily="18" charset="0"/>
              </a:rPr>
              <a:t> </a:t>
            </a:r>
            <a:r>
              <a:rPr lang="en-US" sz="1800" b="1" dirty="0" err="1">
                <a:ln>
                  <a:noFill/>
                </a:ln>
                <a:solidFill>
                  <a:schemeClr val="tx1"/>
                </a:solidFill>
                <a:effectLst/>
                <a:latin typeface="Times New Roman" panose="02020603050405020304" pitchFamily="18" charset="0"/>
                <a:ea typeface="Times New Roman" panose="02020603050405020304" pitchFamily="18" charset="0"/>
              </a:rPr>
              <a:t>về</a:t>
            </a:r>
            <a:r>
              <a:rPr lang="en-US" sz="1800" b="1" dirty="0">
                <a:ln>
                  <a:noFill/>
                </a:ln>
                <a:solidFill>
                  <a:schemeClr val="tx1"/>
                </a:solidFill>
                <a:effectLst/>
                <a:latin typeface="Times New Roman" panose="02020603050405020304" pitchFamily="18" charset="0"/>
                <a:ea typeface="Times New Roman" panose="02020603050405020304" pitchFamily="18" charset="0"/>
              </a:rPr>
              <a:t> </a:t>
            </a:r>
            <a:r>
              <a:rPr lang="en-US" sz="1800" b="1" dirty="0" err="1">
                <a:ln>
                  <a:noFill/>
                </a:ln>
                <a:solidFill>
                  <a:schemeClr val="tx1"/>
                </a:solidFill>
                <a:effectLst/>
                <a:latin typeface="Times New Roman" panose="02020603050405020304" pitchFamily="18" charset="0"/>
                <a:ea typeface="Times New Roman" panose="02020603050405020304" pitchFamily="18" charset="0"/>
              </a:rPr>
              <a:t>giấu</a:t>
            </a:r>
            <a:r>
              <a:rPr lang="en-US" sz="1800" b="1" dirty="0">
                <a:ln>
                  <a:noFill/>
                </a:ln>
                <a:solidFill>
                  <a:schemeClr val="tx1"/>
                </a:solidFill>
                <a:effectLst/>
                <a:latin typeface="Times New Roman" panose="02020603050405020304" pitchFamily="18" charset="0"/>
                <a:ea typeface="Times New Roman" panose="02020603050405020304" pitchFamily="18" charset="0"/>
              </a:rPr>
              <a:t> tin Trong file Audio </a:t>
            </a:r>
            <a:r>
              <a:rPr lang="en-US" sz="1800" b="1" dirty="0" err="1">
                <a:ln>
                  <a:noFill/>
                </a:ln>
                <a:solidFill>
                  <a:schemeClr val="tx1"/>
                </a:solidFill>
                <a:effectLst/>
                <a:latin typeface="Times New Roman" panose="02020603050405020304" pitchFamily="18" charset="0"/>
                <a:ea typeface="Times New Roman" panose="02020603050405020304" pitchFamily="18" charset="0"/>
              </a:rPr>
              <a:t>dùng</a:t>
            </a:r>
            <a:r>
              <a:rPr lang="en-US" sz="1800" b="1" dirty="0">
                <a:ln>
                  <a:noFill/>
                </a:ln>
                <a:solidFill>
                  <a:schemeClr val="tx1"/>
                </a:solidFill>
                <a:effectLst/>
                <a:latin typeface="Times New Roman" panose="02020603050405020304" pitchFamily="18" charset="0"/>
                <a:ea typeface="Times New Roman" panose="02020603050405020304" pitchFamily="18" charset="0"/>
              </a:rPr>
              <a:t> Phase Coding</a:t>
            </a:r>
          </a:p>
          <a:p>
            <a:pPr algn="just"/>
            <a:endParaRPr lang="en-US" b="1" dirty="0">
              <a:solidFill>
                <a:schemeClr val="tx1"/>
              </a:solidFill>
              <a:effectLst/>
              <a:latin typeface="Times New Roman" panose="02020603050405020304" pitchFamily="18" charset="0"/>
              <a:ea typeface="Times New Roman" panose="02020603050405020304" pitchFamily="18" charset="0"/>
            </a:endParaRPr>
          </a:p>
          <a:p>
            <a:pPr algn="just"/>
            <a:r>
              <a:rPr lang="en-US" dirty="0" err="1">
                <a:solidFill>
                  <a:schemeClr val="tx1"/>
                </a:solidFill>
                <a:effectLst/>
                <a:latin typeface="Times New Roman" panose="02020603050405020304" pitchFamily="18" charset="0"/>
                <a:ea typeface="Times New Roman" panose="02020603050405020304" pitchFamily="18" charset="0"/>
              </a:rPr>
              <a:t>Phương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pháp</a:t>
            </a:r>
            <a:r>
              <a:rPr lang="en-US" dirty="0">
                <a:solidFill>
                  <a:schemeClr val="tx1"/>
                </a:solidFill>
                <a:effectLst/>
                <a:latin typeface="Times New Roman" panose="02020603050405020304" pitchFamily="18" charset="0"/>
                <a:ea typeface="Times New Roman" panose="02020603050405020304" pitchFamily="18" charset="0"/>
              </a:rPr>
              <a:t> Phase Coding </a:t>
            </a:r>
            <a:r>
              <a:rPr lang="en-US" dirty="0" err="1">
                <a:solidFill>
                  <a:schemeClr val="tx1"/>
                </a:solidFill>
                <a:effectLst/>
                <a:latin typeface="Times New Roman" panose="02020603050405020304" pitchFamily="18" charset="0"/>
                <a:ea typeface="Times New Roman" panose="02020603050405020304" pitchFamily="18" charset="0"/>
              </a:rPr>
              <a:t>là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một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kỹ</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thuật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được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sử</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dụng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trong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âm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để</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ẩn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bên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trong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tín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hiệu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âm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không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gây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ra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sự</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đổi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đáng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kể</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cho</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chất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lượng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nghe</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của</a:t>
            </a:r>
            <a:r>
              <a:rPr lang="en-US" dirty="0">
                <a:solidFill>
                  <a:schemeClr val="tx1"/>
                </a:solidFill>
                <a:effectLst/>
                <a:latin typeface="Times New Roman" panose="02020603050405020304" pitchFamily="18" charset="0"/>
                <a:ea typeface="Times New Roman" panose="02020603050405020304" pitchFamily="18" charset="0"/>
              </a:rPr>
              <a:t> file </a:t>
            </a:r>
            <a:r>
              <a:rPr lang="en-US" dirty="0" err="1">
                <a:solidFill>
                  <a:schemeClr val="tx1"/>
                </a:solidFill>
                <a:effectLst/>
                <a:latin typeface="Times New Roman" panose="02020603050405020304" pitchFamily="18" charset="0"/>
                <a:ea typeface="Times New Roman" panose="02020603050405020304" pitchFamily="18" charset="0"/>
              </a:rPr>
              <a:t>âm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gốc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Phương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pháp</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này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tập</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trung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vào</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việc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đổi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của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tín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hiệu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âm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để</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mang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bí</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mật</a:t>
            </a:r>
            <a:r>
              <a:rPr lang="en-US" dirty="0">
                <a:solidFill>
                  <a:schemeClr val="tx1"/>
                </a:solidFill>
                <a:effectLst/>
                <a:latin typeface="Times New Roman" panose="02020603050405020304" pitchFamily="18" charset="0"/>
                <a:ea typeface="Times New Roman" panose="02020603050405020304" pitchFamily="18" charset="0"/>
              </a:rPr>
              <a:t>.</a:t>
            </a:r>
          </a:p>
          <a:p>
            <a:endParaRPr lang="en-US"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752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sp>
        <p:nvSpPr>
          <p:cNvPr id="3290" name="Google Shape;3290;p31"/>
          <p:cNvSpPr txBox="1">
            <a:spLocks noGrp="1"/>
          </p:cNvSpPr>
          <p:nvPr>
            <p:ph type="title" idx="21"/>
          </p:nvPr>
        </p:nvSpPr>
        <p:spPr>
          <a:xfrm>
            <a:off x="598552" y="416361"/>
            <a:ext cx="7946891" cy="778865"/>
          </a:xfrm>
          <a:prstGeom prst="rect">
            <a:avLst/>
          </a:prstGeom>
        </p:spPr>
        <p:txBody>
          <a:bodyPr spcFirstLastPara="1" wrap="square" lIns="91425" tIns="91425" rIns="91425" bIns="91425" anchor="b" anchorCtr="0">
            <a:noAutofit/>
          </a:bodyPr>
          <a:lstStyle/>
          <a:p>
            <a:pPr marL="0" marR="0">
              <a:spcBef>
                <a:spcPts val="1200"/>
              </a:spcBef>
              <a:spcAft>
                <a:spcPts val="0"/>
              </a:spcAft>
            </a:pPr>
            <a:r>
              <a:rPr lang="en-US" sz="2000" b="1" kern="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CHƯƠNG II. CHI TIẾT PHƯƠNG PHÁP PHASE CODING TRONG GIẤU TIN Ở FILE AUDIO</a:t>
            </a:r>
            <a:endParaRPr lang="en-US" sz="2000" b="1" kern="0" dirty="0">
              <a:solidFill>
                <a:schemeClr val="tx1"/>
              </a:solidFill>
              <a:effectLst/>
              <a:latin typeface="Calibri Light" panose="020F0302020204030204" pitchFamily="34" charset="0"/>
              <a:ea typeface="Arial" panose="020B0604020202020204" pitchFamily="34" charset="0"/>
              <a:cs typeface="Times New Roman" panose="02020603050405020304" pitchFamily="18" charset="0"/>
            </a:endParaRPr>
          </a:p>
        </p:txBody>
      </p:sp>
      <p:sp>
        <p:nvSpPr>
          <p:cNvPr id="3271" name="TextBox 3270">
            <a:extLst>
              <a:ext uri="{FF2B5EF4-FFF2-40B4-BE49-F238E27FC236}">
                <a16:creationId xmlns:a16="http://schemas.microsoft.com/office/drawing/2014/main" id="{BCA2FA66-747B-71F7-2469-50DB36430600}"/>
              </a:ext>
            </a:extLst>
          </p:cNvPr>
          <p:cNvSpPr txBox="1"/>
          <p:nvPr/>
        </p:nvSpPr>
        <p:spPr>
          <a:xfrm>
            <a:off x="701749" y="1318924"/>
            <a:ext cx="7715693" cy="1169551"/>
          </a:xfrm>
          <a:prstGeom prst="rect">
            <a:avLst/>
          </a:prstGeom>
          <a:noFill/>
        </p:spPr>
        <p:txBody>
          <a:bodyPr wrap="square">
            <a:spAutoFit/>
          </a:bodyPr>
          <a:lstStyle/>
          <a:p>
            <a:pPr marL="0" marR="0" algn="just">
              <a:spcBef>
                <a:spcPts val="200"/>
              </a:spcBef>
              <a:spcAft>
                <a:spcPts val="0"/>
              </a:spcAft>
            </a:pP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2.1.1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Chuẩn</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bị</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dữ</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liệu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thông</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tin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cần</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giấu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tin</a:t>
            </a:r>
            <a:endParaRPr lang="en-US" sz="1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spcBef>
                <a:spcPts val="0"/>
              </a:spcBef>
              <a:spcAft>
                <a:spcPts val="0"/>
              </a:spcAft>
            </a:pP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đóng</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vai</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trò</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rất</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tin Audio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Phase Coding.</a:t>
            </a:r>
          </a:p>
          <a:p>
            <a:pPr marL="0" marR="0" algn="just">
              <a:spcBef>
                <a:spcPts val="0"/>
              </a:spcBef>
              <a:spcAft>
                <a:spcPts val="0"/>
              </a:spcAft>
            </a:pP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cẩn</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thận</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đảm</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tin</a:t>
            </a:r>
          </a:p>
        </p:txBody>
      </p:sp>
      <p:sp>
        <p:nvSpPr>
          <p:cNvPr id="3273" name="TextBox 3272">
            <a:extLst>
              <a:ext uri="{FF2B5EF4-FFF2-40B4-BE49-F238E27FC236}">
                <a16:creationId xmlns:a16="http://schemas.microsoft.com/office/drawing/2014/main" id="{3AC8D237-77D9-D6D8-2AA8-A220764F6779}"/>
              </a:ext>
            </a:extLst>
          </p:cNvPr>
          <p:cNvSpPr txBox="1"/>
          <p:nvPr/>
        </p:nvSpPr>
        <p:spPr>
          <a:xfrm>
            <a:off x="726556" y="2571750"/>
            <a:ext cx="7690886" cy="954107"/>
          </a:xfrm>
          <a:prstGeom prst="rect">
            <a:avLst/>
          </a:prstGeom>
          <a:noFill/>
        </p:spPr>
        <p:txBody>
          <a:bodyPr wrap="square">
            <a:spAutoFit/>
          </a:bodyPr>
          <a:lstStyle/>
          <a:p>
            <a:pPr marL="0" marR="0" algn="just">
              <a:spcBef>
                <a:spcPts val="200"/>
              </a:spcBef>
              <a:spcAft>
                <a:spcPts val="0"/>
              </a:spcAft>
            </a:pP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2.1.2 Chia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tín</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hiệu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âm</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thanh</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thành</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các</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khối</a:t>
            </a:r>
            <a:endParaRPr lang="en-US" sz="1400" b="1" dirty="0">
              <a:solidFill>
                <a:schemeClr val="tx1"/>
              </a:solidFill>
              <a:effectLst/>
              <a:latin typeface="Calibri Light" panose="020F0302020204030204" pitchFamily="34" charset="0"/>
              <a:ea typeface="Arial" panose="020B0604020202020204" pitchFamily="34" charset="0"/>
              <a:cs typeface="Times New Roman" panose="02020603050405020304" pitchFamily="18" charset="0"/>
            </a:endParaRPr>
          </a:p>
          <a:p>
            <a:pPr marL="0" marR="0" algn="just">
              <a:spcBef>
                <a:spcPts val="0"/>
              </a:spcBef>
              <a:spcAft>
                <a:spcPts val="0"/>
              </a:spcAft>
            </a:pPr>
            <a:r>
              <a:rPr lang="en-US" sz="1400" dirty="0" err="1">
                <a:solidFill>
                  <a:schemeClr val="tx1"/>
                </a:solidFill>
                <a:effectLst/>
                <a:latin typeface="Times New Roman" panose="02020603050405020304" pitchFamily="18" charset="0"/>
                <a:ea typeface="Times New Roman" panose="02020603050405020304" pitchFamily="18" charset="0"/>
              </a:rPr>
              <a:t>Bước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thứ</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hai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trong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phương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pháp</a:t>
            </a:r>
            <a:r>
              <a:rPr lang="en-US" sz="1400" dirty="0">
                <a:solidFill>
                  <a:schemeClr val="tx1"/>
                </a:solidFill>
                <a:effectLst/>
                <a:latin typeface="Times New Roman" panose="02020603050405020304" pitchFamily="18" charset="0"/>
                <a:ea typeface="Times New Roman" panose="02020603050405020304" pitchFamily="18" charset="0"/>
              </a:rPr>
              <a:t> Phase Coding </a:t>
            </a:r>
            <a:r>
              <a:rPr lang="en-US" sz="1400" dirty="0" err="1">
                <a:solidFill>
                  <a:schemeClr val="tx1"/>
                </a:solidFill>
                <a:effectLst/>
                <a:latin typeface="Times New Roman" panose="02020603050405020304" pitchFamily="18" charset="0"/>
                <a:ea typeface="Times New Roman" panose="02020603050405020304" pitchFamily="18" charset="0"/>
              </a:rPr>
              <a:t>là</a:t>
            </a:r>
            <a:r>
              <a:rPr lang="en-US" sz="1400" dirty="0">
                <a:solidFill>
                  <a:schemeClr val="tx1"/>
                </a:solidFill>
                <a:effectLst/>
                <a:latin typeface="Times New Roman" panose="02020603050405020304" pitchFamily="18" charset="0"/>
                <a:ea typeface="Times New Roman" panose="02020603050405020304" pitchFamily="18" charset="0"/>
              </a:rPr>
              <a:t> chia </a:t>
            </a:r>
            <a:r>
              <a:rPr lang="en-US" sz="1400" dirty="0" err="1">
                <a:solidFill>
                  <a:schemeClr val="tx1"/>
                </a:solidFill>
                <a:effectLst/>
                <a:latin typeface="Times New Roman" panose="02020603050405020304" pitchFamily="18" charset="0"/>
                <a:ea typeface="Times New Roman" panose="02020603050405020304" pitchFamily="18" charset="0"/>
              </a:rPr>
              <a:t>tín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gốc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thành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các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khối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nhỏ</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có</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kích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thước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cố</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định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Mỗi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khối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biểu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diễn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một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phần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của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tín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sẽ</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được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xử</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lý</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riêng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trong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quá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trình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a:t>
            </a:r>
          </a:p>
        </p:txBody>
      </p:sp>
      <p:sp>
        <p:nvSpPr>
          <p:cNvPr id="3275" name="TextBox 3274">
            <a:extLst>
              <a:ext uri="{FF2B5EF4-FFF2-40B4-BE49-F238E27FC236}">
                <a16:creationId xmlns:a16="http://schemas.microsoft.com/office/drawing/2014/main" id="{EB134067-9CDB-F518-B5DB-24C95DD9C73E}"/>
              </a:ext>
            </a:extLst>
          </p:cNvPr>
          <p:cNvSpPr txBox="1"/>
          <p:nvPr/>
        </p:nvSpPr>
        <p:spPr>
          <a:xfrm>
            <a:off x="726557" y="3649555"/>
            <a:ext cx="7690885" cy="954107"/>
          </a:xfrm>
          <a:prstGeom prst="rect">
            <a:avLst/>
          </a:prstGeom>
          <a:noFill/>
        </p:spPr>
        <p:txBody>
          <a:bodyPr wrap="square">
            <a:spAutoFit/>
          </a:bodyPr>
          <a:lstStyle/>
          <a:p>
            <a:pPr marL="0" marR="0">
              <a:spcBef>
                <a:spcPts val="200"/>
              </a:spcBef>
              <a:spcAft>
                <a:spcPts val="0"/>
              </a:spcAft>
            </a:pP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2.1.3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Xác</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định</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biểu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diễn</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pha</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của</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các</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khối</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âm</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thanh</a:t>
            </a:r>
            <a:endParaRPr lang="en-US" sz="1400" b="1" dirty="0">
              <a:solidFill>
                <a:schemeClr val="tx1"/>
              </a:solidFill>
              <a:effectLst/>
              <a:latin typeface="Calibri Light" panose="020F0302020204030204" pitchFamily="34" charset="0"/>
              <a:ea typeface="Arial" panose="020B0604020202020204" pitchFamily="34" charset="0"/>
              <a:cs typeface="Times New Roman" panose="02020603050405020304" pitchFamily="18" charset="0"/>
            </a:endParaRPr>
          </a:p>
          <a:p>
            <a:pPr marL="0" marR="0" algn="just">
              <a:spcBef>
                <a:spcPts val="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Sau </a:t>
            </a:r>
            <a:r>
              <a:rPr lang="en-US" sz="1400" dirty="0" err="1">
                <a:solidFill>
                  <a:schemeClr val="tx1"/>
                </a:solidFill>
                <a:effectLst/>
                <a:latin typeface="Times New Roman" panose="02020603050405020304" pitchFamily="18" charset="0"/>
                <a:ea typeface="Times New Roman" panose="02020603050405020304" pitchFamily="18" charset="0"/>
              </a:rPr>
              <a:t>khi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tín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gốc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được</a:t>
            </a:r>
            <a:r>
              <a:rPr lang="en-US" sz="1400" dirty="0">
                <a:solidFill>
                  <a:schemeClr val="tx1"/>
                </a:solidFill>
                <a:effectLst/>
                <a:latin typeface="Times New Roman" panose="02020603050405020304" pitchFamily="18" charset="0"/>
                <a:ea typeface="Times New Roman" panose="02020603050405020304" pitchFamily="18" charset="0"/>
              </a:rPr>
              <a:t> chia </a:t>
            </a:r>
            <a:r>
              <a:rPr lang="en-US" sz="1400" dirty="0" err="1">
                <a:solidFill>
                  <a:schemeClr val="tx1"/>
                </a:solidFill>
                <a:effectLst/>
                <a:latin typeface="Times New Roman" panose="02020603050405020304" pitchFamily="18" charset="0"/>
                <a:ea typeface="Times New Roman" panose="02020603050405020304" pitchFamily="18" charset="0"/>
              </a:rPr>
              <a:t>thành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các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khối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nhỏ</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quá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trình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tiếp</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theo</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là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xác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định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biểu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diễn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của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từng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khối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của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mỗi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khối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đóng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vai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trò</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quan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trọng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trong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việc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nhúng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thông</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a:t>
            </a:r>
          </a:p>
        </p:txBody>
      </p:sp>
      <p:sp>
        <p:nvSpPr>
          <p:cNvPr id="2" name="TextBox 1">
            <a:extLst>
              <a:ext uri="{FF2B5EF4-FFF2-40B4-BE49-F238E27FC236}">
                <a16:creationId xmlns:a16="http://schemas.microsoft.com/office/drawing/2014/main" id="{C8084469-4E1E-7A49-ECB7-CD429F67044C}"/>
              </a:ext>
            </a:extLst>
          </p:cNvPr>
          <p:cNvSpPr txBox="1"/>
          <p:nvPr/>
        </p:nvSpPr>
        <p:spPr>
          <a:xfrm>
            <a:off x="427864" y="1011147"/>
            <a:ext cx="7715693" cy="307777"/>
          </a:xfrm>
          <a:prstGeom prst="rect">
            <a:avLst/>
          </a:prstGeom>
          <a:noFill/>
        </p:spPr>
        <p:txBody>
          <a:bodyPr wrap="square">
            <a:spAutoFit/>
          </a:bodyPr>
          <a:lstStyle/>
          <a:p>
            <a:pPr marL="0" marR="0" algn="just">
              <a:spcBef>
                <a:spcPts val="200"/>
              </a:spcBef>
              <a:spcAft>
                <a:spcPts val="0"/>
              </a:spcAft>
            </a:pP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2.1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Quá</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trình</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giấu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tin Audio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bằng</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Phase Coding</a:t>
            </a:r>
            <a:endParaRPr lang="en-US" sz="1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grpSp>
        <p:nvGrpSpPr>
          <p:cNvPr id="3303" name="Google Shape;3303;p32"/>
          <p:cNvGrpSpPr/>
          <p:nvPr/>
        </p:nvGrpSpPr>
        <p:grpSpPr>
          <a:xfrm>
            <a:off x="1402286" y="2501945"/>
            <a:ext cx="6339586" cy="167825"/>
            <a:chOff x="1402286" y="2501945"/>
            <a:chExt cx="6339586" cy="167825"/>
          </a:xfrm>
        </p:grpSpPr>
        <p:grpSp>
          <p:nvGrpSpPr>
            <p:cNvPr id="3304" name="Google Shape;3304;p32"/>
            <p:cNvGrpSpPr/>
            <p:nvPr/>
          </p:nvGrpSpPr>
          <p:grpSpPr>
            <a:xfrm>
              <a:off x="1902754" y="2501945"/>
              <a:ext cx="176094" cy="167825"/>
              <a:chOff x="5091625" y="884725"/>
              <a:chExt cx="540000" cy="514800"/>
            </a:xfrm>
          </p:grpSpPr>
          <p:sp>
            <p:nvSpPr>
              <p:cNvPr id="3305" name="Google Shape;3305;p32"/>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6" name="Google Shape;3306;p32"/>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07" name="Google Shape;3307;p32"/>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08" name="Google Shape;3308;p32"/>
            <p:cNvGrpSpPr/>
            <p:nvPr/>
          </p:nvGrpSpPr>
          <p:grpSpPr>
            <a:xfrm>
              <a:off x="1652520" y="2501945"/>
              <a:ext cx="176094" cy="167825"/>
              <a:chOff x="5091625" y="884725"/>
              <a:chExt cx="540000" cy="514800"/>
            </a:xfrm>
          </p:grpSpPr>
          <p:sp>
            <p:nvSpPr>
              <p:cNvPr id="3309" name="Google Shape;3309;p32"/>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0" name="Google Shape;3310;p32"/>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11" name="Google Shape;3311;p32"/>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12" name="Google Shape;3312;p32"/>
            <p:cNvGrpSpPr/>
            <p:nvPr/>
          </p:nvGrpSpPr>
          <p:grpSpPr>
            <a:xfrm>
              <a:off x="1402286" y="2501945"/>
              <a:ext cx="176094" cy="167825"/>
              <a:chOff x="5091625" y="884725"/>
              <a:chExt cx="540000" cy="514800"/>
            </a:xfrm>
          </p:grpSpPr>
          <p:sp>
            <p:nvSpPr>
              <p:cNvPr id="3313" name="Google Shape;3313;p32"/>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4" name="Google Shape;3314;p32"/>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15" name="Google Shape;3315;p32"/>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16" name="Google Shape;3316;p32"/>
            <p:cNvGrpSpPr/>
            <p:nvPr/>
          </p:nvGrpSpPr>
          <p:grpSpPr>
            <a:xfrm rot="5400000">
              <a:off x="4911076" y="-198746"/>
              <a:ext cx="92400" cy="5569192"/>
              <a:chOff x="-450510" y="405050"/>
              <a:chExt cx="154360" cy="9305251"/>
            </a:xfrm>
          </p:grpSpPr>
          <p:sp>
            <p:nvSpPr>
              <p:cNvPr id="3317" name="Google Shape;3317;p32"/>
              <p:cNvSpPr/>
              <p:nvPr/>
            </p:nvSpPr>
            <p:spPr>
              <a:xfrm>
                <a:off x="-450510" y="1157301"/>
                <a:ext cx="147900" cy="85530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2"/>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2"/>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2"/>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68CBF50F-9FA1-4C02-5776-63499E82E962}"/>
              </a:ext>
            </a:extLst>
          </p:cNvPr>
          <p:cNvSpPr txBox="1"/>
          <p:nvPr/>
        </p:nvSpPr>
        <p:spPr>
          <a:xfrm>
            <a:off x="604285" y="583393"/>
            <a:ext cx="7807835" cy="1815882"/>
          </a:xfrm>
          <a:prstGeom prst="rect">
            <a:avLst/>
          </a:prstGeom>
          <a:noFill/>
        </p:spPr>
        <p:txBody>
          <a:bodyPr wrap="square">
            <a:spAutoFit/>
          </a:bodyPr>
          <a:lstStyle/>
          <a:p>
            <a:pPr marL="0" marR="0" algn="just">
              <a:spcBef>
                <a:spcPts val="200"/>
              </a:spcBef>
              <a:spcAft>
                <a:spcPts val="0"/>
              </a:spcAft>
            </a:pP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2.1.4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Thay</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đổi</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pha</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để</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giấu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tin</a:t>
            </a:r>
            <a:endParaRPr lang="en-US" sz="1400" b="1" dirty="0">
              <a:solidFill>
                <a:schemeClr val="tx1"/>
              </a:solidFill>
              <a:effectLst/>
              <a:latin typeface="Calibri Light" panose="020F0302020204030204" pitchFamily="34" charset="0"/>
              <a:ea typeface="Arial" panose="020B0604020202020204" pitchFamily="34" charset="0"/>
              <a:cs typeface="Times New Roman" panose="02020603050405020304" pitchFamily="18" charset="0"/>
            </a:endParaRPr>
          </a:p>
          <a:p>
            <a:pPr marL="0" marR="0" algn="just">
              <a:spcBef>
                <a:spcPts val="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Sau </a:t>
            </a:r>
            <a:r>
              <a:rPr lang="en-US" sz="1400" dirty="0" err="1">
                <a:solidFill>
                  <a:schemeClr val="tx1"/>
                </a:solidFill>
                <a:effectLst/>
                <a:latin typeface="Times New Roman" panose="02020603050405020304" pitchFamily="18" charset="0"/>
                <a:ea typeface="Times New Roman" panose="02020603050405020304" pitchFamily="18" charset="0"/>
              </a:rPr>
              <a:t>khi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xác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định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biểu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diễn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của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các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khối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quá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trình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tiếp</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theo</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là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thay</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đổi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để</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thông</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bên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trong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tín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a:t>
            </a:r>
          </a:p>
          <a:p>
            <a:pPr marL="0" marR="0" algn="just">
              <a:spcBef>
                <a:spcPts val="0"/>
              </a:spcBef>
              <a:spcAft>
                <a:spcPts val="0"/>
              </a:spcAft>
            </a:pPr>
            <a:endParaRPr lang="en-US" sz="1400" dirty="0">
              <a:solidFill>
                <a:schemeClr val="tx1"/>
              </a:solidFill>
              <a:effectLst/>
              <a:latin typeface="Times New Roman" panose="02020603050405020304" pitchFamily="18" charset="0"/>
              <a:ea typeface="Times New Roman" panose="02020603050405020304" pitchFamily="18" charset="0"/>
            </a:endParaRPr>
          </a:p>
          <a:p>
            <a:pPr algn="just"/>
            <a:r>
              <a:rPr lang="en-US" dirty="0" err="1">
                <a:solidFill>
                  <a:schemeClr val="tx1"/>
                </a:solidFill>
                <a:effectLst/>
                <a:latin typeface="Times New Roman" panose="02020603050405020304" pitchFamily="18" charset="0"/>
                <a:ea typeface="Times New Roman" panose="02020603050405020304" pitchFamily="18" charset="0"/>
              </a:rPr>
              <a:t>Quá</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trình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đổi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để</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là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một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bước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quan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trọng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trong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phương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pháp</a:t>
            </a:r>
            <a:r>
              <a:rPr lang="en-US" dirty="0">
                <a:solidFill>
                  <a:schemeClr val="tx1"/>
                </a:solidFill>
                <a:effectLst/>
                <a:latin typeface="Times New Roman" panose="02020603050405020304" pitchFamily="18" charset="0"/>
                <a:ea typeface="Times New Roman" panose="02020603050405020304" pitchFamily="18" charset="0"/>
              </a:rPr>
              <a:t> Phase Coding. </a:t>
            </a:r>
            <a:r>
              <a:rPr lang="en-US" dirty="0" err="1">
                <a:solidFill>
                  <a:schemeClr val="tx1"/>
                </a:solidFill>
                <a:effectLst/>
                <a:latin typeface="Times New Roman" panose="02020603050405020304" pitchFamily="18" charset="0"/>
                <a:ea typeface="Times New Roman" panose="02020603050405020304" pitchFamily="18" charset="0"/>
              </a:rPr>
              <a:t>Bằng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cách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đổi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một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cách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khéo</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léo</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tuân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thủ</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tắc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nhúng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tin, ta </a:t>
            </a:r>
            <a:r>
              <a:rPr lang="en-US" dirty="0" err="1">
                <a:solidFill>
                  <a:schemeClr val="tx1"/>
                </a:solidFill>
                <a:effectLst/>
                <a:latin typeface="Times New Roman" panose="02020603050405020304" pitchFamily="18" charset="0"/>
                <a:ea typeface="Times New Roman" panose="02020603050405020304" pitchFamily="18" charset="0"/>
              </a:rPr>
              <a:t>có</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thể</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ẩn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bên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trong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tín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hiệu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âm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một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cách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hiệu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quả</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khó</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phát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hiện</a:t>
            </a:r>
            <a:r>
              <a:rPr lang="en-US" dirty="0">
                <a:solidFill>
                  <a:schemeClr val="tx1"/>
                </a:solidFill>
                <a:effectLst/>
                <a:latin typeface="Times New Roman" panose="02020603050405020304" pitchFamily="18" charset="0"/>
                <a:ea typeface="Times New Roman" panose="02020603050405020304" pitchFamily="18" charset="0"/>
              </a:rPr>
              <a:t>.</a:t>
            </a:r>
          </a:p>
          <a:p>
            <a:pPr marL="0" marR="0" algn="just">
              <a:spcBef>
                <a:spcPts val="0"/>
              </a:spcBef>
              <a:spcAft>
                <a:spcPts val="0"/>
              </a:spcAft>
            </a:pPr>
            <a:endParaRPr lang="en-US" sz="1400" dirty="0">
              <a:solidFill>
                <a:schemeClr val="tx1"/>
              </a:solidFill>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C995E889-651D-E8ED-6C41-3C1D996A74EF}"/>
              </a:ext>
            </a:extLst>
          </p:cNvPr>
          <p:cNvSpPr txBox="1"/>
          <p:nvPr/>
        </p:nvSpPr>
        <p:spPr>
          <a:xfrm>
            <a:off x="604285" y="2338176"/>
            <a:ext cx="7731637" cy="1938992"/>
          </a:xfrm>
          <a:prstGeom prst="rect">
            <a:avLst/>
          </a:prstGeom>
          <a:noFill/>
        </p:spPr>
        <p:txBody>
          <a:bodyPr wrap="square">
            <a:spAutoFit/>
          </a:bodyPr>
          <a:lstStyle/>
          <a:p>
            <a:pPr marL="0" marR="0" algn="just">
              <a:spcBef>
                <a:spcPts val="200"/>
              </a:spcBef>
              <a:spcAft>
                <a:spcPts val="0"/>
              </a:spcAft>
            </a:pP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2.1.5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Tái</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tạo</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tín</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hiệu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âm</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thanh</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đã</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giấu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tin</a:t>
            </a:r>
            <a:endParaRPr lang="en-US" sz="1400" b="1" dirty="0">
              <a:solidFill>
                <a:schemeClr val="tx1"/>
              </a:solidFill>
              <a:effectLst/>
              <a:latin typeface="Calibri Light" panose="020F0302020204030204" pitchFamily="34" charset="0"/>
              <a:ea typeface="Arial" panose="020B0604020202020204" pitchFamily="34" charset="0"/>
              <a:cs typeface="Times New Roman" panose="02020603050405020304" pitchFamily="18" charset="0"/>
            </a:endParaRPr>
          </a:p>
          <a:p>
            <a:pPr algn="just"/>
            <a:r>
              <a:rPr lang="en-US" sz="1400" dirty="0">
                <a:solidFill>
                  <a:schemeClr val="tx1"/>
                </a:solidFill>
                <a:effectLst/>
                <a:latin typeface="Times New Roman" panose="02020603050405020304" pitchFamily="18" charset="0"/>
                <a:ea typeface="Times New Roman" panose="02020603050405020304" pitchFamily="18" charset="0"/>
              </a:rPr>
              <a:t>Sau </a:t>
            </a:r>
            <a:r>
              <a:rPr lang="en-US" sz="1400" dirty="0" err="1">
                <a:solidFill>
                  <a:schemeClr val="tx1"/>
                </a:solidFill>
                <a:effectLst/>
                <a:latin typeface="Times New Roman" panose="02020603050405020304" pitchFamily="18" charset="0"/>
                <a:ea typeface="Times New Roman" panose="02020603050405020304" pitchFamily="18" charset="0"/>
              </a:rPr>
              <a:t>khi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tín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đã</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được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bằng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phương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pháp</a:t>
            </a:r>
            <a:r>
              <a:rPr lang="en-US" sz="1400" dirty="0">
                <a:solidFill>
                  <a:schemeClr val="tx1"/>
                </a:solidFill>
                <a:effectLst/>
                <a:latin typeface="Times New Roman" panose="02020603050405020304" pitchFamily="18" charset="0"/>
                <a:ea typeface="Times New Roman" panose="02020603050405020304" pitchFamily="18" charset="0"/>
              </a:rPr>
              <a:t> Phase Coding, </a:t>
            </a:r>
            <a:r>
              <a:rPr lang="en-US" sz="1400" dirty="0" err="1">
                <a:solidFill>
                  <a:schemeClr val="tx1"/>
                </a:solidFill>
                <a:effectLst/>
                <a:latin typeface="Times New Roman" panose="02020603050405020304" pitchFamily="18" charset="0"/>
                <a:ea typeface="Times New Roman" panose="02020603050405020304" pitchFamily="18" charset="0"/>
              </a:rPr>
              <a:t>quá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trình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cuối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cùng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là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tái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tạo</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tín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ban </a:t>
            </a:r>
            <a:r>
              <a:rPr lang="en-US" sz="1400" dirty="0" err="1">
                <a:solidFill>
                  <a:schemeClr val="tx1"/>
                </a:solidFill>
                <a:effectLst/>
                <a:latin typeface="Times New Roman" panose="02020603050405020304" pitchFamily="18" charset="0"/>
                <a:ea typeface="Times New Roman" panose="02020603050405020304" pitchFamily="18" charset="0"/>
              </a:rPr>
              <a:t>đầu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từ</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tín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đã</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a:t>
            </a:r>
            <a:r>
              <a:rPr lang="en-US" sz="1800" dirty="0">
                <a:effectLst/>
                <a:latin typeface="Times New Roman" panose="02020603050405020304" pitchFamily="18" charset="0"/>
                <a:ea typeface="Times New Roman" panose="02020603050405020304" pitchFamily="18" charset="0"/>
              </a:rPr>
              <a:t> </a:t>
            </a:r>
          </a:p>
          <a:p>
            <a:pPr algn="just"/>
            <a:endParaRPr lang="en-US" sz="1800" dirty="0">
              <a:effectLst/>
              <a:latin typeface="Times New Roman" panose="02020603050405020304" pitchFamily="18" charset="0"/>
              <a:ea typeface="Times New Roman" panose="02020603050405020304" pitchFamily="18" charset="0"/>
            </a:endParaRPr>
          </a:p>
          <a:p>
            <a:pPr algn="just"/>
            <a:r>
              <a:rPr lang="en-US" dirty="0" err="1">
                <a:solidFill>
                  <a:schemeClr val="tx1"/>
                </a:solidFill>
                <a:effectLst/>
                <a:latin typeface="Times New Roman" panose="02020603050405020304" pitchFamily="18" charset="0"/>
                <a:ea typeface="Times New Roman" panose="02020603050405020304" pitchFamily="18" charset="0"/>
              </a:rPr>
              <a:t>Quá</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trình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tái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tạo</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tín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hiệu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âm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đã</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là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quá</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trình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quan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trọng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để</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khôi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phục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tin ban </a:t>
            </a:r>
            <a:r>
              <a:rPr lang="en-US" dirty="0" err="1">
                <a:solidFill>
                  <a:schemeClr val="tx1"/>
                </a:solidFill>
                <a:effectLst/>
                <a:latin typeface="Times New Roman" panose="02020603050405020304" pitchFamily="18" charset="0"/>
                <a:ea typeface="Times New Roman" panose="02020603050405020304" pitchFamily="18" charset="0"/>
              </a:rPr>
              <a:t>đầu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Bằng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cách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áp</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dụng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tắc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ngược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của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quá</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trình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đổi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pha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ghép</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các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khối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âm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lại</a:t>
            </a:r>
            <a:r>
              <a:rPr lang="en-US" dirty="0">
                <a:solidFill>
                  <a:schemeClr val="tx1"/>
                </a:solidFill>
                <a:effectLst/>
                <a:latin typeface="Times New Roman" panose="02020603050405020304" pitchFamily="18" charset="0"/>
                <a:ea typeface="Times New Roman" panose="02020603050405020304" pitchFamily="18" charset="0"/>
              </a:rPr>
              <a:t>, ta </a:t>
            </a:r>
            <a:r>
              <a:rPr lang="en-US" dirty="0" err="1">
                <a:solidFill>
                  <a:schemeClr val="tx1"/>
                </a:solidFill>
                <a:effectLst/>
                <a:latin typeface="Times New Roman" panose="02020603050405020304" pitchFamily="18" charset="0"/>
                <a:ea typeface="Times New Roman" panose="02020603050405020304" pitchFamily="18" charset="0"/>
              </a:rPr>
              <a:t>có</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thể</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tái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tạo</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tín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hiệu</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âm</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thanh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gốc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truy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xuất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thông</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giấu</a:t>
            </a:r>
            <a:r>
              <a:rPr lang="en-US" dirty="0">
                <a:solidFill>
                  <a:schemeClr val="tx1"/>
                </a:solidFill>
                <a:effectLst/>
                <a:latin typeface="Times New Roman" panose="02020603050405020304" pitchFamily="18" charset="0"/>
                <a:ea typeface="Times New Roman" panose="02020603050405020304" pitchFamily="18" charset="0"/>
              </a:rPr>
              <a:t> tin </a:t>
            </a:r>
            <a:r>
              <a:rPr lang="en-US" dirty="0" err="1">
                <a:solidFill>
                  <a:schemeClr val="tx1"/>
                </a:solidFill>
                <a:effectLst/>
                <a:latin typeface="Times New Roman" panose="02020603050405020304" pitchFamily="18" charset="0"/>
                <a:ea typeface="Times New Roman" panose="02020603050405020304" pitchFamily="18" charset="0"/>
              </a:rPr>
              <a:t>một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cách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chính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xác</a:t>
            </a:r>
            <a:r>
              <a:rPr lang="en-US" dirty="0">
                <a:solidFill>
                  <a:schemeClr val="tx1"/>
                </a:solidFill>
                <a:effectLst/>
                <a:latin typeface="Times New Roman" panose="02020603050405020304" pitchFamily="18" charset="0"/>
                <a:ea typeface="Times New Roman" panose="02020603050405020304" pitchFamily="18" charset="0"/>
              </a:rPr>
              <a:t>.</a:t>
            </a:r>
          </a:p>
          <a:p>
            <a:pPr marL="0" marR="0" algn="just">
              <a:spcBef>
                <a:spcPts val="0"/>
              </a:spcBef>
              <a:spcAft>
                <a:spcPts val="0"/>
              </a:spcAft>
            </a:pPr>
            <a:endParaRPr lang="en-US" sz="1400" dirty="0">
              <a:solidFill>
                <a:schemeClr val="tx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8"/>
        <p:cNvGrpSpPr/>
        <p:nvPr/>
      </p:nvGrpSpPr>
      <p:grpSpPr>
        <a:xfrm>
          <a:off x="0" y="0"/>
          <a:ext cx="0" cy="0"/>
          <a:chOff x="0" y="0"/>
          <a:chExt cx="0" cy="0"/>
        </a:xfrm>
      </p:grpSpPr>
      <p:grpSp>
        <p:nvGrpSpPr>
          <p:cNvPr id="3330" name="Google Shape;3330;p33"/>
          <p:cNvGrpSpPr/>
          <p:nvPr/>
        </p:nvGrpSpPr>
        <p:grpSpPr>
          <a:xfrm>
            <a:off x="5999811" y="1525220"/>
            <a:ext cx="2213371" cy="167825"/>
            <a:chOff x="5999811" y="1525220"/>
            <a:chExt cx="2213371" cy="167825"/>
          </a:xfrm>
        </p:grpSpPr>
        <p:grpSp>
          <p:nvGrpSpPr>
            <p:cNvPr id="3331" name="Google Shape;3331;p33"/>
            <p:cNvGrpSpPr/>
            <p:nvPr/>
          </p:nvGrpSpPr>
          <p:grpSpPr>
            <a:xfrm>
              <a:off x="6500279" y="1525220"/>
              <a:ext cx="176094" cy="167825"/>
              <a:chOff x="5091625" y="884725"/>
              <a:chExt cx="540000" cy="514800"/>
            </a:xfrm>
          </p:grpSpPr>
          <p:sp>
            <p:nvSpPr>
              <p:cNvPr id="3332" name="Google Shape;3332;p33"/>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3" name="Google Shape;3333;p33"/>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34" name="Google Shape;3334;p33"/>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35" name="Google Shape;3335;p33"/>
            <p:cNvGrpSpPr/>
            <p:nvPr/>
          </p:nvGrpSpPr>
          <p:grpSpPr>
            <a:xfrm>
              <a:off x="6250045" y="1525220"/>
              <a:ext cx="176094" cy="167825"/>
              <a:chOff x="5091625" y="884725"/>
              <a:chExt cx="540000" cy="514800"/>
            </a:xfrm>
          </p:grpSpPr>
          <p:sp>
            <p:nvSpPr>
              <p:cNvPr id="3336" name="Google Shape;3336;p33"/>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7" name="Google Shape;3337;p33"/>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38" name="Google Shape;3338;p33"/>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39" name="Google Shape;3339;p33"/>
            <p:cNvGrpSpPr/>
            <p:nvPr/>
          </p:nvGrpSpPr>
          <p:grpSpPr>
            <a:xfrm>
              <a:off x="5999811" y="1525220"/>
              <a:ext cx="176094" cy="167825"/>
              <a:chOff x="5091625" y="884725"/>
              <a:chExt cx="540000" cy="514800"/>
            </a:xfrm>
          </p:grpSpPr>
          <p:sp>
            <p:nvSpPr>
              <p:cNvPr id="3340" name="Google Shape;3340;p33"/>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1" name="Google Shape;3341;p33"/>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42" name="Google Shape;3342;p33"/>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43" name="Google Shape;3343;p33"/>
            <p:cNvGrpSpPr/>
            <p:nvPr/>
          </p:nvGrpSpPr>
          <p:grpSpPr>
            <a:xfrm rot="5400000">
              <a:off x="7438665" y="879347"/>
              <a:ext cx="90913" cy="1458120"/>
              <a:chOff x="-450502" y="405050"/>
              <a:chExt cx="154352" cy="2434663"/>
            </a:xfrm>
          </p:grpSpPr>
          <p:sp>
            <p:nvSpPr>
              <p:cNvPr id="3344" name="Google Shape;3344;p33"/>
              <p:cNvSpPr/>
              <p:nvPr/>
            </p:nvSpPr>
            <p:spPr>
              <a:xfrm>
                <a:off x="-450502" y="1157313"/>
                <a:ext cx="147900" cy="1682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3"/>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3"/>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3"/>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181BFB16-0D0C-924D-1B91-C04FCF7CF5E4}"/>
              </a:ext>
            </a:extLst>
          </p:cNvPr>
          <p:cNvSpPr txBox="1"/>
          <p:nvPr/>
        </p:nvSpPr>
        <p:spPr>
          <a:xfrm>
            <a:off x="95693" y="889939"/>
            <a:ext cx="5582081" cy="313868"/>
          </a:xfrm>
          <a:prstGeom prst="rect">
            <a:avLst/>
          </a:prstGeom>
          <a:noFill/>
        </p:spPr>
        <p:txBody>
          <a:bodyPr wrap="square">
            <a:spAutoFit/>
          </a:bodyPr>
          <a:lstStyle/>
          <a:p>
            <a:pPr marL="457200" marR="0" lvl="1" algn="just">
              <a:lnSpc>
                <a:spcPct val="111000"/>
              </a:lnSpc>
              <a:spcBef>
                <a:spcPts val="0"/>
              </a:spcBef>
              <a:spcAft>
                <a:spcPts val="25"/>
              </a:spcAft>
            </a:pPr>
            <a:r>
              <a:rPr lang="en-US" b="1" dirty="0">
                <a:solidFill>
                  <a:schemeClr val="tx1"/>
                </a:solidFill>
                <a:latin typeface="Times New Roman" panose="02020603050405020304" pitchFamily="18" charset="0"/>
                <a:ea typeface="Times New Roman" panose="02020603050405020304" pitchFamily="18" charset="0"/>
              </a:rPr>
              <a:t>2.2</a:t>
            </a:r>
            <a:r>
              <a:rPr lang="en-US" sz="1400" b="1" dirty="0">
                <a:ln>
                  <a:noFill/>
                </a:ln>
                <a:solidFill>
                  <a:schemeClr val="tx1"/>
                </a:solidFill>
                <a:effectLst/>
                <a:latin typeface="Times New Roman" panose="02020603050405020304" pitchFamily="18" charset="0"/>
                <a:ea typeface="Times New Roman" panose="02020603050405020304" pitchFamily="18" charset="0"/>
              </a:rPr>
              <a:t>.1 </a:t>
            </a:r>
            <a:r>
              <a:rPr lang="en-US" sz="1400" b="1" dirty="0" err="1">
                <a:ln>
                  <a:noFill/>
                </a:ln>
                <a:solidFill>
                  <a:schemeClr val="tx1"/>
                </a:solidFill>
                <a:effectLst/>
                <a:latin typeface="Times New Roman" panose="02020603050405020304" pitchFamily="18" charset="0"/>
                <a:ea typeface="Times New Roman" panose="02020603050405020304" pitchFamily="18" charset="0"/>
              </a:rPr>
              <a:t>Đánh</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giá</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chất</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lượng</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âm</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thanh</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sau</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quá</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trình</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giấu</a:t>
            </a:r>
            <a:r>
              <a:rPr lang="en-US" sz="1400" b="1" dirty="0">
                <a:ln>
                  <a:noFill/>
                </a:ln>
                <a:solidFill>
                  <a:schemeClr val="tx1"/>
                </a:solidFill>
                <a:effectLst/>
                <a:latin typeface="Times New Roman" panose="02020603050405020304" pitchFamily="18" charset="0"/>
                <a:ea typeface="Times New Roman" panose="02020603050405020304" pitchFamily="18" charset="0"/>
              </a:rPr>
              <a:t> tin</a:t>
            </a:r>
            <a:endParaRPr lang="en-US" sz="1600" b="1" dirty="0">
              <a:solidFill>
                <a:schemeClr val="tx1"/>
              </a:solidFill>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AB399738-863A-DB7B-CD70-23D3D8BBE15E}"/>
              </a:ext>
            </a:extLst>
          </p:cNvPr>
          <p:cNvSpPr txBox="1"/>
          <p:nvPr/>
        </p:nvSpPr>
        <p:spPr>
          <a:xfrm>
            <a:off x="535527" y="1215991"/>
            <a:ext cx="7794386" cy="954107"/>
          </a:xfrm>
          <a:prstGeom prst="rect">
            <a:avLst/>
          </a:prstGeom>
          <a:noFill/>
        </p:spPr>
        <p:txBody>
          <a:bodyPr wrap="square">
            <a:spAutoFit/>
          </a:bodyPr>
          <a:lstStyle/>
          <a:p>
            <a:pPr marL="0" marR="0" algn="just">
              <a:spcBef>
                <a:spcPts val="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Sau </a:t>
            </a:r>
            <a:r>
              <a:rPr lang="en-US" sz="1400" dirty="0" err="1">
                <a:solidFill>
                  <a:schemeClr val="tx1"/>
                </a:solidFill>
                <a:effectLst/>
                <a:latin typeface="Times New Roman" panose="02020603050405020304" pitchFamily="18" charset="0"/>
                <a:ea typeface="Times New Roman" panose="02020603050405020304" pitchFamily="18" charset="0"/>
              </a:rPr>
              <a:t>khi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thực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quá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trình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bằng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phương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pháp</a:t>
            </a:r>
            <a:r>
              <a:rPr lang="en-US" sz="1400" dirty="0">
                <a:solidFill>
                  <a:schemeClr val="tx1"/>
                </a:solidFill>
                <a:effectLst/>
                <a:latin typeface="Times New Roman" panose="02020603050405020304" pitchFamily="18" charset="0"/>
                <a:ea typeface="Times New Roman" panose="02020603050405020304" pitchFamily="18" charset="0"/>
              </a:rPr>
              <a:t> Phase Coding, </a:t>
            </a:r>
            <a:r>
              <a:rPr lang="en-US" sz="1400" dirty="0" err="1">
                <a:solidFill>
                  <a:schemeClr val="tx1"/>
                </a:solidFill>
                <a:effectLst/>
                <a:latin typeface="Times New Roman" panose="02020603050405020304" pitchFamily="18" charset="0"/>
                <a:ea typeface="Times New Roman" panose="02020603050405020304" pitchFamily="18" charset="0"/>
              </a:rPr>
              <a:t>việc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đánh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chất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lượng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trở</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thành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một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bước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quan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trọng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để</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đảm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bảo</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rằng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thông</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không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làm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mất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chất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lượng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khả</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năng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phát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của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tín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Phương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pháp</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tiêu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chí</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để</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đánh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chất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lượng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sau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quá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trình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a:t>
            </a:r>
          </a:p>
        </p:txBody>
      </p:sp>
      <p:sp>
        <p:nvSpPr>
          <p:cNvPr id="15" name="TextBox 14">
            <a:extLst>
              <a:ext uri="{FF2B5EF4-FFF2-40B4-BE49-F238E27FC236}">
                <a16:creationId xmlns:a16="http://schemas.microsoft.com/office/drawing/2014/main" id="{D01B4E38-B6E6-A88E-C089-4E7667474F65}"/>
              </a:ext>
            </a:extLst>
          </p:cNvPr>
          <p:cNvSpPr txBox="1"/>
          <p:nvPr/>
        </p:nvSpPr>
        <p:spPr>
          <a:xfrm>
            <a:off x="95693" y="2189271"/>
            <a:ext cx="5518298" cy="313868"/>
          </a:xfrm>
          <a:prstGeom prst="rect">
            <a:avLst/>
          </a:prstGeom>
          <a:noFill/>
        </p:spPr>
        <p:txBody>
          <a:bodyPr wrap="square">
            <a:spAutoFit/>
          </a:bodyPr>
          <a:lstStyle/>
          <a:p>
            <a:pPr marL="457200" marR="0" lvl="1" algn="just">
              <a:lnSpc>
                <a:spcPct val="111000"/>
              </a:lnSpc>
              <a:spcBef>
                <a:spcPts val="0"/>
              </a:spcBef>
              <a:spcAft>
                <a:spcPts val="25"/>
              </a:spcAft>
            </a:pPr>
            <a:r>
              <a:rPr lang="en-US" b="1" dirty="0">
                <a:solidFill>
                  <a:schemeClr val="tx1"/>
                </a:solidFill>
                <a:latin typeface="Times New Roman" panose="02020603050405020304" pitchFamily="18" charset="0"/>
                <a:ea typeface="Times New Roman" panose="02020603050405020304" pitchFamily="18" charset="0"/>
              </a:rPr>
              <a:t>2.2</a:t>
            </a:r>
            <a:r>
              <a:rPr lang="en-US" sz="1400" b="1" dirty="0">
                <a:ln>
                  <a:noFill/>
                </a:ln>
                <a:solidFill>
                  <a:schemeClr val="tx1"/>
                </a:solidFill>
                <a:effectLst/>
                <a:latin typeface="Times New Roman" panose="02020603050405020304" pitchFamily="18" charset="0"/>
                <a:ea typeface="Times New Roman" panose="02020603050405020304" pitchFamily="18" charset="0"/>
              </a:rPr>
              <a:t>.2 </a:t>
            </a:r>
            <a:r>
              <a:rPr lang="en-US" sz="1400" b="1" dirty="0" err="1">
                <a:ln>
                  <a:noFill/>
                </a:ln>
                <a:solidFill>
                  <a:schemeClr val="tx1"/>
                </a:solidFill>
                <a:effectLst/>
                <a:latin typeface="Times New Roman" panose="02020603050405020304" pitchFamily="18" charset="0"/>
                <a:ea typeface="Times New Roman" panose="02020603050405020304" pitchFamily="18" charset="0"/>
              </a:rPr>
              <a:t>Khả</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năng</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phát</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hiện</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và</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trích</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xuất</a:t>
            </a:r>
            <a:r>
              <a:rPr lang="en-US" sz="1400" b="1" dirty="0">
                <a:ln>
                  <a:noFill/>
                </a:ln>
                <a:solidFill>
                  <a:schemeClr val="tx1"/>
                </a:solidFill>
                <a:effectLst/>
                <a:latin typeface="Times New Roman" panose="02020603050405020304" pitchFamily="18" charset="0"/>
                <a:ea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Times New Roman" panose="02020603050405020304" pitchFamily="18" charset="0"/>
              </a:rPr>
              <a:t>thông</a:t>
            </a:r>
            <a:r>
              <a:rPr lang="en-US" sz="1400" b="1" dirty="0">
                <a:ln>
                  <a:noFill/>
                </a:ln>
                <a:solidFill>
                  <a:schemeClr val="tx1"/>
                </a:solidFill>
                <a:effectLst/>
                <a:latin typeface="Times New Roman" panose="02020603050405020304" pitchFamily="18" charset="0"/>
                <a:ea typeface="Times New Roman" panose="02020603050405020304" pitchFamily="18" charset="0"/>
              </a:rPr>
              <a:t> tin </a:t>
            </a:r>
            <a:r>
              <a:rPr lang="en-US" sz="1400" b="1" dirty="0" err="1">
                <a:ln>
                  <a:noFill/>
                </a:ln>
                <a:solidFill>
                  <a:schemeClr val="tx1"/>
                </a:solidFill>
                <a:effectLst/>
                <a:latin typeface="Times New Roman" panose="02020603050405020304" pitchFamily="18" charset="0"/>
                <a:ea typeface="Times New Roman" panose="02020603050405020304" pitchFamily="18" charset="0"/>
              </a:rPr>
              <a:t>giấu</a:t>
            </a:r>
            <a:r>
              <a:rPr lang="en-US" sz="1400" b="1" dirty="0">
                <a:ln>
                  <a:noFill/>
                </a:ln>
                <a:solidFill>
                  <a:schemeClr val="tx1"/>
                </a:solidFill>
                <a:effectLst/>
                <a:latin typeface="Times New Roman" panose="02020603050405020304" pitchFamily="18" charset="0"/>
                <a:ea typeface="Times New Roman" panose="02020603050405020304" pitchFamily="18" charset="0"/>
              </a:rPr>
              <a:t> tin</a:t>
            </a:r>
            <a:endParaRPr lang="en-US" sz="1600" b="1" dirty="0">
              <a:solidFill>
                <a:schemeClr val="tx1"/>
              </a:solidFill>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F946F542-E117-811D-7199-6CF7AD02956C}"/>
              </a:ext>
            </a:extLst>
          </p:cNvPr>
          <p:cNvSpPr txBox="1"/>
          <p:nvPr/>
        </p:nvSpPr>
        <p:spPr>
          <a:xfrm>
            <a:off x="535528" y="2571750"/>
            <a:ext cx="7794385" cy="738664"/>
          </a:xfrm>
          <a:prstGeom prst="rect">
            <a:avLst/>
          </a:prstGeom>
          <a:noFill/>
        </p:spPr>
        <p:txBody>
          <a:bodyPr wrap="square">
            <a:spAutoFit/>
          </a:bodyPr>
          <a:lstStyle/>
          <a:p>
            <a:pPr marL="0" marR="0" algn="just">
              <a:spcBef>
                <a:spcPts val="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Sau </a:t>
            </a:r>
            <a:r>
              <a:rPr lang="en-US" sz="1400" dirty="0" err="1">
                <a:solidFill>
                  <a:schemeClr val="tx1"/>
                </a:solidFill>
                <a:effectLst/>
                <a:latin typeface="Times New Roman" panose="02020603050405020304" pitchFamily="18" charset="0"/>
                <a:ea typeface="Times New Roman" panose="02020603050405020304" pitchFamily="18" charset="0"/>
              </a:rPr>
              <a:t>khi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thực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quá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trình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âm</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thanh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bằng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phương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pháp</a:t>
            </a:r>
            <a:r>
              <a:rPr lang="en-US" sz="1400" dirty="0">
                <a:solidFill>
                  <a:schemeClr val="tx1"/>
                </a:solidFill>
                <a:effectLst/>
                <a:latin typeface="Times New Roman" panose="02020603050405020304" pitchFamily="18" charset="0"/>
                <a:ea typeface="Times New Roman" panose="02020603050405020304" pitchFamily="18" charset="0"/>
              </a:rPr>
              <a:t> Phase Coding, </a:t>
            </a:r>
            <a:r>
              <a:rPr lang="en-US" sz="1400" dirty="0" err="1">
                <a:solidFill>
                  <a:schemeClr val="tx1"/>
                </a:solidFill>
                <a:effectLst/>
                <a:latin typeface="Times New Roman" panose="02020603050405020304" pitchFamily="18" charset="0"/>
                <a:ea typeface="Times New Roman" panose="02020603050405020304" pitchFamily="18" charset="0"/>
              </a:rPr>
              <a:t>việc</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đánh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khả</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năng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phát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trích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xuất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thông</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trở</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thành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một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yếu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tố</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quan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trọng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Dưới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đây</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là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một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số</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phương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pháp</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tiêu</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chí</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để</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đánh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giá</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khả</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năng</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phát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hiện</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và</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trích</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xuất</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thông</a:t>
            </a:r>
            <a:r>
              <a:rPr lang="en-US" sz="1400" dirty="0">
                <a:solidFill>
                  <a:schemeClr val="tx1"/>
                </a:solidFill>
                <a:effectLst/>
                <a:latin typeface="Times New Roman" panose="02020603050405020304" pitchFamily="18" charset="0"/>
                <a:ea typeface="Times New Roman" panose="02020603050405020304" pitchFamily="18" charset="0"/>
              </a:rPr>
              <a:t> tin </a:t>
            </a:r>
            <a:r>
              <a:rPr lang="en-US" sz="1400" dirty="0" err="1">
                <a:solidFill>
                  <a:schemeClr val="tx1"/>
                </a:solidFill>
                <a:effectLst/>
                <a:latin typeface="Times New Roman" panose="02020603050405020304" pitchFamily="18" charset="0"/>
                <a:ea typeface="Times New Roman" panose="02020603050405020304" pitchFamily="18" charset="0"/>
              </a:rPr>
              <a:t>giấu</a:t>
            </a:r>
            <a:r>
              <a:rPr lang="en-US" sz="1400" dirty="0">
                <a:solidFill>
                  <a:schemeClr val="tx1"/>
                </a:solidFill>
                <a:effectLst/>
                <a:latin typeface="Times New Roman" panose="02020603050405020304" pitchFamily="18" charset="0"/>
                <a:ea typeface="Times New Roman" panose="02020603050405020304" pitchFamily="18" charset="0"/>
              </a:rPr>
              <a:t> tin:</a:t>
            </a:r>
          </a:p>
        </p:txBody>
      </p:sp>
      <p:sp>
        <p:nvSpPr>
          <p:cNvPr id="2" name="TextBox 1">
            <a:extLst>
              <a:ext uri="{FF2B5EF4-FFF2-40B4-BE49-F238E27FC236}">
                <a16:creationId xmlns:a16="http://schemas.microsoft.com/office/drawing/2014/main" id="{71855B4F-EBD3-2791-3D3A-0FF3B7D8E775}"/>
              </a:ext>
            </a:extLst>
          </p:cNvPr>
          <p:cNvSpPr txBox="1"/>
          <p:nvPr/>
        </p:nvSpPr>
        <p:spPr>
          <a:xfrm>
            <a:off x="347314" y="476875"/>
            <a:ext cx="7715693" cy="307777"/>
          </a:xfrm>
          <a:prstGeom prst="rect">
            <a:avLst/>
          </a:prstGeom>
          <a:noFill/>
        </p:spPr>
        <p:txBody>
          <a:bodyPr wrap="square">
            <a:spAutoFit/>
          </a:bodyPr>
          <a:lstStyle/>
          <a:p>
            <a:pPr marL="0" marR="0" algn="just">
              <a:spcBef>
                <a:spcPts val="200"/>
              </a:spcBef>
              <a:spcAft>
                <a:spcPts val="0"/>
              </a:spcAft>
            </a:pP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2.2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Đánh</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giá</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phân</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tích</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sau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quá</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trình</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b="1"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giấu</a:t>
            </a:r>
            <a:r>
              <a:rPr lang="en-US" sz="1400" b="1"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tin</a:t>
            </a:r>
            <a:endParaRPr lang="en-US" sz="1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4"/>
        <p:cNvGrpSpPr/>
        <p:nvPr/>
      </p:nvGrpSpPr>
      <p:grpSpPr>
        <a:xfrm>
          <a:off x="0" y="0"/>
          <a:ext cx="0" cy="0"/>
          <a:chOff x="0" y="0"/>
          <a:chExt cx="0" cy="0"/>
        </a:xfrm>
      </p:grpSpPr>
      <p:grpSp>
        <p:nvGrpSpPr>
          <p:cNvPr id="3356" name="Google Shape;3356;p34"/>
          <p:cNvGrpSpPr/>
          <p:nvPr/>
        </p:nvGrpSpPr>
        <p:grpSpPr>
          <a:xfrm>
            <a:off x="914086" y="1137445"/>
            <a:ext cx="3131911" cy="167825"/>
            <a:chOff x="914086" y="1137445"/>
            <a:chExt cx="3131911" cy="167825"/>
          </a:xfrm>
        </p:grpSpPr>
        <p:grpSp>
          <p:nvGrpSpPr>
            <p:cNvPr id="3357" name="Google Shape;3357;p34"/>
            <p:cNvGrpSpPr/>
            <p:nvPr/>
          </p:nvGrpSpPr>
          <p:grpSpPr>
            <a:xfrm>
              <a:off x="1414554" y="1137445"/>
              <a:ext cx="176094" cy="167825"/>
              <a:chOff x="5091625" y="884725"/>
              <a:chExt cx="540000" cy="514800"/>
            </a:xfrm>
          </p:grpSpPr>
          <p:sp>
            <p:nvSpPr>
              <p:cNvPr id="3358" name="Google Shape;3358;p34"/>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9" name="Google Shape;3359;p34"/>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60" name="Google Shape;3360;p34"/>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61" name="Google Shape;3361;p34"/>
            <p:cNvGrpSpPr/>
            <p:nvPr/>
          </p:nvGrpSpPr>
          <p:grpSpPr>
            <a:xfrm>
              <a:off x="1164320" y="1137445"/>
              <a:ext cx="176094" cy="167825"/>
              <a:chOff x="5091625" y="884725"/>
              <a:chExt cx="540000" cy="514800"/>
            </a:xfrm>
          </p:grpSpPr>
          <p:sp>
            <p:nvSpPr>
              <p:cNvPr id="3362" name="Google Shape;3362;p34"/>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3" name="Google Shape;3363;p34"/>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64" name="Google Shape;3364;p34"/>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65" name="Google Shape;3365;p34"/>
            <p:cNvGrpSpPr/>
            <p:nvPr/>
          </p:nvGrpSpPr>
          <p:grpSpPr>
            <a:xfrm>
              <a:off x="914086" y="1137445"/>
              <a:ext cx="176094" cy="167825"/>
              <a:chOff x="5091625" y="884725"/>
              <a:chExt cx="540000" cy="514800"/>
            </a:xfrm>
          </p:grpSpPr>
          <p:sp>
            <p:nvSpPr>
              <p:cNvPr id="3366" name="Google Shape;3366;p34"/>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7" name="Google Shape;3367;p34"/>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68" name="Google Shape;3368;p34"/>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69" name="Google Shape;3369;p34"/>
            <p:cNvGrpSpPr/>
            <p:nvPr/>
          </p:nvGrpSpPr>
          <p:grpSpPr>
            <a:xfrm rot="5400000">
              <a:off x="2820288" y="41841"/>
              <a:ext cx="92400" cy="2359018"/>
              <a:chOff x="-450510" y="405050"/>
              <a:chExt cx="154360" cy="3941551"/>
            </a:xfrm>
          </p:grpSpPr>
          <p:sp>
            <p:nvSpPr>
              <p:cNvPr id="3370" name="Google Shape;3370;p34"/>
              <p:cNvSpPr/>
              <p:nvPr/>
            </p:nvSpPr>
            <p:spPr>
              <a:xfrm>
                <a:off x="-450510" y="1157301"/>
                <a:ext cx="147900" cy="3189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4"/>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4"/>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4"/>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74" name="Google Shape;3374;p34"/>
          <p:cNvSpPr txBox="1">
            <a:spLocks noGrp="1"/>
          </p:cNvSpPr>
          <p:nvPr>
            <p:ph type="title"/>
          </p:nvPr>
        </p:nvSpPr>
        <p:spPr>
          <a:xfrm>
            <a:off x="644009" y="359212"/>
            <a:ext cx="8134231" cy="904472"/>
          </a:xfrm>
          <a:prstGeom prst="rect">
            <a:avLst/>
          </a:prstGeom>
        </p:spPr>
        <p:txBody>
          <a:bodyPr spcFirstLastPara="1" wrap="square" lIns="91425" tIns="91425" rIns="91425" bIns="91425" anchor="b" anchorCtr="0">
            <a:noAutofit/>
          </a:bodyPr>
          <a:lstStyle/>
          <a:p>
            <a:pPr algn="ctr"/>
            <a:r>
              <a:rPr lang="en-US" sz="2000" b="1" kern="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CHƯƠNG III. </a:t>
            </a:r>
            <a:r>
              <a:rPr lang="vi-VN" sz="2000" b="1" kern="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XÂY DỰNG CHƯƠNG TRÌNH DEMO THỰC NGHIỆM</a:t>
            </a:r>
            <a:endParaRPr sz="2000" dirty="0">
              <a:solidFill>
                <a:schemeClr val="tx1"/>
              </a:solidFill>
            </a:endParaRPr>
          </a:p>
        </p:txBody>
      </p:sp>
      <p:grpSp>
        <p:nvGrpSpPr>
          <p:cNvPr id="3377" name="Google Shape;3377;p34"/>
          <p:cNvGrpSpPr/>
          <p:nvPr/>
        </p:nvGrpSpPr>
        <p:grpSpPr>
          <a:xfrm>
            <a:off x="5653358" y="4195595"/>
            <a:ext cx="594900" cy="594900"/>
            <a:chOff x="4062950" y="859275"/>
            <a:chExt cx="594900" cy="594900"/>
          </a:xfrm>
        </p:grpSpPr>
        <p:sp>
          <p:nvSpPr>
            <p:cNvPr id="3378" name="Google Shape;3378;p34"/>
            <p:cNvSpPr/>
            <p:nvPr/>
          </p:nvSpPr>
          <p:spPr>
            <a:xfrm>
              <a:off x="4062950" y="859275"/>
              <a:ext cx="594900" cy="594900"/>
            </a:xfrm>
            <a:prstGeom prst="star32">
              <a:avLst>
                <a:gd name="adj" fmla="val 37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4"/>
            <p:cNvSpPr/>
            <p:nvPr/>
          </p:nvSpPr>
          <p:spPr>
            <a:xfrm>
              <a:off x="4233650" y="1029975"/>
              <a:ext cx="253500" cy="253500"/>
            </a:xfrm>
            <a:prstGeom prst="diamond">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4"/>
            <p:cNvSpPr/>
            <p:nvPr/>
          </p:nvSpPr>
          <p:spPr>
            <a:xfrm>
              <a:off x="4292900" y="108923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82" name="Google Shape;3382;p34"/>
          <p:cNvCxnSpPr/>
          <p:nvPr/>
        </p:nvCxnSpPr>
        <p:spPr>
          <a:xfrm>
            <a:off x="1686978" y="4532087"/>
            <a:ext cx="3729300" cy="0"/>
          </a:xfrm>
          <a:prstGeom prst="straightConnector1">
            <a:avLst/>
          </a:prstGeom>
          <a:noFill/>
          <a:ln w="9525" cap="flat" cmpd="sng">
            <a:solidFill>
              <a:schemeClr val="dk1"/>
            </a:solidFill>
            <a:prstDash val="solid"/>
            <a:round/>
            <a:headEnd type="none" w="med" len="med"/>
            <a:tailEnd type="triangle" w="med" len="med"/>
          </a:ln>
        </p:spPr>
      </p:cxnSp>
      <p:pic>
        <p:nvPicPr>
          <p:cNvPr id="2" name="Picture 1" descr="A screenshot of a computer&#10;&#10;Description automatically generated">
            <a:extLst>
              <a:ext uri="{FF2B5EF4-FFF2-40B4-BE49-F238E27FC236}">
                <a16:creationId xmlns:a16="http://schemas.microsoft.com/office/drawing/2014/main" id="{DF41D5F5-FE17-FDE8-14FB-55D20F99F016}"/>
              </a:ext>
            </a:extLst>
          </p:cNvPr>
          <p:cNvPicPr>
            <a:picLocks noChangeAspect="1"/>
          </p:cNvPicPr>
          <p:nvPr/>
        </p:nvPicPr>
        <p:blipFill>
          <a:blip r:embed="rId3"/>
          <a:stretch>
            <a:fillRect/>
          </a:stretch>
        </p:blipFill>
        <p:spPr>
          <a:xfrm>
            <a:off x="645040" y="1480416"/>
            <a:ext cx="3768463" cy="268754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2D26EF4-54D6-E849-DC16-900A96D30881}"/>
              </a:ext>
            </a:extLst>
          </p:cNvPr>
          <p:cNvPicPr>
            <a:picLocks noChangeAspect="1"/>
          </p:cNvPicPr>
          <p:nvPr/>
        </p:nvPicPr>
        <p:blipFill>
          <a:blip r:embed="rId4"/>
          <a:stretch>
            <a:fillRect/>
          </a:stretch>
        </p:blipFill>
        <p:spPr>
          <a:xfrm>
            <a:off x="4572001" y="1480416"/>
            <a:ext cx="3926960" cy="26875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2"/>
        <p:cNvGrpSpPr/>
        <p:nvPr/>
      </p:nvGrpSpPr>
      <p:grpSpPr>
        <a:xfrm>
          <a:off x="0" y="0"/>
          <a:ext cx="0" cy="0"/>
          <a:chOff x="0" y="0"/>
          <a:chExt cx="0" cy="0"/>
        </a:xfrm>
      </p:grpSpPr>
      <p:sp>
        <p:nvSpPr>
          <p:cNvPr id="8" name="TextBox 7">
            <a:extLst>
              <a:ext uri="{FF2B5EF4-FFF2-40B4-BE49-F238E27FC236}">
                <a16:creationId xmlns:a16="http://schemas.microsoft.com/office/drawing/2014/main" id="{6BE06DE3-9193-8322-0A63-01B7926F89BA}"/>
              </a:ext>
            </a:extLst>
          </p:cNvPr>
          <p:cNvSpPr txBox="1"/>
          <p:nvPr/>
        </p:nvSpPr>
        <p:spPr>
          <a:xfrm>
            <a:off x="876046" y="3367096"/>
            <a:ext cx="3600902" cy="307777"/>
          </a:xfrm>
          <a:prstGeom prst="rect">
            <a:avLst/>
          </a:prstGeom>
          <a:noFill/>
        </p:spPr>
        <p:txBody>
          <a:bodyPr wrap="square">
            <a:spAutoFit/>
          </a:bodyPr>
          <a:lstStyle/>
          <a:p>
            <a:pPr algn="just">
              <a:spcAft>
                <a:spcPts val="25"/>
              </a:spcAft>
            </a:pPr>
            <a:r>
              <a:rPr lang="en-US" i="1" dirty="0" err="1">
                <a:solidFill>
                  <a:schemeClr val="tx1"/>
                </a:solidFill>
                <a:effectLst/>
                <a:latin typeface="Times New Roman" panose="02020603050405020304" pitchFamily="18" charset="0"/>
                <a:ea typeface="Times New Roman" panose="02020603050405020304" pitchFamily="18" charset="0"/>
              </a:rPr>
              <a:t>Chọn</a:t>
            </a:r>
            <a:r>
              <a:rPr lang="en-US" i="1" dirty="0">
                <a:solidFill>
                  <a:schemeClr val="tx1"/>
                </a:solidFill>
                <a:effectLst/>
                <a:latin typeface="Times New Roman" panose="02020603050405020304" pitchFamily="18" charset="0"/>
                <a:ea typeface="Times New Roman" panose="02020603050405020304" pitchFamily="18" charset="0"/>
              </a:rPr>
              <a:t> </a:t>
            </a:r>
            <a:r>
              <a:rPr lang="en-US" i="1" dirty="0" err="1">
                <a:solidFill>
                  <a:schemeClr val="tx1"/>
                </a:solidFill>
                <a:effectLst/>
                <a:latin typeface="Times New Roman" panose="02020603050405020304" pitchFamily="18" charset="0"/>
                <a:ea typeface="Times New Roman" panose="02020603050405020304" pitchFamily="18" charset="0"/>
              </a:rPr>
              <a:t>tệp</a:t>
            </a:r>
            <a:r>
              <a:rPr lang="en-US" i="1" dirty="0">
                <a:solidFill>
                  <a:schemeClr val="tx1"/>
                </a:solidFill>
                <a:effectLst/>
                <a:latin typeface="Times New Roman" panose="02020603050405020304" pitchFamily="18" charset="0"/>
                <a:ea typeface="Times New Roman" panose="02020603050405020304" pitchFamily="18" charset="0"/>
              </a:rPr>
              <a:t> Audio </a:t>
            </a:r>
            <a:r>
              <a:rPr lang="en-US" i="1" dirty="0" err="1">
                <a:solidFill>
                  <a:schemeClr val="tx1"/>
                </a:solidFill>
                <a:effectLst/>
                <a:latin typeface="Times New Roman" panose="02020603050405020304" pitchFamily="18" charset="0"/>
                <a:ea typeface="Times New Roman" panose="02020603050405020304" pitchFamily="18" charset="0"/>
              </a:rPr>
              <a:t>cần</a:t>
            </a:r>
            <a:r>
              <a:rPr lang="en-US" i="1" dirty="0">
                <a:solidFill>
                  <a:schemeClr val="tx1"/>
                </a:solidFill>
                <a:effectLst/>
                <a:latin typeface="Times New Roman" panose="02020603050405020304" pitchFamily="18" charset="0"/>
                <a:ea typeface="Times New Roman" panose="02020603050405020304" pitchFamily="18" charset="0"/>
              </a:rPr>
              <a:t> </a:t>
            </a:r>
            <a:r>
              <a:rPr lang="en-US" i="1" dirty="0" err="1">
                <a:solidFill>
                  <a:schemeClr val="tx1"/>
                </a:solidFill>
                <a:effectLst/>
                <a:latin typeface="Times New Roman" panose="02020603050405020304" pitchFamily="18" charset="0"/>
                <a:ea typeface="Times New Roman" panose="02020603050405020304" pitchFamily="18" charset="0"/>
              </a:rPr>
              <a:t>chèn</a:t>
            </a:r>
            <a:r>
              <a:rPr lang="en-US" i="1" dirty="0">
                <a:solidFill>
                  <a:schemeClr val="tx1"/>
                </a:solidFill>
                <a:effectLst/>
                <a:latin typeface="Times New Roman" panose="02020603050405020304" pitchFamily="18" charset="0"/>
                <a:ea typeface="Times New Roman" panose="02020603050405020304" pitchFamily="18" charset="0"/>
              </a:rPr>
              <a:t> </a:t>
            </a:r>
            <a:r>
              <a:rPr lang="en-US" i="1" dirty="0" err="1">
                <a:solidFill>
                  <a:schemeClr val="tx1"/>
                </a:solidFill>
                <a:effectLst/>
                <a:latin typeface="Times New Roman" panose="02020603050405020304" pitchFamily="18" charset="0"/>
                <a:ea typeface="Times New Roman" panose="02020603050405020304" pitchFamily="18" charset="0"/>
              </a:rPr>
              <a:t>lời</a:t>
            </a:r>
            <a:r>
              <a:rPr lang="en-US" i="1" dirty="0">
                <a:solidFill>
                  <a:schemeClr val="tx1"/>
                </a:solidFill>
                <a:effectLst/>
                <a:latin typeface="Times New Roman" panose="02020603050405020304" pitchFamily="18" charset="0"/>
                <a:ea typeface="Times New Roman" panose="02020603050405020304" pitchFamily="18" charset="0"/>
              </a:rPr>
              <a:t> </a:t>
            </a:r>
            <a:r>
              <a:rPr lang="en-US" i="1" dirty="0" err="1">
                <a:solidFill>
                  <a:schemeClr val="tx1"/>
                </a:solidFill>
                <a:effectLst/>
                <a:latin typeface="Times New Roman" panose="02020603050405020304" pitchFamily="18" charset="0"/>
                <a:ea typeface="Times New Roman" panose="02020603050405020304" pitchFamily="18" charset="0"/>
              </a:rPr>
              <a:t>nhắn</a:t>
            </a:r>
            <a:r>
              <a:rPr lang="en-US" i="1" dirty="0">
                <a:solidFill>
                  <a:schemeClr val="tx1"/>
                </a:solidFill>
                <a:effectLst/>
                <a:latin typeface="Times New Roman" panose="02020603050405020304" pitchFamily="18" charset="0"/>
                <a:ea typeface="Times New Roman" panose="02020603050405020304" pitchFamily="18" charset="0"/>
              </a:rPr>
              <a:t> </a:t>
            </a:r>
            <a:r>
              <a:rPr lang="en-US" i="1" dirty="0" err="1">
                <a:solidFill>
                  <a:schemeClr val="tx1"/>
                </a:solidFill>
                <a:effectLst/>
                <a:latin typeface="Times New Roman" panose="02020603050405020304" pitchFamily="18" charset="0"/>
                <a:ea typeface="Times New Roman" panose="02020603050405020304" pitchFamily="18" charset="0"/>
              </a:rPr>
              <a:t>vào</a:t>
            </a:r>
            <a:endParaRPr lang="en-US" i="1" dirty="0">
              <a:solidFill>
                <a:schemeClr val="tx1"/>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1EBD68D3-6D0E-B0DF-1C31-5F02DFF88508}"/>
              </a:ext>
            </a:extLst>
          </p:cNvPr>
          <p:cNvSpPr txBox="1"/>
          <p:nvPr/>
        </p:nvSpPr>
        <p:spPr>
          <a:xfrm>
            <a:off x="5068236" y="3367097"/>
            <a:ext cx="2936915" cy="307777"/>
          </a:xfrm>
          <a:prstGeom prst="rect">
            <a:avLst/>
          </a:prstGeom>
          <a:noFill/>
        </p:spPr>
        <p:txBody>
          <a:bodyPr wrap="square">
            <a:spAutoFit/>
          </a:bodyPr>
          <a:lstStyle/>
          <a:p>
            <a:pPr marL="0" marR="0" algn="just">
              <a:spcBef>
                <a:spcPts val="0"/>
              </a:spcBef>
              <a:spcAft>
                <a:spcPts val="25"/>
              </a:spcAft>
            </a:pPr>
            <a:r>
              <a:rPr lang="en-US" sz="1400" i="1" dirty="0" err="1">
                <a:solidFill>
                  <a:schemeClr val="tx1"/>
                </a:solidFill>
                <a:effectLst/>
                <a:latin typeface="Times New Roman" panose="02020603050405020304" pitchFamily="18" charset="0"/>
                <a:ea typeface="Times New Roman" panose="02020603050405020304" pitchFamily="18" charset="0"/>
              </a:rPr>
              <a:t>Đặt</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lời</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nhắn</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để</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chèn</a:t>
            </a:r>
            <a:r>
              <a:rPr lang="en-US" sz="1400" i="1" dirty="0">
                <a:solidFill>
                  <a:schemeClr val="tx1"/>
                </a:solidFill>
                <a:effectLst/>
                <a:latin typeface="Times New Roman" panose="02020603050405020304" pitchFamily="18" charset="0"/>
                <a:ea typeface="Times New Roman" panose="02020603050405020304" pitchFamily="18" charset="0"/>
              </a:rPr>
              <a:t> </a:t>
            </a:r>
            <a:r>
              <a:rPr lang="en-US" sz="1400" i="1" dirty="0" err="1">
                <a:solidFill>
                  <a:schemeClr val="tx1"/>
                </a:solidFill>
                <a:effectLst/>
                <a:latin typeface="Times New Roman" panose="02020603050405020304" pitchFamily="18" charset="0"/>
                <a:ea typeface="Times New Roman" panose="02020603050405020304" pitchFamily="18" charset="0"/>
              </a:rPr>
              <a:t>vào</a:t>
            </a:r>
            <a:r>
              <a:rPr lang="en-US" sz="1400" i="1" dirty="0">
                <a:solidFill>
                  <a:schemeClr val="tx1"/>
                </a:solidFill>
                <a:effectLst/>
                <a:latin typeface="Times New Roman" panose="02020603050405020304" pitchFamily="18" charset="0"/>
                <a:ea typeface="Times New Roman" panose="02020603050405020304" pitchFamily="18" charset="0"/>
              </a:rPr>
              <a:t> file audio </a:t>
            </a:r>
            <a:endParaRPr lang="en-US" sz="1100" i="1" dirty="0">
              <a:solidFill>
                <a:schemeClr val="tx1"/>
              </a:solidFill>
              <a:effectLst/>
              <a:latin typeface="Times New Roman" panose="02020603050405020304" pitchFamily="18" charset="0"/>
              <a:ea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07A4C650-8EBF-C297-9B0D-FFDBCB2FC523}"/>
              </a:ext>
            </a:extLst>
          </p:cNvPr>
          <p:cNvPicPr>
            <a:picLocks noChangeAspect="1"/>
          </p:cNvPicPr>
          <p:nvPr/>
        </p:nvPicPr>
        <p:blipFill>
          <a:blip r:embed="rId3"/>
          <a:stretch>
            <a:fillRect/>
          </a:stretch>
        </p:blipFill>
        <p:spPr>
          <a:xfrm>
            <a:off x="627715" y="814560"/>
            <a:ext cx="3600902" cy="245251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340EF5A-D964-D872-2CD7-B90787D4D65B}"/>
              </a:ext>
            </a:extLst>
          </p:cNvPr>
          <p:cNvPicPr>
            <a:picLocks noChangeAspect="1"/>
          </p:cNvPicPr>
          <p:nvPr/>
        </p:nvPicPr>
        <p:blipFill>
          <a:blip r:embed="rId4"/>
          <a:stretch>
            <a:fillRect/>
          </a:stretch>
        </p:blipFill>
        <p:spPr>
          <a:xfrm>
            <a:off x="4738373" y="814559"/>
            <a:ext cx="3777912" cy="2452511"/>
          </a:xfrm>
          <a:prstGeom prst="rect">
            <a:avLst/>
          </a:prstGeom>
        </p:spPr>
      </p:pic>
    </p:spTree>
    <p:extLst>
      <p:ext uri="{BB962C8B-B14F-4D97-AF65-F5344CB8AC3E}">
        <p14:creationId xmlns:p14="http://schemas.microsoft.com/office/powerpoint/2010/main" val="353282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2"/>
        <p:cNvGrpSpPr/>
        <p:nvPr/>
      </p:nvGrpSpPr>
      <p:grpSpPr>
        <a:xfrm>
          <a:off x="0" y="0"/>
          <a:ext cx="0" cy="0"/>
          <a:chOff x="0" y="0"/>
          <a:chExt cx="0" cy="0"/>
        </a:xfrm>
      </p:grpSpPr>
      <p:sp>
        <p:nvSpPr>
          <p:cNvPr id="3" name="TextBox 2">
            <a:extLst>
              <a:ext uri="{FF2B5EF4-FFF2-40B4-BE49-F238E27FC236}">
                <a16:creationId xmlns:a16="http://schemas.microsoft.com/office/drawing/2014/main" id="{E6840F93-11B3-8874-AD56-40B9779138FA}"/>
              </a:ext>
            </a:extLst>
          </p:cNvPr>
          <p:cNvSpPr txBox="1"/>
          <p:nvPr/>
        </p:nvSpPr>
        <p:spPr>
          <a:xfrm>
            <a:off x="797441" y="496755"/>
            <a:ext cx="4572000" cy="307777"/>
          </a:xfrm>
          <a:prstGeom prst="rect">
            <a:avLst/>
          </a:prstGeom>
          <a:noFill/>
        </p:spPr>
        <p:txBody>
          <a:bodyPr wrap="square">
            <a:spAutoFit/>
          </a:bodyPr>
          <a:lstStyle/>
          <a:p>
            <a:pPr marL="0" marR="0" algn="just">
              <a:spcBef>
                <a:spcPts val="0"/>
              </a:spcBef>
              <a:spcAft>
                <a:spcPts val="25"/>
              </a:spcAft>
              <a:tabLst>
                <a:tab pos="2985770" algn="ctr"/>
              </a:tabLst>
            </a:pPr>
            <a:r>
              <a:rPr lang="en-US" sz="1400" b="1" i="1" dirty="0">
                <a:solidFill>
                  <a:schemeClr val="tx1"/>
                </a:solidFill>
                <a:effectLst/>
                <a:latin typeface="Times New Roman" panose="02020603050405020304" pitchFamily="18" charset="0"/>
                <a:ea typeface="Times New Roman" panose="02020603050405020304" pitchFamily="18" charset="0"/>
              </a:rPr>
              <a:t>Test </a:t>
            </a:r>
            <a:r>
              <a:rPr lang="en-US" sz="1400" b="1" i="1" dirty="0" err="1">
                <a:solidFill>
                  <a:schemeClr val="tx1"/>
                </a:solidFill>
                <a:effectLst/>
                <a:latin typeface="Times New Roman" panose="02020603050405020304" pitchFamily="18" charset="0"/>
                <a:ea typeface="Times New Roman" panose="02020603050405020304" pitchFamily="18" charset="0"/>
              </a:rPr>
              <a:t>Giải</a:t>
            </a:r>
            <a:r>
              <a:rPr lang="en-US" sz="1400" b="1" i="1" dirty="0">
                <a:solidFill>
                  <a:schemeClr val="tx1"/>
                </a:solidFill>
                <a:effectLst/>
                <a:latin typeface="Times New Roman" panose="02020603050405020304" pitchFamily="18" charset="0"/>
                <a:ea typeface="Times New Roman" panose="02020603050405020304" pitchFamily="18" charset="0"/>
              </a:rPr>
              <a:t> </a:t>
            </a:r>
            <a:r>
              <a:rPr lang="en-US" sz="1400" b="1" i="1" dirty="0" err="1">
                <a:solidFill>
                  <a:schemeClr val="tx1"/>
                </a:solidFill>
                <a:effectLst/>
                <a:latin typeface="Times New Roman" panose="02020603050405020304" pitchFamily="18" charset="0"/>
                <a:ea typeface="Times New Roman" panose="02020603050405020304" pitchFamily="18" charset="0"/>
              </a:rPr>
              <a:t>mã</a:t>
            </a:r>
            <a:r>
              <a:rPr lang="en-US" sz="1400" b="1" i="1" dirty="0">
                <a:solidFill>
                  <a:schemeClr val="tx1"/>
                </a:solidFill>
                <a:effectLst/>
                <a:latin typeface="Times New Roman" panose="02020603050405020304" pitchFamily="18" charset="0"/>
                <a:ea typeface="Times New Roman" panose="02020603050405020304" pitchFamily="18" charset="0"/>
              </a:rPr>
              <a:t> (Decode)</a:t>
            </a:r>
            <a:endParaRPr lang="en-US" sz="1100" b="1" i="1" dirty="0">
              <a:solidFill>
                <a:schemeClr val="tx1"/>
              </a:solidFill>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D9E66F7F-FC93-81F1-9857-5C537DB90F7A}"/>
              </a:ext>
            </a:extLst>
          </p:cNvPr>
          <p:cNvSpPr txBox="1"/>
          <p:nvPr/>
        </p:nvSpPr>
        <p:spPr>
          <a:xfrm>
            <a:off x="3229957" y="3661714"/>
            <a:ext cx="2792818" cy="307777"/>
          </a:xfrm>
          <a:prstGeom prst="rect">
            <a:avLst/>
          </a:prstGeom>
          <a:noFill/>
        </p:spPr>
        <p:txBody>
          <a:bodyPr wrap="square">
            <a:spAutoFit/>
          </a:bodyPr>
          <a:lstStyle/>
          <a:p>
            <a:pPr marL="0" marR="0" algn="just">
              <a:spcBef>
                <a:spcPts val="0"/>
              </a:spcBef>
              <a:spcAft>
                <a:spcPts val="25"/>
              </a:spcAft>
              <a:tabLst>
                <a:tab pos="2985770" algn="ctr"/>
              </a:tabLst>
            </a:pPr>
            <a:r>
              <a:rPr lang="en-US" sz="1400" dirty="0" err="1">
                <a:solidFill>
                  <a:schemeClr val="tx1"/>
                </a:solidFill>
                <a:effectLst/>
                <a:latin typeface="Times New Roman" panose="02020603050405020304" pitchFamily="18" charset="0"/>
                <a:ea typeface="Times New Roman" panose="02020603050405020304" pitchFamily="18" charset="0"/>
              </a:rPr>
              <a:t>Chọn</a:t>
            </a:r>
            <a:r>
              <a:rPr lang="en-US" sz="1400" dirty="0">
                <a:solidFill>
                  <a:schemeClr val="tx1"/>
                </a:solidFill>
                <a:effectLst/>
                <a:latin typeface="Times New Roman" panose="02020603050405020304" pitchFamily="18" charset="0"/>
                <a:ea typeface="Times New Roman" panose="02020603050405020304" pitchFamily="18" charset="0"/>
              </a:rPr>
              <a:t> file </a:t>
            </a:r>
            <a:r>
              <a:rPr lang="en-US" sz="1400" dirty="0" err="1">
                <a:solidFill>
                  <a:schemeClr val="tx1"/>
                </a:solidFill>
                <a:effectLst/>
                <a:latin typeface="Times New Roman" panose="02020603050405020304" pitchFamily="18" charset="0"/>
                <a:ea typeface="Times New Roman" panose="02020603050405020304" pitchFamily="18" charset="0"/>
              </a:rPr>
              <a:t>đã</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mã</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hóa</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để</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giải</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mã</a:t>
            </a:r>
            <a:endParaRPr lang="en-US" sz="1100" dirty="0">
              <a:solidFill>
                <a:schemeClr val="tx1"/>
              </a:solidFill>
              <a:effectLst/>
              <a:latin typeface="Times New Roman" panose="02020603050405020304" pitchFamily="18" charset="0"/>
              <a:ea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0ABE15F3-9910-3022-DAD0-D915EB78088B}"/>
              </a:ext>
            </a:extLst>
          </p:cNvPr>
          <p:cNvPicPr>
            <a:picLocks noChangeAspect="1"/>
          </p:cNvPicPr>
          <p:nvPr/>
        </p:nvPicPr>
        <p:blipFill>
          <a:blip r:embed="rId3"/>
          <a:stretch>
            <a:fillRect/>
          </a:stretch>
        </p:blipFill>
        <p:spPr>
          <a:xfrm>
            <a:off x="4709643" y="999462"/>
            <a:ext cx="3751606" cy="2593122"/>
          </a:xfrm>
          <a:prstGeom prst="rect">
            <a:avLst/>
          </a:prstGeom>
        </p:spPr>
      </p:pic>
      <p:pic>
        <p:nvPicPr>
          <p:cNvPr id="6" name="Picture 5" descr="A screenshot of a chat&#10;&#10;Description automatically generated">
            <a:extLst>
              <a:ext uri="{FF2B5EF4-FFF2-40B4-BE49-F238E27FC236}">
                <a16:creationId xmlns:a16="http://schemas.microsoft.com/office/drawing/2014/main" id="{4FBBD5B5-C82F-BA7E-0013-ADB5BD89159C}"/>
              </a:ext>
            </a:extLst>
          </p:cNvPr>
          <p:cNvPicPr>
            <a:picLocks noChangeAspect="1"/>
          </p:cNvPicPr>
          <p:nvPr/>
        </p:nvPicPr>
        <p:blipFill>
          <a:blip r:embed="rId4"/>
          <a:stretch>
            <a:fillRect/>
          </a:stretch>
        </p:blipFill>
        <p:spPr>
          <a:xfrm>
            <a:off x="682751" y="999463"/>
            <a:ext cx="3751606" cy="2593122"/>
          </a:xfrm>
          <a:prstGeom prst="rect">
            <a:avLst/>
          </a:prstGeom>
        </p:spPr>
      </p:pic>
    </p:spTree>
    <p:extLst>
      <p:ext uri="{BB962C8B-B14F-4D97-AF65-F5344CB8AC3E}">
        <p14:creationId xmlns:p14="http://schemas.microsoft.com/office/powerpoint/2010/main" val="4200982951"/>
      </p:ext>
    </p:extLst>
  </p:cSld>
  <p:clrMapOvr>
    <a:masterClrMapping/>
  </p:clrMapOvr>
</p:sld>
</file>

<file path=ppt/theme/theme1.xml><?xml version="1.0" encoding="utf-8"?>
<a:theme xmlns:a="http://schemas.openxmlformats.org/drawingml/2006/main" name="Brutalist Style Technology Pitch Deck by Slidesgo">
  <a:themeElements>
    <a:clrScheme name="Simple Light">
      <a:dk1>
        <a:srgbClr val="9ADDFF"/>
      </a:dk1>
      <a:lt1>
        <a:srgbClr val="7B35AD"/>
      </a:lt1>
      <a:dk2>
        <a:srgbClr val="1D1D1D"/>
      </a:dk2>
      <a:lt2>
        <a:srgbClr val="FFFFFF"/>
      </a:lt2>
      <a:accent1>
        <a:srgbClr val="FFFFFF"/>
      </a:accent1>
      <a:accent2>
        <a:srgbClr val="FFFFFF"/>
      </a:accent2>
      <a:accent3>
        <a:srgbClr val="FFFFFF"/>
      </a:accent3>
      <a:accent4>
        <a:srgbClr val="FFFFFF"/>
      </a:accent4>
      <a:accent5>
        <a:srgbClr val="FFFFFF"/>
      </a:accent5>
      <a:accent6>
        <a:srgbClr val="FFFFFF"/>
      </a:accent6>
      <a:hlink>
        <a:srgbClr val="9ADD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1258</Words>
  <Application>Microsoft Office PowerPoint</Application>
  <PresentationFormat>On-screen Show (16:9)</PresentationFormat>
  <Paragraphs>66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Asap</vt:lpstr>
      <vt:lpstr>Shrikhand</vt:lpstr>
      <vt:lpstr>Times New Roman</vt:lpstr>
      <vt:lpstr>Calibri Light</vt:lpstr>
      <vt:lpstr>B612 Mono</vt:lpstr>
      <vt:lpstr>Nunito Light</vt:lpstr>
      <vt:lpstr>Bebas Neue</vt:lpstr>
      <vt:lpstr>Brutalist Style Technology Pitch Deck by Slidesgo</vt:lpstr>
      <vt:lpstr>THỰC TẬP TỐT NGHIỆP</vt:lpstr>
      <vt:lpstr>NỘI DUNG</vt:lpstr>
      <vt:lpstr>CHƯƠNG I. TỔNG QUAN VỀ GIẤU TIN VÀ MÃ HÓA THÔNG TIN</vt:lpstr>
      <vt:lpstr>CHƯƠNG II. CHI TIẾT PHƯƠNG PHÁP PHASE CODING TRONG GIẤU TIN Ở FILE AUDIO</vt:lpstr>
      <vt:lpstr>PowerPoint Presentation</vt:lpstr>
      <vt:lpstr>PowerPoint Presentation</vt:lpstr>
      <vt:lpstr>CHƯƠNG III. XÂY DỰNG CHƯƠNG TRÌNH DEMO THỰC NGHIỆM</vt:lpstr>
      <vt:lpstr>PowerPoint Presentation</vt:lpstr>
      <vt:lpstr>PowerPoint Presentation</vt:lpstr>
      <vt:lpstr>PowerPoint Presentation</vt:lpstr>
      <vt:lpstr>CHƯƠNG IV. KẾT LUẬN VÀ HƯỚNG PHÁT TRIỂN</vt:lpstr>
      <vt:lpstr>TÀI LIỆU THAM KHẢO</vt:lpstr>
      <vt:lpstr>XIN CẢM ƠN THẦY CÔ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KỸ THUẬT GIẤU TIN</dc:title>
  <dc:creator>Hoàng Vân Anh</dc:creator>
  <cp:lastModifiedBy>Luc Nguyen Cong</cp:lastModifiedBy>
  <cp:revision>35</cp:revision>
  <dcterms:modified xsi:type="dcterms:W3CDTF">2023-12-13T11:56:01Z</dcterms:modified>
</cp:coreProperties>
</file>