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08" r:id="rId4"/>
    <p:sldId id="312" r:id="rId5"/>
    <p:sldId id="313" r:id="rId6"/>
    <p:sldId id="314" r:id="rId7"/>
    <p:sldId id="261" r:id="rId8"/>
    <p:sldId id="309" r:id="rId9"/>
    <p:sldId id="262" r:id="rId10"/>
    <p:sldId id="270" r:id="rId11"/>
  </p:sldIdLst>
  <p:sldSz cx="9144000" cy="5143500" type="screen16x9"/>
  <p:notesSz cx="6858000" cy="9144000"/>
  <p:embeddedFontLst>
    <p:embeddedFont>
      <p:font typeface="Asap" panose="020B0604020202020204" charset="0"/>
      <p:regular r:id="rId13"/>
      <p:bold r:id="rId14"/>
      <p:italic r:id="rId15"/>
      <p:boldItalic r:id="rId16"/>
    </p:embeddedFont>
    <p:embeddedFont>
      <p:font typeface="B612 Mono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Shrikhand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C8AC90-6438-4685-9108-206D6B037328}">
  <a:tblStyle styleId="{96C8AC90-6438-4685-9108-206D6B037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0423DC-F751-410B-B88D-A6745BCD45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2462d7922a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7" name="Google Shape;3647;g2462d7922a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Google Shape;326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Google Shape;326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81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6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9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83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6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594" name="Google Shape;594;p6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595" name="Google Shape;595;p6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596" name="Google Shape;596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97" name="Google Shape;597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3" name="Google Shape;613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0" name="Google Shape;630;p6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6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632" name="Google Shape;632;p6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8" name="Google Shape;648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6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6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653" name="Google Shape;653;p6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8" name="Google Shape;658;p6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663" name="Google Shape;663;p6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664" name="Google Shape;664;p6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665" name="Google Shape;665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2" name="Google Shape;682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6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6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701" name="Google Shape;701;p6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6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6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6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6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6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6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6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6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6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6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6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6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6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722" name="Google Shape;722;p6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723" name="Google Shape;723;p6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1" name="Google Shape;731;p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2" name="Google Shape;732;p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33" name="Google Shape;733;p6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9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025" name="Google Shape;1025;p9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026" name="Google Shape;1026;p9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4" name="Google Shape;1044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1" name="Google Shape;1061;p9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1062;p9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063" name="Google Shape;1063;p9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9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9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9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9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9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9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9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9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9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9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9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79" name="Google Shape;1079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2" name="Google Shape;1082;p9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9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084" name="Google Shape;1084;p9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8" name="Google Shape;1088;p9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9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094" name="Google Shape;1094;p9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095" name="Google Shape;1095;p9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096" name="Google Shape;1096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97" name="Google Shape;1097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14" name="Google Shape;1114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0" name="Google Shape;1130;p9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9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132" name="Google Shape;1132;p9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9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9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9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9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9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9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8" name="Google Shape;1148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1" name="Google Shape;1151;p9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Google Shape;1152;p9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153" name="Google Shape;1153;p9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154" name="Google Shape;1154;p9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2" name="Google Shape;1162;p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3" name="Google Shape;1163;p9"/>
          <p:cNvSpPr txBox="1">
            <a:spLocks noGrp="1"/>
          </p:cNvSpPr>
          <p:nvPr>
            <p:ph type="title"/>
          </p:nvPr>
        </p:nvSpPr>
        <p:spPr>
          <a:xfrm>
            <a:off x="4367425" y="1708075"/>
            <a:ext cx="4061400" cy="6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4" name="Google Shape;1164;p9"/>
          <p:cNvSpPr txBox="1">
            <a:spLocks noGrp="1"/>
          </p:cNvSpPr>
          <p:nvPr>
            <p:ph type="subTitle" idx="1"/>
          </p:nvPr>
        </p:nvSpPr>
        <p:spPr>
          <a:xfrm>
            <a:off x="4367498" y="2326625"/>
            <a:ext cx="40614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9"/>
          <p:cNvSpPr>
            <a:spLocks noGrp="1"/>
          </p:cNvSpPr>
          <p:nvPr>
            <p:ph type="pic" idx="2"/>
          </p:nvPr>
        </p:nvSpPr>
        <p:spPr>
          <a:xfrm>
            <a:off x="908000" y="1508275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166" name="Google Shape;1166;p9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3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13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318" name="Google Shape;1318;p13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319" name="Google Shape;1319;p13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320" name="Google Shape;1320;p13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21" name="Google Shape;1321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6" name="Google Shape;1326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7" name="Google Shape;1327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8" name="Google Shape;1328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9" name="Google Shape;1329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0" name="Google Shape;1330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1" name="Google Shape;1331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2" name="Google Shape;1332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3" name="Google Shape;1333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1334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1335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7" name="Google Shape;1337;p13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38" name="Google Shape;1338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4" name="Google Shape;1344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5" name="Google Shape;1345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7" name="Google Shape;1347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1" name="Google Shape;1351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2" name="Google Shape;1352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3" name="Google Shape;1353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54" name="Google Shape;1354;p13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5" name="Google Shape;1355;p13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356" name="Google Shape;1356;p13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13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13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13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13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13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13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13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13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13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13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13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13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13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13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13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2" name="Google Shape;1372;p13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5" name="Google Shape;1375;p13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6" name="Google Shape;1376;p13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377" name="Google Shape;1377;p13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1" name="Google Shape;1381;p13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2" name="Google Shape;1382;p13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3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387" name="Google Shape;1387;p13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388" name="Google Shape;1388;p13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389" name="Google Shape;1389;p13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90" name="Google Shape;1390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6" name="Google Shape;1406;p13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407" name="Google Shape;1407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23" name="Google Shape;1423;p13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4" name="Google Shape;1424;p13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425" name="Google Shape;1425;p13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13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13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3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13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13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13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3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3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3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3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3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3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1" name="Google Shape;1441;p13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4" name="Google Shape;1444;p13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5" name="Google Shape;1445;p13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446" name="Google Shape;1446;p13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447" name="Google Shape;1447;p13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3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3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5" name="Google Shape;1455;p1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6" name="Google Shape;1456;p13"/>
          <p:cNvSpPr txBox="1">
            <a:spLocks noGrp="1"/>
          </p:cNvSpPr>
          <p:nvPr>
            <p:ph type="title" hasCustomPrompt="1"/>
          </p:nvPr>
        </p:nvSpPr>
        <p:spPr>
          <a:xfrm>
            <a:off x="1480894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7" name="Google Shape;1457;p13"/>
          <p:cNvSpPr txBox="1">
            <a:spLocks noGrp="1"/>
          </p:cNvSpPr>
          <p:nvPr>
            <p:ph type="subTitle" idx="1"/>
          </p:nvPr>
        </p:nvSpPr>
        <p:spPr>
          <a:xfrm>
            <a:off x="715100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13"/>
          <p:cNvSpPr txBox="1">
            <a:spLocks noGrp="1"/>
          </p:cNvSpPr>
          <p:nvPr>
            <p:ph type="title" idx="2" hasCustomPrompt="1"/>
          </p:nvPr>
        </p:nvSpPr>
        <p:spPr>
          <a:xfrm>
            <a:off x="4096063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9" name="Google Shape;1459;p13"/>
          <p:cNvSpPr txBox="1">
            <a:spLocks noGrp="1"/>
          </p:cNvSpPr>
          <p:nvPr>
            <p:ph type="subTitle" idx="3"/>
          </p:nvPr>
        </p:nvSpPr>
        <p:spPr>
          <a:xfrm>
            <a:off x="3330216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13"/>
          <p:cNvSpPr txBox="1">
            <a:spLocks noGrp="1"/>
          </p:cNvSpPr>
          <p:nvPr>
            <p:ph type="title" idx="4" hasCustomPrompt="1"/>
          </p:nvPr>
        </p:nvSpPr>
        <p:spPr>
          <a:xfrm>
            <a:off x="1480894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1" name="Google Shape;1461;p13"/>
          <p:cNvSpPr txBox="1">
            <a:spLocks noGrp="1"/>
          </p:cNvSpPr>
          <p:nvPr>
            <p:ph type="subTitle" idx="5"/>
          </p:nvPr>
        </p:nvSpPr>
        <p:spPr>
          <a:xfrm>
            <a:off x="715100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096063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3" name="Google Shape;1463;p13"/>
          <p:cNvSpPr txBox="1">
            <a:spLocks noGrp="1"/>
          </p:cNvSpPr>
          <p:nvPr>
            <p:ph type="subTitle" idx="7"/>
          </p:nvPr>
        </p:nvSpPr>
        <p:spPr>
          <a:xfrm>
            <a:off x="3330216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13"/>
          <p:cNvSpPr txBox="1">
            <a:spLocks noGrp="1"/>
          </p:cNvSpPr>
          <p:nvPr>
            <p:ph type="subTitle" idx="8"/>
          </p:nvPr>
        </p:nvSpPr>
        <p:spPr>
          <a:xfrm>
            <a:off x="715153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5" name="Google Shape;1465;p13"/>
          <p:cNvSpPr txBox="1">
            <a:spLocks noGrp="1"/>
          </p:cNvSpPr>
          <p:nvPr>
            <p:ph type="subTitle" idx="9"/>
          </p:nvPr>
        </p:nvSpPr>
        <p:spPr>
          <a:xfrm>
            <a:off x="3330216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6" name="Google Shape;1466;p13"/>
          <p:cNvSpPr txBox="1">
            <a:spLocks noGrp="1"/>
          </p:cNvSpPr>
          <p:nvPr>
            <p:ph type="subTitle" idx="13"/>
          </p:nvPr>
        </p:nvSpPr>
        <p:spPr>
          <a:xfrm>
            <a:off x="715153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7" name="Google Shape;1467;p13"/>
          <p:cNvSpPr txBox="1">
            <a:spLocks noGrp="1"/>
          </p:cNvSpPr>
          <p:nvPr>
            <p:ph type="subTitle" idx="14"/>
          </p:nvPr>
        </p:nvSpPr>
        <p:spPr>
          <a:xfrm>
            <a:off x="3330216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6711126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9" name="Google Shape;1469;p13"/>
          <p:cNvSpPr txBox="1">
            <a:spLocks noGrp="1"/>
          </p:cNvSpPr>
          <p:nvPr>
            <p:ph type="subTitle" idx="16"/>
          </p:nvPr>
        </p:nvSpPr>
        <p:spPr>
          <a:xfrm>
            <a:off x="5945279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13"/>
          <p:cNvSpPr txBox="1">
            <a:spLocks noGrp="1"/>
          </p:cNvSpPr>
          <p:nvPr>
            <p:ph type="title" idx="17" hasCustomPrompt="1"/>
          </p:nvPr>
        </p:nvSpPr>
        <p:spPr>
          <a:xfrm>
            <a:off x="6711126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1" name="Google Shape;1471;p13"/>
          <p:cNvSpPr txBox="1">
            <a:spLocks noGrp="1"/>
          </p:cNvSpPr>
          <p:nvPr>
            <p:ph type="subTitle" idx="18"/>
          </p:nvPr>
        </p:nvSpPr>
        <p:spPr>
          <a:xfrm>
            <a:off x="5945279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13"/>
          <p:cNvSpPr txBox="1">
            <a:spLocks noGrp="1"/>
          </p:cNvSpPr>
          <p:nvPr>
            <p:ph type="subTitle" idx="19"/>
          </p:nvPr>
        </p:nvSpPr>
        <p:spPr>
          <a:xfrm>
            <a:off x="5945279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3" name="Google Shape;1473;p13"/>
          <p:cNvSpPr txBox="1">
            <a:spLocks noGrp="1"/>
          </p:cNvSpPr>
          <p:nvPr>
            <p:ph type="subTitle" idx="20"/>
          </p:nvPr>
        </p:nvSpPr>
        <p:spPr>
          <a:xfrm>
            <a:off x="5945279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4" name="Google Shape;1474;p13"/>
          <p:cNvSpPr txBox="1">
            <a:spLocks noGrp="1"/>
          </p:cNvSpPr>
          <p:nvPr>
            <p:ph type="title" idx="21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29"/>
          <p:cNvSpPr txBox="1">
            <a:spLocks noGrp="1"/>
          </p:cNvSpPr>
          <p:nvPr>
            <p:ph type="ctrTitle"/>
          </p:nvPr>
        </p:nvSpPr>
        <p:spPr>
          <a:xfrm>
            <a:off x="516667" y="153787"/>
            <a:ext cx="7934603" cy="756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ĐỀ AN TOÀN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38" name="Google Shape;3238;p29"/>
          <p:cNvGrpSpPr/>
          <p:nvPr/>
        </p:nvGrpSpPr>
        <p:grpSpPr>
          <a:xfrm>
            <a:off x="6474450" y="4141525"/>
            <a:ext cx="594900" cy="594900"/>
            <a:chOff x="4062950" y="859275"/>
            <a:chExt cx="594900" cy="594900"/>
          </a:xfrm>
        </p:grpSpPr>
        <p:sp>
          <p:nvSpPr>
            <p:cNvPr id="3239" name="Google Shape;3239;p29"/>
            <p:cNvSpPr/>
            <p:nvPr/>
          </p:nvSpPr>
          <p:spPr>
            <a:xfrm>
              <a:off x="4062950" y="859275"/>
              <a:ext cx="594900" cy="594900"/>
            </a:xfrm>
            <a:prstGeom prst="star32">
              <a:avLst>
                <a:gd name="adj" fmla="val 37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4233650" y="1029975"/>
              <a:ext cx="253500" cy="2535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4292900" y="108923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29"/>
          <p:cNvGrpSpPr/>
          <p:nvPr/>
        </p:nvGrpSpPr>
        <p:grpSpPr>
          <a:xfrm>
            <a:off x="714347" y="2783730"/>
            <a:ext cx="4101425" cy="66300"/>
            <a:chOff x="715125" y="3449475"/>
            <a:chExt cx="4101425" cy="66300"/>
          </a:xfrm>
        </p:grpSpPr>
        <p:cxnSp>
          <p:nvCxnSpPr>
            <p:cNvPr id="3243" name="Google Shape;3243;p29"/>
            <p:cNvCxnSpPr/>
            <p:nvPr/>
          </p:nvCxnSpPr>
          <p:spPr>
            <a:xfrm>
              <a:off x="715125" y="3482600"/>
              <a:ext cx="384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44" name="Google Shape;3244;p29"/>
            <p:cNvSpPr/>
            <p:nvPr/>
          </p:nvSpPr>
          <p:spPr>
            <a:xfrm rot="5400000">
              <a:off x="460040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 rot="5400000">
              <a:off x="473615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29"/>
          <p:cNvSpPr/>
          <p:nvPr/>
        </p:nvSpPr>
        <p:spPr>
          <a:xfrm>
            <a:off x="5013450" y="827250"/>
            <a:ext cx="3530700" cy="3207300"/>
          </a:xfrm>
          <a:prstGeom prst="roundRect">
            <a:avLst>
              <a:gd name="adj" fmla="val 44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sz="1100" dirty="0"/>
          </a:p>
        </p:txBody>
      </p:sp>
      <p:grpSp>
        <p:nvGrpSpPr>
          <p:cNvPr id="3247" name="Google Shape;3247;p29"/>
          <p:cNvGrpSpPr/>
          <p:nvPr/>
        </p:nvGrpSpPr>
        <p:grpSpPr>
          <a:xfrm>
            <a:off x="5212436" y="996595"/>
            <a:ext cx="3131911" cy="167825"/>
            <a:chOff x="5212436" y="996595"/>
            <a:chExt cx="3131911" cy="167825"/>
          </a:xfrm>
        </p:grpSpPr>
        <p:grpSp>
          <p:nvGrpSpPr>
            <p:cNvPr id="3248" name="Google Shape;3248;p29"/>
            <p:cNvGrpSpPr/>
            <p:nvPr/>
          </p:nvGrpSpPr>
          <p:grpSpPr>
            <a:xfrm>
              <a:off x="5712904" y="996595"/>
              <a:ext cx="176094" cy="167825"/>
              <a:chOff x="5091625" y="884725"/>
              <a:chExt cx="540000" cy="514800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0" name="Google Shape;3250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1" name="Google Shape;3251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2" name="Google Shape;3252;p29"/>
            <p:cNvGrpSpPr/>
            <p:nvPr/>
          </p:nvGrpSpPr>
          <p:grpSpPr>
            <a:xfrm>
              <a:off x="5462670" y="996595"/>
              <a:ext cx="176094" cy="167825"/>
              <a:chOff x="5091625" y="884725"/>
              <a:chExt cx="540000" cy="514800"/>
            </a:xfrm>
          </p:grpSpPr>
          <p:sp>
            <p:nvSpPr>
              <p:cNvPr id="3253" name="Google Shape;3253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4" name="Google Shape;3254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5" name="Google Shape;3255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6" name="Google Shape;3256;p29"/>
            <p:cNvGrpSpPr/>
            <p:nvPr/>
          </p:nvGrpSpPr>
          <p:grpSpPr>
            <a:xfrm>
              <a:off x="5212436" y="996595"/>
              <a:ext cx="176094" cy="167825"/>
              <a:chOff x="5091625" y="884725"/>
              <a:chExt cx="540000" cy="514800"/>
            </a:xfrm>
          </p:grpSpPr>
          <p:sp>
            <p:nvSpPr>
              <p:cNvPr id="3257" name="Google Shape;3257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8" name="Google Shape;3258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9" name="Google Shape;3259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60" name="Google Shape;3260;p29"/>
            <p:cNvGrpSpPr/>
            <p:nvPr/>
          </p:nvGrpSpPr>
          <p:grpSpPr>
            <a:xfrm rot="5400000">
              <a:off x="7118638" y="-99009"/>
              <a:ext cx="92400" cy="2359018"/>
              <a:chOff x="-450510" y="405050"/>
              <a:chExt cx="154360" cy="3941551"/>
            </a:xfrm>
          </p:grpSpPr>
          <p:sp>
            <p:nvSpPr>
              <p:cNvPr id="3261" name="Google Shape;3261;p29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15E55B-67C7-86AF-2BF4-CC2B6361755C}"/>
              </a:ext>
            </a:extLst>
          </p:cNvPr>
          <p:cNvSpPr txBox="1"/>
          <p:nvPr/>
        </p:nvSpPr>
        <p:spPr>
          <a:xfrm>
            <a:off x="5492226" y="1476793"/>
            <a:ext cx="28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SV       :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MSSV :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N19DCAT048</a:t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GVHD: TS.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Thưa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2A8F-F825-4EB7-8F18-3138396CCC0B}"/>
              </a:ext>
            </a:extLst>
          </p:cNvPr>
          <p:cNvSpPr txBox="1"/>
          <p:nvPr/>
        </p:nvSpPr>
        <p:spPr>
          <a:xfrm>
            <a:off x="895366" y="1803425"/>
            <a:ext cx="37580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43"/>
          <p:cNvSpPr txBox="1">
            <a:spLocks noGrp="1"/>
          </p:cNvSpPr>
          <p:nvPr>
            <p:ph type="title"/>
          </p:nvPr>
        </p:nvSpPr>
        <p:spPr>
          <a:xfrm>
            <a:off x="1095450" y="852125"/>
            <a:ext cx="6953100" cy="2732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dirty="0">
                <a:latin typeface="+mj-lt"/>
              </a:rPr>
              <a:t>XIN CẢM ƠN THẦY CÔ</a:t>
            </a:r>
            <a:endParaRPr sz="7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30"/>
          <p:cNvSpPr txBox="1">
            <a:spLocks noGrp="1"/>
          </p:cNvSpPr>
          <p:nvPr>
            <p:ph type="title"/>
          </p:nvPr>
        </p:nvSpPr>
        <p:spPr>
          <a:xfrm>
            <a:off x="710100" y="2901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 DUNG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72" name="Google Shape;3272;p30"/>
          <p:cNvSpPr txBox="1"/>
          <p:nvPr/>
        </p:nvSpPr>
        <p:spPr>
          <a:xfrm>
            <a:off x="629317" y="742323"/>
            <a:ext cx="7794683" cy="39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3239;p29">
            <a:extLst>
              <a:ext uri="{FF2B5EF4-FFF2-40B4-BE49-F238E27FC236}">
                <a16:creationId xmlns:a16="http://schemas.microsoft.com/office/drawing/2014/main" id="{92A7F959-AD63-7E17-3857-323F4B31D617}"/>
              </a:ext>
            </a:extLst>
          </p:cNvPr>
          <p:cNvSpPr/>
          <p:nvPr/>
        </p:nvSpPr>
        <p:spPr>
          <a:xfrm>
            <a:off x="1474464" y="1609824"/>
            <a:ext cx="756672" cy="731039"/>
          </a:xfrm>
          <a:prstGeom prst="star32">
            <a:avLst>
              <a:gd name="adj" fmla="val 37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01</a:t>
            </a:r>
            <a:endParaRPr b="1" dirty="0"/>
          </a:p>
        </p:txBody>
      </p:sp>
      <p:sp>
        <p:nvSpPr>
          <p:cNvPr id="11" name="Google Shape;3239;p29">
            <a:extLst>
              <a:ext uri="{FF2B5EF4-FFF2-40B4-BE49-F238E27FC236}">
                <a16:creationId xmlns:a16="http://schemas.microsoft.com/office/drawing/2014/main" id="{01A6AF0E-49D9-F4EB-86FF-76578C929EDA}"/>
              </a:ext>
            </a:extLst>
          </p:cNvPr>
          <p:cNvSpPr/>
          <p:nvPr/>
        </p:nvSpPr>
        <p:spPr>
          <a:xfrm>
            <a:off x="3234518" y="1609823"/>
            <a:ext cx="756672" cy="731039"/>
          </a:xfrm>
          <a:prstGeom prst="star32">
            <a:avLst>
              <a:gd name="adj" fmla="val 37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02</a:t>
            </a:r>
            <a:endParaRPr b="1" dirty="0"/>
          </a:p>
        </p:txBody>
      </p:sp>
      <p:sp>
        <p:nvSpPr>
          <p:cNvPr id="12" name="Google Shape;3239;p29">
            <a:extLst>
              <a:ext uri="{FF2B5EF4-FFF2-40B4-BE49-F238E27FC236}">
                <a16:creationId xmlns:a16="http://schemas.microsoft.com/office/drawing/2014/main" id="{98FC6382-BE66-1266-4F8D-BE59667A6A86}"/>
              </a:ext>
            </a:extLst>
          </p:cNvPr>
          <p:cNvSpPr/>
          <p:nvPr/>
        </p:nvSpPr>
        <p:spPr>
          <a:xfrm>
            <a:off x="5151934" y="1609823"/>
            <a:ext cx="756672" cy="731039"/>
          </a:xfrm>
          <a:prstGeom prst="star32">
            <a:avLst>
              <a:gd name="adj" fmla="val 37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03</a:t>
            </a:r>
            <a:endParaRPr b="1" dirty="0"/>
          </a:p>
        </p:txBody>
      </p:sp>
      <p:sp>
        <p:nvSpPr>
          <p:cNvPr id="13" name="Google Shape;3239;p29">
            <a:extLst>
              <a:ext uri="{FF2B5EF4-FFF2-40B4-BE49-F238E27FC236}">
                <a16:creationId xmlns:a16="http://schemas.microsoft.com/office/drawing/2014/main" id="{ED2F9DD6-B722-B8C5-E16A-00C48C8144F3}"/>
              </a:ext>
            </a:extLst>
          </p:cNvPr>
          <p:cNvSpPr/>
          <p:nvPr/>
        </p:nvSpPr>
        <p:spPr>
          <a:xfrm>
            <a:off x="7094502" y="1609823"/>
            <a:ext cx="756672" cy="731039"/>
          </a:xfrm>
          <a:prstGeom prst="star32">
            <a:avLst>
              <a:gd name="adj" fmla="val 37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04</a:t>
            </a:r>
            <a:endParaRPr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618FF-667E-844D-3585-8D632AFF3876}"/>
              </a:ext>
            </a:extLst>
          </p:cNvPr>
          <p:cNvSpPr txBox="1"/>
          <p:nvPr/>
        </p:nvSpPr>
        <p:spPr>
          <a:xfrm>
            <a:off x="990516" y="2571750"/>
            <a:ext cx="1752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MỤC TIÊU ĐỀ TÀI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630B6-B0F7-DC5D-CBF9-A09DACCC9A6C}"/>
              </a:ext>
            </a:extLst>
          </p:cNvPr>
          <p:cNvSpPr txBox="1"/>
          <p:nvPr/>
        </p:nvSpPr>
        <p:spPr>
          <a:xfrm>
            <a:off x="2736512" y="2572001"/>
            <a:ext cx="1752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 TIẾT TRIỂN KHAI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F933C-E4E6-4C06-135C-35FB55536305}"/>
              </a:ext>
            </a:extLst>
          </p:cNvPr>
          <p:cNvSpPr txBox="1"/>
          <p:nvPr/>
        </p:nvSpPr>
        <p:spPr>
          <a:xfrm>
            <a:off x="4653928" y="2571750"/>
            <a:ext cx="1752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ÂY DỰNG CHƯƠNG TRÌNH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C9FD7-5980-F6B5-1C81-B3F9ED969EEC}"/>
              </a:ext>
            </a:extLst>
          </p:cNvPr>
          <p:cNvSpPr txBox="1"/>
          <p:nvPr/>
        </p:nvSpPr>
        <p:spPr>
          <a:xfrm>
            <a:off x="6596391" y="2571750"/>
            <a:ext cx="1752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 LUẬN V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 HƯỚNG PHÁT TRIỂN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30"/>
          <p:cNvSpPr txBox="1">
            <a:spLocks noGrp="1"/>
          </p:cNvSpPr>
          <p:nvPr>
            <p:ph type="title"/>
          </p:nvPr>
        </p:nvSpPr>
        <p:spPr>
          <a:xfrm>
            <a:off x="710100" y="316992"/>
            <a:ext cx="7713900" cy="752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I. MỤC TIÊU ĐỀ TÀI</a:t>
            </a:r>
            <a:endParaRPr lang="vi-VN" sz="3600" dirty="0">
              <a:solidFill>
                <a:schemeClr val="tx1"/>
              </a:solidFill>
            </a:endParaRPr>
          </a:p>
        </p:txBody>
      </p:sp>
      <p:sp>
        <p:nvSpPr>
          <p:cNvPr id="3272" name="Google Shape;3272;p30"/>
          <p:cNvSpPr txBox="1"/>
          <p:nvPr/>
        </p:nvSpPr>
        <p:spPr>
          <a:xfrm>
            <a:off x="629317" y="1028673"/>
            <a:ext cx="7794683" cy="3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1.1.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chép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file docx,…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file docx,…</a:t>
            </a:r>
          </a:p>
        </p:txBody>
      </p:sp>
    </p:spTree>
    <p:extLst>
      <p:ext uri="{BB962C8B-B14F-4D97-AF65-F5344CB8AC3E}">
        <p14:creationId xmlns:p14="http://schemas.microsoft.com/office/powerpoint/2010/main" val="26775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31"/>
          <p:cNvSpPr txBox="1">
            <a:spLocks noGrp="1"/>
          </p:cNvSpPr>
          <p:nvPr>
            <p:ph type="title" idx="21"/>
          </p:nvPr>
        </p:nvSpPr>
        <p:spPr>
          <a:xfrm>
            <a:off x="598552" y="416361"/>
            <a:ext cx="7946891" cy="532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CHƯƠNG II. CHI TIẾT TRIỂN KHAI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1" name="TextBox 3270">
            <a:extLst>
              <a:ext uri="{FF2B5EF4-FFF2-40B4-BE49-F238E27FC236}">
                <a16:creationId xmlns:a16="http://schemas.microsoft.com/office/drawing/2014/main" id="{BCA2FA66-747B-71F7-2469-50DB36430600}"/>
              </a:ext>
            </a:extLst>
          </p:cNvPr>
          <p:cNvSpPr txBox="1"/>
          <p:nvPr/>
        </p:nvSpPr>
        <p:spPr>
          <a:xfrm>
            <a:off x="701749" y="1318924"/>
            <a:ext cx="7715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200"/>
              </a:spcBef>
              <a:spcAft>
                <a:spcPts val="0"/>
              </a:spcAft>
            </a:pP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2.1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Chống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chép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dung</a:t>
            </a:r>
            <a:endParaRPr lang="en-U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copy content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35B81-E6D0-9EED-5945-A79768EE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32" y="2273031"/>
            <a:ext cx="4294887" cy="2080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57490-5890-8A76-E94F-16460C13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770" y="2542134"/>
            <a:ext cx="52394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31"/>
          <p:cNvSpPr txBox="1">
            <a:spLocks noGrp="1"/>
          </p:cNvSpPr>
          <p:nvPr>
            <p:ph type="title" idx="21"/>
          </p:nvPr>
        </p:nvSpPr>
        <p:spPr>
          <a:xfrm>
            <a:off x="598552" y="416361"/>
            <a:ext cx="7946891" cy="532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CHƯƠNG II. CHI TIẾT TRIỂN KHAI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1" name="TextBox 3270">
            <a:extLst>
              <a:ext uri="{FF2B5EF4-FFF2-40B4-BE49-F238E27FC236}">
                <a16:creationId xmlns:a16="http://schemas.microsoft.com/office/drawing/2014/main" id="{BCA2FA66-747B-71F7-2469-50DB36430600}"/>
              </a:ext>
            </a:extLst>
          </p:cNvPr>
          <p:cNvSpPr txBox="1"/>
          <p:nvPr/>
        </p:nvSpPr>
        <p:spPr>
          <a:xfrm>
            <a:off x="701749" y="1318924"/>
            <a:ext cx="7715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200"/>
              </a:spcBef>
              <a:spcAft>
                <a:spcPts val="0"/>
              </a:spcAft>
            </a:pP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2.2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Chống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dung</a:t>
            </a:r>
            <a:endParaRPr lang="en-U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Resgistry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72134-1606-59F6-5AB0-36400700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69" y="2370941"/>
            <a:ext cx="4125203" cy="18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31"/>
          <p:cNvSpPr txBox="1">
            <a:spLocks noGrp="1"/>
          </p:cNvSpPr>
          <p:nvPr>
            <p:ph type="title" idx="21"/>
          </p:nvPr>
        </p:nvSpPr>
        <p:spPr>
          <a:xfrm>
            <a:off x="598552" y="416361"/>
            <a:ext cx="7946891" cy="532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CHƯƠNG II. CHI TIẾT TRIỂN KHAI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1" name="TextBox 3270">
            <a:extLst>
              <a:ext uri="{FF2B5EF4-FFF2-40B4-BE49-F238E27FC236}">
                <a16:creationId xmlns:a16="http://schemas.microsoft.com/office/drawing/2014/main" id="{BCA2FA66-747B-71F7-2469-50DB36430600}"/>
              </a:ext>
            </a:extLst>
          </p:cNvPr>
          <p:cNvSpPr txBox="1"/>
          <p:nvPr/>
        </p:nvSpPr>
        <p:spPr>
          <a:xfrm>
            <a:off x="701749" y="1318924"/>
            <a:ext cx="77156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200"/>
              </a:spcBef>
              <a:spcAft>
                <a:spcPts val="0"/>
              </a:spcAft>
            </a:pP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nghệ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endParaRPr lang="en-U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end: Html, Node JS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 end: Python (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flask)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website: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https://0ee2-58-187-140-67.ngrok-free.app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1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6" name="Google Shape;3356;p34"/>
          <p:cNvGrpSpPr/>
          <p:nvPr/>
        </p:nvGrpSpPr>
        <p:grpSpPr>
          <a:xfrm>
            <a:off x="914086" y="1137445"/>
            <a:ext cx="3131911" cy="167825"/>
            <a:chOff x="914086" y="1137445"/>
            <a:chExt cx="3131911" cy="167825"/>
          </a:xfrm>
        </p:grpSpPr>
        <p:grpSp>
          <p:nvGrpSpPr>
            <p:cNvPr id="3357" name="Google Shape;3357;p34"/>
            <p:cNvGrpSpPr/>
            <p:nvPr/>
          </p:nvGrpSpPr>
          <p:grpSpPr>
            <a:xfrm>
              <a:off x="1414554" y="1137445"/>
              <a:ext cx="176094" cy="167825"/>
              <a:chOff x="5091625" y="884725"/>
              <a:chExt cx="540000" cy="514800"/>
            </a:xfrm>
          </p:grpSpPr>
          <p:sp>
            <p:nvSpPr>
              <p:cNvPr id="3358" name="Google Shape;3358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59" name="Google Shape;3359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0" name="Google Shape;3360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1" name="Google Shape;3361;p34"/>
            <p:cNvGrpSpPr/>
            <p:nvPr/>
          </p:nvGrpSpPr>
          <p:grpSpPr>
            <a:xfrm>
              <a:off x="1164320" y="1137445"/>
              <a:ext cx="176094" cy="167825"/>
              <a:chOff x="5091625" y="884725"/>
              <a:chExt cx="540000" cy="514800"/>
            </a:xfrm>
          </p:grpSpPr>
          <p:sp>
            <p:nvSpPr>
              <p:cNvPr id="3362" name="Google Shape;3362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3" name="Google Shape;3363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4" name="Google Shape;3364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5" name="Google Shape;3365;p34"/>
            <p:cNvGrpSpPr/>
            <p:nvPr/>
          </p:nvGrpSpPr>
          <p:grpSpPr>
            <a:xfrm>
              <a:off x="914086" y="1137445"/>
              <a:ext cx="176094" cy="167825"/>
              <a:chOff x="5091625" y="884725"/>
              <a:chExt cx="540000" cy="514800"/>
            </a:xfrm>
          </p:grpSpPr>
          <p:sp>
            <p:nvSpPr>
              <p:cNvPr id="3366" name="Google Shape;3366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7" name="Google Shape;3367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9" name="Google Shape;3369;p34"/>
            <p:cNvGrpSpPr/>
            <p:nvPr/>
          </p:nvGrpSpPr>
          <p:grpSpPr>
            <a:xfrm rot="5400000">
              <a:off x="2820288" y="41841"/>
              <a:ext cx="92400" cy="2359018"/>
              <a:chOff x="-450510" y="405050"/>
              <a:chExt cx="154360" cy="3941551"/>
            </a:xfrm>
          </p:grpSpPr>
          <p:sp>
            <p:nvSpPr>
              <p:cNvPr id="3370" name="Google Shape;3370;p34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4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4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4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74" name="Google Shape;3374;p34"/>
          <p:cNvSpPr txBox="1">
            <a:spLocks noGrp="1"/>
          </p:cNvSpPr>
          <p:nvPr>
            <p:ph type="title"/>
          </p:nvPr>
        </p:nvSpPr>
        <p:spPr>
          <a:xfrm>
            <a:off x="644009" y="359212"/>
            <a:ext cx="8134231" cy="904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b="1" kern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CHƯƠNG III. </a:t>
            </a:r>
            <a:r>
              <a:rPr lang="vi-VN" sz="2000" b="1" kern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CHƯƠNG TRÌNH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3377" name="Google Shape;3377;p34"/>
          <p:cNvGrpSpPr/>
          <p:nvPr/>
        </p:nvGrpSpPr>
        <p:grpSpPr>
          <a:xfrm>
            <a:off x="6436139" y="4217825"/>
            <a:ext cx="594900" cy="594900"/>
            <a:chOff x="4062950" y="859275"/>
            <a:chExt cx="594900" cy="594900"/>
          </a:xfrm>
        </p:grpSpPr>
        <p:sp>
          <p:nvSpPr>
            <p:cNvPr id="3378" name="Google Shape;3378;p34"/>
            <p:cNvSpPr/>
            <p:nvPr/>
          </p:nvSpPr>
          <p:spPr>
            <a:xfrm>
              <a:off x="4062950" y="859275"/>
              <a:ext cx="594900" cy="594900"/>
            </a:xfrm>
            <a:prstGeom prst="star32">
              <a:avLst>
                <a:gd name="adj" fmla="val 37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4233650" y="1029975"/>
              <a:ext cx="253500" cy="2535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4"/>
            <p:cNvSpPr/>
            <p:nvPr/>
          </p:nvSpPr>
          <p:spPr>
            <a:xfrm>
              <a:off x="4292900" y="108923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82" name="Google Shape;3382;p34"/>
          <p:cNvCxnSpPr/>
          <p:nvPr/>
        </p:nvCxnSpPr>
        <p:spPr>
          <a:xfrm>
            <a:off x="914086" y="4642025"/>
            <a:ext cx="372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DA3DDE-0B43-119A-2A21-59364DB8DFB1}"/>
              </a:ext>
            </a:extLst>
          </p:cNvPr>
          <p:cNvSpPr txBox="1"/>
          <p:nvPr/>
        </p:nvSpPr>
        <p:spPr>
          <a:xfrm>
            <a:off x="2132252" y="1219417"/>
            <a:ext cx="4099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5"/>
              </a:spcAft>
            </a:pP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docx. Sau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xong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vệ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4EDEA-088D-D411-AC57-BECA8B1F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36" y="2012249"/>
            <a:ext cx="2314575" cy="2629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5"/>
          <p:cNvSpPr txBox="1">
            <a:spLocks noGrp="1"/>
          </p:cNvSpPr>
          <p:nvPr>
            <p:ph type="title"/>
          </p:nvPr>
        </p:nvSpPr>
        <p:spPr>
          <a:xfrm>
            <a:off x="623364" y="325578"/>
            <a:ext cx="7897272" cy="587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</a:t>
            </a:r>
            <a:r>
              <a:rPr lang="en-US" sz="2000" kern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V. KẾT LUẬN VÀ HƯỚNG PHÁT TRIỂN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96" name="Google Shape;3396;p35"/>
          <p:cNvGrpSpPr/>
          <p:nvPr/>
        </p:nvGrpSpPr>
        <p:grpSpPr>
          <a:xfrm>
            <a:off x="8082878" y="4044896"/>
            <a:ext cx="347492" cy="347492"/>
            <a:chOff x="4456875" y="1435075"/>
            <a:chExt cx="481825" cy="481825"/>
          </a:xfrm>
        </p:grpSpPr>
        <p:sp>
          <p:nvSpPr>
            <p:cNvPr id="3397" name="Google Shape;3397;p3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16" name="Google Shape;3416;p35"/>
          <p:cNvGrpSpPr/>
          <p:nvPr/>
        </p:nvGrpSpPr>
        <p:grpSpPr>
          <a:xfrm>
            <a:off x="4806628" y="4196933"/>
            <a:ext cx="370620" cy="347493"/>
            <a:chOff x="4456875" y="2635825"/>
            <a:chExt cx="481825" cy="451700"/>
          </a:xfrm>
        </p:grpSpPr>
        <p:sp>
          <p:nvSpPr>
            <p:cNvPr id="3417" name="Google Shape;3417;p35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23" name="Google Shape;3423;p35"/>
          <p:cNvGrpSpPr/>
          <p:nvPr/>
        </p:nvGrpSpPr>
        <p:grpSpPr>
          <a:xfrm>
            <a:off x="1403795" y="4174924"/>
            <a:ext cx="347485" cy="347469"/>
            <a:chOff x="-33645475" y="3944800"/>
            <a:chExt cx="292225" cy="293025"/>
          </a:xfrm>
        </p:grpSpPr>
        <p:sp>
          <p:nvSpPr>
            <p:cNvPr id="3424" name="Google Shape;3424;p35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9ADD60-1600-3C34-1B10-391EAA0677DB}"/>
              </a:ext>
            </a:extLst>
          </p:cNvPr>
          <p:cNvSpPr txBox="1"/>
          <p:nvPr/>
        </p:nvSpPr>
        <p:spPr>
          <a:xfrm>
            <a:off x="623364" y="920907"/>
            <a:ext cx="709973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4.1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luận</a:t>
            </a:r>
            <a:endParaRPr lang="en-US" sz="1400" b="1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nghiên cứu cho thấy rằng công cụ đã hoàn thành mục tiêu</a:t>
            </a: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4.2 Hướng phát triển</a:t>
            </a: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 rộng thêm tính năng chống chụp màn hình</a:t>
            </a:r>
          </a:p>
        </p:txBody>
      </p:sp>
    </p:spTree>
    <p:extLst>
      <p:ext uri="{BB962C8B-B14F-4D97-AF65-F5344CB8AC3E}">
        <p14:creationId xmlns:p14="http://schemas.microsoft.com/office/powerpoint/2010/main" val="27452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5"/>
          <p:cNvSpPr txBox="1">
            <a:spLocks noGrp="1"/>
          </p:cNvSpPr>
          <p:nvPr>
            <p:ph type="title"/>
          </p:nvPr>
        </p:nvSpPr>
        <p:spPr>
          <a:xfrm>
            <a:off x="623364" y="325578"/>
            <a:ext cx="7897272" cy="587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96" name="Google Shape;3396;p35"/>
          <p:cNvGrpSpPr/>
          <p:nvPr/>
        </p:nvGrpSpPr>
        <p:grpSpPr>
          <a:xfrm>
            <a:off x="8082878" y="4044896"/>
            <a:ext cx="347492" cy="347492"/>
            <a:chOff x="4456875" y="1435075"/>
            <a:chExt cx="481825" cy="481825"/>
          </a:xfrm>
        </p:grpSpPr>
        <p:sp>
          <p:nvSpPr>
            <p:cNvPr id="3397" name="Google Shape;3397;p3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16" name="Google Shape;3416;p35"/>
          <p:cNvGrpSpPr/>
          <p:nvPr/>
        </p:nvGrpSpPr>
        <p:grpSpPr>
          <a:xfrm>
            <a:off x="4806628" y="4196933"/>
            <a:ext cx="370620" cy="347493"/>
            <a:chOff x="4456875" y="2635825"/>
            <a:chExt cx="481825" cy="451700"/>
          </a:xfrm>
        </p:grpSpPr>
        <p:sp>
          <p:nvSpPr>
            <p:cNvPr id="3417" name="Google Shape;3417;p35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23" name="Google Shape;3423;p35"/>
          <p:cNvGrpSpPr/>
          <p:nvPr/>
        </p:nvGrpSpPr>
        <p:grpSpPr>
          <a:xfrm>
            <a:off x="1403795" y="4174924"/>
            <a:ext cx="347485" cy="347469"/>
            <a:chOff x="-33645475" y="3944800"/>
            <a:chExt cx="292225" cy="293025"/>
          </a:xfrm>
        </p:grpSpPr>
        <p:sp>
          <p:nvSpPr>
            <p:cNvPr id="3424" name="Google Shape;3424;p35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9ADD60-1600-3C34-1B10-391EAA0677DB}"/>
              </a:ext>
            </a:extLst>
          </p:cNvPr>
          <p:cNvSpPr txBox="1"/>
          <p:nvPr/>
        </p:nvSpPr>
        <p:spPr>
          <a:xfrm>
            <a:off x="623364" y="920907"/>
            <a:ext cx="7099732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sz="1400" b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 	Pywin32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module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https://pypi.org/project/pywin32/, truy cập ngày 10/11/2023.</a:t>
            </a: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[2] 	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Pyautogui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module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https://pyautogui.readthedocs.io/en/latest/, truy cập ngày 11/11/2023.</a:t>
            </a: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 	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Proteck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word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file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copying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pasting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https://learn.microsoft.com/en-us/answers/questions/1182097/to-protect-a-word-file-from-copying-and-pasting , truy cập ngày 09/11/2023</a:t>
            </a: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[4]	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400" b="1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screenshots</a:t>
            </a:r>
            <a:r>
              <a:rPr lang="vi-VN" sz="1400" b="1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https://deviceadvice.io/2021/11/01/block-screenshots-using-microsoft-information-protection/,truy cập ngày 09/11/2023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talist Style Technology Pitch Deck by Slidesgo">
  <a:themeElements>
    <a:clrScheme name="Simple Light">
      <a:dk1>
        <a:srgbClr val="9ADD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451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Asap</vt:lpstr>
      <vt:lpstr>Arial</vt:lpstr>
      <vt:lpstr>Shrikhand</vt:lpstr>
      <vt:lpstr>Bebas Neue</vt:lpstr>
      <vt:lpstr>Times New Roman</vt:lpstr>
      <vt:lpstr>Calibri Light</vt:lpstr>
      <vt:lpstr>B612 Mono</vt:lpstr>
      <vt:lpstr>Brutalist Style Technology Pitch Deck by Slidesgo</vt:lpstr>
      <vt:lpstr>CHUYÊN ĐỀ AN TOÀN PHẦN MỀM</vt:lpstr>
      <vt:lpstr>NỘI DUNG</vt:lpstr>
      <vt:lpstr>CHƯƠNG I. MỤC TIÊU ĐỀ TÀI</vt:lpstr>
      <vt:lpstr>CHƯƠNG II. CHI TIẾT TRIỂN KHAI</vt:lpstr>
      <vt:lpstr>CHƯƠNG II. CHI TIẾT TRIỂN KHAI</vt:lpstr>
      <vt:lpstr>CHƯƠNG II. CHI TIẾT TRIỂN KHAI</vt:lpstr>
      <vt:lpstr>CHƯƠNG III. XÂY DỰNG CHƯƠNG TRÌNH</vt:lpstr>
      <vt:lpstr>CHƯƠNG IV. KẾT LUẬN VÀ HƯỚNG PHÁT TRIỂN</vt:lpstr>
      <vt:lpstr>TÀI LIỆU THAM KHẢO</vt:lpstr>
      <vt:lpstr>XIN CẢM ƠN THẦY CÔ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KỸ THUẬT GIẤU TIN</dc:title>
  <dc:creator>Hoàng Vân Anh</dc:creator>
  <cp:lastModifiedBy>Luc Nguyen Cong</cp:lastModifiedBy>
  <cp:revision>62</cp:revision>
  <dcterms:modified xsi:type="dcterms:W3CDTF">2023-12-03T09:26:03Z</dcterms:modified>
</cp:coreProperties>
</file>