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A610-70A9-43A6-A598-B22BEC7F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F96E3-A827-4E43-8C71-52426FC56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FAB98-BA12-4995-8776-9665B3F5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8C0DA-EF0E-4394-9FE5-94F5755F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7FD9B-C71D-442E-BD88-4A52A23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6B27C-F22C-414F-919A-4F874170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30FE7-FBA9-4DE4-959D-D312A61E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E8834-77F4-4B14-9888-7EA4B509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4D0D-CDB0-423D-AF84-345FC47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7521C-116C-41B0-BB5A-62124340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5F987-2EFA-4398-894A-C16BF787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0083A-9941-4370-AC58-B2B83B0C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A156F-7B67-4341-B858-B6619EE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98AC-20BC-4681-9FED-9DEEFB79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4507A-9D32-4440-99E4-15E0B247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B79F-BDC0-4B66-8C02-4426BE7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C25D-8E17-438A-8CE1-79385A91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B7121-900C-47A5-9EF1-75D7E8A1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2AF39-FE14-4C02-A0B4-0A74AFAA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931A9-C7D4-4950-B9EA-2CC57C1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36FC-E9B5-486B-B67A-356BA46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D8A13-E28A-4131-9F91-25535F20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04D69-267A-4E07-80C7-91A3073B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0BDE2-EF76-4F40-9022-2BD87E2C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2BDA-7C9C-469C-B01D-577F6620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B4FD4-B3DF-449E-92B2-943CB628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0DA77-B32D-4CE8-89E7-729975638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3A448-72CA-4337-8631-A6021546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2D673-62C6-4299-9477-E4D625B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4BC6E-593C-4675-BFD4-60F756E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3DEE-63BD-43E9-B7F0-41D1CBF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41E3-6D98-4731-81F2-A9CAF81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89EF6-FC7B-4129-A279-1554CE1D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3681E-253A-4784-90C9-47D54B21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3D61-BEA4-4EAA-B366-B373FDB32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BFB1B-6AE1-4264-9605-6D908613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02A00E-CC53-4068-8706-184B6E30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48E4D-2DBA-4B4F-8EA0-CBF54D68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5137C-F2B9-4917-B21C-40EDED2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3D72-9A3E-4FD8-9E08-6979F8F3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73399D-F898-4B97-BD1E-E10890E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F3D3C-E87C-40CC-991D-FE5FEFFE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655DA1-810A-48EA-98E3-F549A5A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71B23-C75B-48E5-9615-25FC6288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FC0BB6-A992-45B9-8F4C-795D78A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61E72-2063-4850-8D67-310D09B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2F76F-EA15-4976-8D40-B53F18D7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9C09A-805E-4301-8511-964571B0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66D4D-2BE6-4240-AC18-9DAEB643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4788F-E766-480B-A0C1-C4D0D900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1B3B2-0568-4337-845E-4E3FB865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2664E-51AB-44DE-B585-49D3D550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D87B5-080C-4BA5-BDD2-2A94B9C8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CA249-DA7F-42DC-9394-8064F7EF6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449C82-6F2D-416D-B6A1-E703D074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B93B3-783D-4802-9C7B-A4F5C508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02442-590B-4F04-A247-8FE0994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60773-47B3-46A4-A0F0-5ADB5333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3B03F-AEBD-4CFD-890E-E764DD49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05D9A-103E-4FFA-8C21-4F68F02A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7E17-6EF9-4CA0-AAF1-0EAA4336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72E5-542C-4688-88FB-2C67F06CA55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D416-EB8A-404B-9100-A4792DF3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88911-DAA3-4614-BC30-9B23057D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D28434-8BA6-4B8D-BE5D-BB9176D0B697}"/>
              </a:ext>
            </a:extLst>
          </p:cNvPr>
          <p:cNvSpPr txBox="1"/>
          <p:nvPr/>
        </p:nvSpPr>
        <p:spPr>
          <a:xfrm>
            <a:off x="2855372" y="2412230"/>
            <a:ext cx="6481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: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오늘</a:t>
            </a:r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,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미국</a:t>
            </a:r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,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내일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CCDAC-0195-4DB6-9E15-5B5EE874B69E}"/>
              </a:ext>
            </a:extLst>
          </p:cNvPr>
          <p:cNvSpPr txBox="1"/>
          <p:nvPr/>
        </p:nvSpPr>
        <p:spPr>
          <a:xfrm>
            <a:off x="4407076" y="1145694"/>
            <a:ext cx="337784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9600" spc="-3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김태회</a:t>
            </a:r>
            <a:endParaRPr lang="ko-KR" altLang="en-US" sz="9600" spc="-30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B4CFA-AFD6-42A6-9812-449AFB3E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5"/>
          <a:stretch/>
        </p:blipFill>
        <p:spPr>
          <a:xfrm>
            <a:off x="2921396" y="2537703"/>
            <a:ext cx="6349206" cy="4320297"/>
          </a:xfrm>
          <a:prstGeom prst="rect">
            <a:avLst/>
          </a:prstGeom>
          <a:effectLst>
            <a:outerShdw blurRad="330200" sx="102000" sy="102000" algn="ctr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1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B6698-DE1A-4802-8FAB-395563E59118}"/>
              </a:ext>
            </a:extLst>
          </p:cNvPr>
          <p:cNvSpPr txBox="1"/>
          <p:nvPr/>
        </p:nvSpPr>
        <p:spPr>
          <a:xfrm>
            <a:off x="666750" y="666750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오전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의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끝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달리고 있는 지금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기분이 어떠신가요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BAAA4-6E64-48FA-8574-144D381EFEC3}"/>
              </a:ext>
            </a:extLst>
          </p:cNvPr>
          <p:cNvSpPr txBox="1"/>
          <p:nvPr/>
        </p:nvSpPr>
        <p:spPr>
          <a:xfrm>
            <a:off x="5345146" y="666750"/>
            <a:ext cx="3759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심심합니다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매일매일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똑같거든요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근데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오늘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은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좀 다르게 살아보려 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109E-D7C3-4267-A7D2-3A60682B9608}"/>
              </a:ext>
            </a:extLst>
          </p:cNvPr>
          <p:cNvSpPr txBox="1"/>
          <p:nvPr/>
        </p:nvSpPr>
        <p:spPr>
          <a:xfrm>
            <a:off x="666750" y="2044005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미국         일주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를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하고 싶으시다 들었는데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미국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대한 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특별히</a:t>
            </a:r>
            <a:endParaRPr lang="en-US" altLang="ko-KR" sz="360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좋은기억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A045E-4922-4CB9-B7B0-6837AC2B43F4}"/>
              </a:ext>
            </a:extLst>
          </p:cNvPr>
          <p:cNvSpPr txBox="1"/>
          <p:nvPr/>
        </p:nvSpPr>
        <p:spPr>
          <a:xfrm>
            <a:off x="5345146" y="2044005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비행기 탔을 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그리고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쇼핑했을 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그때가 새롭고 좋았습니다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아메리카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라는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다른 대륙을 밟았어서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그런 듯 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9C92-BBA7-454B-8777-63A6DC040391}"/>
              </a:ext>
            </a:extLst>
          </p:cNvPr>
          <p:cNvSpPr txBox="1"/>
          <p:nvPr/>
        </p:nvSpPr>
        <p:spPr>
          <a:xfrm>
            <a:off x="666750" y="3890666"/>
            <a:ext cx="464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그러면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다시 미국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간다면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하고싶으신 것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가고싶으신 곳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있나요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59009-7B5E-4370-84F5-305670EBE734}"/>
              </a:ext>
            </a:extLst>
          </p:cNvPr>
          <p:cNvSpPr txBox="1"/>
          <p:nvPr/>
        </p:nvSpPr>
        <p:spPr>
          <a:xfrm>
            <a:off x="5345146" y="3890666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워싱턴 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DC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가보고 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 곳이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재밌고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신기하고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새로운 경험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될 것 같습니다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특히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그 거리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가고싶습니다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pic>
        <p:nvPicPr>
          <p:cNvPr id="1026" name="Picture 2" descr="Flag: United States on Apple iOS 16.4">
            <a:extLst>
              <a:ext uri="{FF2B5EF4-FFF2-40B4-BE49-F238E27FC236}">
                <a16:creationId xmlns:a16="http://schemas.microsoft.com/office/drawing/2014/main" id="{3C840EC2-453D-46C4-BE5B-4E0064AD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8" y="2013047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1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시율 이</dc:creator>
  <cp:lastModifiedBy>시율 이</cp:lastModifiedBy>
  <cp:revision>12</cp:revision>
  <dcterms:created xsi:type="dcterms:W3CDTF">2023-04-16T02:37:47Z</dcterms:created>
  <dcterms:modified xsi:type="dcterms:W3CDTF">2023-04-24T13:30:38Z</dcterms:modified>
</cp:coreProperties>
</file>