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4654"/>
    <a:srgbClr val="1976D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FA610-70A9-43A6-A598-B22BEC7F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F96E3-A827-4E43-8C71-52426FC56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FAB98-BA12-4995-8776-9665B3F5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8C0DA-EF0E-4394-9FE5-94F5755F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7FD9B-C71D-442E-BD88-4A52A23B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8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6B27C-F22C-414F-919A-4F874170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E30FE7-FBA9-4DE4-959D-D312A61E0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E8834-77F4-4B14-9888-7EA4B509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E4D0D-CDB0-423D-AF84-345FC47A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7521C-116C-41B0-BB5A-62124340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7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05F987-2EFA-4398-894A-C16BF7875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0083A-9941-4370-AC58-B2B83B0C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A156F-7B67-4341-B858-B6619EEC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698AC-20BC-4681-9FED-9DEEFB79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4507A-9D32-4440-99E4-15E0B247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8B79F-BDC0-4B66-8C02-4426BE7B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FC25D-8E17-438A-8CE1-79385A91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B7121-900C-47A5-9EF1-75D7E8A1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2AF39-FE14-4C02-A0B4-0A74AFAA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931A9-C7D4-4950-B9EA-2CC57C18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2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36FC-E9B5-486B-B67A-356BA46C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6D8A13-E28A-4131-9F91-25535F208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04D69-267A-4E07-80C7-91A3073B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0BDE2-EF76-4F40-9022-2BD87E2C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42BDA-7C9C-469C-B01D-577F6620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4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B4FD4-B3DF-449E-92B2-943CB628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0DA77-B32D-4CE8-89E7-729975638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F3A448-72CA-4337-8631-A6021546E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32D673-62C6-4299-9477-E4D625B2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F4BC6E-593C-4675-BFD4-60F756EE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B3DEE-63BD-43E9-B7F0-41D1CBF4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41E3-6D98-4731-81F2-A9CAF815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89EF6-FC7B-4129-A279-1554CE1D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3681E-253A-4784-90C9-47D54B21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3D61-BEA4-4EAA-B366-B373FDB32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BFB1B-6AE1-4264-9605-6D9086131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02A00E-CC53-4068-8706-184B6E30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B48E4D-2DBA-4B4F-8EA0-CBF54D68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E5137C-F2B9-4917-B21C-40EDED24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9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63D72-9A3E-4FD8-9E08-6979F8F3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73399D-F898-4B97-BD1E-E10890EC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AF3D3C-E87C-40CC-991D-FE5FEFFE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655DA1-810A-48EA-98E3-F549A5A0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5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171B23-C75B-48E5-9615-25FC6288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FC0BB6-A992-45B9-8F4C-795D78A6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E61E72-2063-4850-8D67-310D09B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1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2F76F-EA15-4976-8D40-B53F18D7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9C09A-805E-4301-8511-964571B0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66D4D-2BE6-4240-AC18-9DAEB643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4788F-E766-480B-A0C1-C4D0D900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B1B3B2-0568-4337-845E-4E3FB865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2664E-51AB-44DE-B585-49D3D550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2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D87B5-080C-4BA5-BDD2-2A94B9C8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CCA249-DA7F-42DC-9394-8064F7EF6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449C82-6F2D-416D-B6A1-E703D074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9B93B3-783D-4802-9C7B-A4F5C508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2E5-542C-4688-88FB-2C67F06CA555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D02442-590B-4F04-A247-8FE09941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60773-47B3-46A4-A0F0-5ADB5333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5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53B03F-AEBD-4CFD-890E-E764DD49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05D9A-103E-4FFA-8C21-4F68F02AA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D7E17-6EF9-4CA0-AAF1-0EAA43365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672E5-542C-4688-88FB-2C67F06CA555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5D416-EB8A-404B-9100-A4792DF37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88911-DAA3-4614-BC30-9B23057D3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E5FB-9FCE-4247-BA94-868843C69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8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ED28434-8BA6-4B8D-BE5D-BB9176D0B697}"/>
              </a:ext>
            </a:extLst>
          </p:cNvPr>
          <p:cNvSpPr txBox="1"/>
          <p:nvPr/>
        </p:nvSpPr>
        <p:spPr>
          <a:xfrm>
            <a:off x="2855372" y="2412230"/>
            <a:ext cx="6481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: </a:t>
            </a:r>
            <a:r>
              <a:rPr lang="ko-KR" altLang="en-US" sz="4400" spc="-3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나의 오늘</a:t>
            </a:r>
            <a:r>
              <a:rPr lang="en-US" altLang="ko-KR" sz="4400" spc="-3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, </a:t>
            </a:r>
            <a:r>
              <a:rPr lang="ko-KR" altLang="en-US" sz="4400" spc="-3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나의 미국</a:t>
            </a:r>
            <a:r>
              <a:rPr lang="en-US" altLang="ko-KR" sz="4400" spc="-3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, </a:t>
            </a:r>
            <a:r>
              <a:rPr lang="ko-KR" altLang="en-US" sz="4400" spc="-3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나의 내일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2CCDAC-0195-4DB6-9E15-5B5EE874B69E}"/>
              </a:ext>
            </a:extLst>
          </p:cNvPr>
          <p:cNvSpPr txBox="1"/>
          <p:nvPr/>
        </p:nvSpPr>
        <p:spPr>
          <a:xfrm>
            <a:off x="4407076" y="1145694"/>
            <a:ext cx="3377848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9600" spc="-30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김태회</a:t>
            </a:r>
            <a:endParaRPr lang="ko-KR" altLang="en-US" sz="9600" spc="-30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CB4CFA-AFD6-42A6-9812-449AFB3E8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55"/>
          <a:stretch/>
        </p:blipFill>
        <p:spPr>
          <a:xfrm>
            <a:off x="2921396" y="2537703"/>
            <a:ext cx="6349206" cy="4320297"/>
          </a:xfrm>
          <a:prstGeom prst="rect">
            <a:avLst/>
          </a:prstGeom>
          <a:effectLst>
            <a:outerShdw blurRad="330200" sx="102000" sy="102000" algn="ctr" rotWithShape="0">
              <a:prstClr val="black">
                <a:alpha val="59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4C7544-0CA1-4287-8091-631615F9C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699" y="5788419"/>
            <a:ext cx="1363301" cy="1069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257413-BA7E-4F95-851A-8319EC1138DD}"/>
              </a:ext>
            </a:extLst>
          </p:cNvPr>
          <p:cNvSpPr txBox="1"/>
          <p:nvPr/>
        </p:nvSpPr>
        <p:spPr>
          <a:xfrm>
            <a:off x="4999384" y="679377"/>
            <a:ext cx="2193229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>
                <a:solidFill>
                  <a:schemeClr val="bg1"/>
                </a:solidFill>
                <a:latin typeface="Wilderness Typeface" panose="00000500000000000000" pitchFamily="2" charset="0"/>
                <a:ea typeface="Pretendard Black" panose="02000A03000000020004" pitchFamily="50" charset="-127"/>
                <a:cs typeface="Pretendard Black" panose="02000A03000000020004" pitchFamily="50" charset="-127"/>
              </a:rPr>
              <a:t>Kim Taehoi </a:t>
            </a:r>
            <a:endParaRPr lang="ko-KR" altLang="en-US" sz="4800" spc="300">
              <a:solidFill>
                <a:schemeClr val="bg1"/>
              </a:solidFill>
              <a:latin typeface="Wilderness Typeface" panose="00000500000000000000" pitchFamily="2" charset="0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15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E2CCDAC-0195-4DB6-9E15-5B5EE874B69E}"/>
              </a:ext>
            </a:extLst>
          </p:cNvPr>
          <p:cNvSpPr txBox="1"/>
          <p:nvPr/>
        </p:nvSpPr>
        <p:spPr>
          <a:xfrm>
            <a:off x="666751" y="666751"/>
            <a:ext cx="532870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000" spc="-3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김태회는 누구인가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9B7E9-88DD-4888-9FC3-5D15B304800F}"/>
              </a:ext>
            </a:extLst>
          </p:cNvPr>
          <p:cNvSpPr txBox="1"/>
          <p:nvPr/>
        </p:nvSpPr>
        <p:spPr>
          <a:xfrm>
            <a:off x="666751" y="1682414"/>
            <a:ext cx="456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• 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인천경연중학교 </a:t>
            </a:r>
            <a:r>
              <a:rPr lang="en-US" altLang="ko-KR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1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학년 </a:t>
            </a:r>
            <a:r>
              <a:rPr lang="en-US" altLang="ko-KR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2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반 부반장</a:t>
            </a:r>
            <a:endParaRPr lang="en-US" altLang="ko-KR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• 2010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년 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월 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29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일생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현재 만 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13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세</a:t>
            </a:r>
            <a:endParaRPr lang="en-US" altLang="ko-KR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• 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한달 간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미국 여행 경험 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있음</a:t>
            </a:r>
            <a:endParaRPr lang="en-US" altLang="ko-KR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9AD1BE1-A817-4433-99AA-C45A54A807EF}"/>
              </a:ext>
            </a:extLst>
          </p:cNvPr>
          <p:cNvSpPr/>
          <p:nvPr/>
        </p:nvSpPr>
        <p:spPr>
          <a:xfrm>
            <a:off x="6675727" y="1"/>
            <a:ext cx="5516273" cy="6858000"/>
          </a:xfrm>
          <a:custGeom>
            <a:avLst/>
            <a:gdLst>
              <a:gd name="connsiteX0" fmla="*/ 953799 w 5516273"/>
              <a:gd name="connsiteY0" fmla="*/ 0 h 6858000"/>
              <a:gd name="connsiteX1" fmla="*/ 5516273 w 5516273"/>
              <a:gd name="connsiteY1" fmla="*/ 0 h 6858000"/>
              <a:gd name="connsiteX2" fmla="*/ 5516273 w 5516273"/>
              <a:gd name="connsiteY2" fmla="*/ 6858000 h 6858000"/>
              <a:gd name="connsiteX3" fmla="*/ 953799 w 5516273"/>
              <a:gd name="connsiteY3" fmla="*/ 6858000 h 6858000"/>
              <a:gd name="connsiteX4" fmla="*/ 953799 w 5516273"/>
              <a:gd name="connsiteY4" fmla="*/ 6857999 h 6858000"/>
              <a:gd name="connsiteX5" fmla="*/ 0 w 5516273"/>
              <a:gd name="connsiteY5" fmla="*/ 6857999 h 6858000"/>
              <a:gd name="connsiteX6" fmla="*/ 953799 w 5516273"/>
              <a:gd name="connsiteY6" fmla="*/ 57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6273" h="6858000">
                <a:moveTo>
                  <a:pt x="953799" y="0"/>
                </a:moveTo>
                <a:lnTo>
                  <a:pt x="5516273" y="0"/>
                </a:lnTo>
                <a:lnTo>
                  <a:pt x="5516273" y="6858000"/>
                </a:lnTo>
                <a:lnTo>
                  <a:pt x="953799" y="6858000"/>
                </a:lnTo>
                <a:lnTo>
                  <a:pt x="953799" y="6857999"/>
                </a:lnTo>
                <a:lnTo>
                  <a:pt x="0" y="6857999"/>
                </a:lnTo>
                <a:lnTo>
                  <a:pt x="953799" y="57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06F384-E186-4AD4-A76E-D45A28F55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335" y="713769"/>
            <a:ext cx="5803665" cy="61442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E0997A-4732-42D7-82F7-E7F547DFF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699" y="5788418"/>
            <a:ext cx="1363301" cy="10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EB6698-DE1A-4802-8FAB-395563E59118}"/>
              </a:ext>
            </a:extLst>
          </p:cNvPr>
          <p:cNvSpPr txBox="1"/>
          <p:nvPr/>
        </p:nvSpPr>
        <p:spPr>
          <a:xfrm>
            <a:off x="666750" y="666750"/>
            <a:ext cx="3744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오전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의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끝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을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달리고 있는 지금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기분이 어떠신가요</a:t>
            </a:r>
            <a:r>
              <a:rPr lang="en-US" altLang="ko-KR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BAAA4-6E64-48FA-8574-144D381EFEC3}"/>
              </a:ext>
            </a:extLst>
          </p:cNvPr>
          <p:cNvSpPr txBox="1"/>
          <p:nvPr/>
        </p:nvSpPr>
        <p:spPr>
          <a:xfrm>
            <a:off x="6409747" y="666750"/>
            <a:ext cx="3759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심심합니다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뭐 매일매일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똑같으니까요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근데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오늘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은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좀 다르게 살아보려 합니다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F109E-D7C3-4267-A7D2-3A60682B9608}"/>
              </a:ext>
            </a:extLst>
          </p:cNvPr>
          <p:cNvSpPr txBox="1"/>
          <p:nvPr/>
        </p:nvSpPr>
        <p:spPr>
          <a:xfrm>
            <a:off x="666750" y="2044005"/>
            <a:ext cx="4493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미국         일주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를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하고 싶으시다 들었는데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미국</a:t>
            </a:r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 대한 </a:t>
            </a:r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특별히</a:t>
            </a:r>
            <a:endParaRPr lang="en-US" altLang="ko-KR" sz="360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좋은기억</a:t>
            </a:r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</a:t>
            </a:r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있으신가요</a:t>
            </a:r>
            <a:r>
              <a:rPr lang="en-US" altLang="ko-KR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A045E-4922-4CB9-B7B0-6837AC2B43F4}"/>
              </a:ext>
            </a:extLst>
          </p:cNvPr>
          <p:cNvSpPr txBox="1"/>
          <p:nvPr/>
        </p:nvSpPr>
        <p:spPr>
          <a:xfrm>
            <a:off x="6409747" y="2044005"/>
            <a:ext cx="4751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비행기 탔을 때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그리고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쇼핑했을 때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그때가 새롭고 좋았습니다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아메리카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라는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다른 대륙을 밟았어서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그런 듯 합니다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89C92-BBA7-454B-8777-63A6DC040391}"/>
              </a:ext>
            </a:extLst>
          </p:cNvPr>
          <p:cNvSpPr txBox="1"/>
          <p:nvPr/>
        </p:nvSpPr>
        <p:spPr>
          <a:xfrm>
            <a:off x="666750" y="3890666"/>
            <a:ext cx="46442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그러면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  <a:r>
              <a:rPr lang="en-US" altLang="ko-KR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다시 미국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으로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간다면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하고싶으신 것</a:t>
            </a:r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과</a:t>
            </a:r>
            <a:endParaRPr lang="en-US" altLang="ko-KR" sz="360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가고싶으신 곳</a:t>
            </a:r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</a:t>
            </a:r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있나요</a:t>
            </a:r>
            <a:r>
              <a:rPr lang="en-US" altLang="ko-KR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59009-7B5E-4370-84F5-305670EBE734}"/>
              </a:ext>
            </a:extLst>
          </p:cNvPr>
          <p:cNvSpPr txBox="1"/>
          <p:nvPr/>
        </p:nvSpPr>
        <p:spPr>
          <a:xfrm>
            <a:off x="6409747" y="3890666"/>
            <a:ext cx="5115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워싱턴 </a:t>
            </a:r>
            <a:r>
              <a:rPr lang="en-US" altLang="ko-KR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DC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가보고 싶습니다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그 곳이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재밌고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  <a:r>
              <a:rPr lang="en-US" altLang="ko-KR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신기하고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  <a:r>
              <a:rPr lang="en-US" altLang="ko-KR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새로운 경험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될 것 같습니다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특히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그 거리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가고싶습니다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</p:txBody>
      </p:sp>
      <p:pic>
        <p:nvPicPr>
          <p:cNvPr id="1026" name="Picture 2" descr="Flag: United States on Apple iOS 16.4">
            <a:extLst>
              <a:ext uri="{FF2B5EF4-FFF2-40B4-BE49-F238E27FC236}">
                <a16:creationId xmlns:a16="http://schemas.microsoft.com/office/drawing/2014/main" id="{3C840EC2-453D-46C4-BE5B-4E0064AD7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8" y="2013047"/>
            <a:ext cx="4476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639EE2-8B26-4702-BDF6-4E9B3C5E7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699" y="5788419"/>
            <a:ext cx="1363301" cy="10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9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EB6698-DE1A-4802-8FAB-395563E59118}"/>
              </a:ext>
            </a:extLst>
          </p:cNvPr>
          <p:cNvSpPr txBox="1"/>
          <p:nvPr/>
        </p:nvSpPr>
        <p:spPr>
          <a:xfrm>
            <a:off x="666750" y="666750"/>
            <a:ext cx="5392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그럼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좀 다른 주제로 넘어가서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…</a:t>
            </a: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좋아하시는 것</a:t>
            </a:r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</a:t>
            </a:r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있으신가요</a:t>
            </a:r>
            <a:r>
              <a:rPr lang="en-US" altLang="ko-KR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BAAA4-6E64-48FA-8574-144D381EFEC3}"/>
              </a:ext>
            </a:extLst>
          </p:cNvPr>
          <p:cNvSpPr txBox="1"/>
          <p:nvPr/>
        </p:nvSpPr>
        <p:spPr>
          <a:xfrm>
            <a:off x="6409747" y="666750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         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이랑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운동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      좋아합니다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F109E-D7C3-4267-A7D2-3A60682B9608}"/>
              </a:ext>
            </a:extLst>
          </p:cNvPr>
          <p:cNvSpPr txBox="1"/>
          <p:nvPr/>
        </p:nvSpPr>
        <p:spPr>
          <a:xfrm>
            <a:off x="666750" y="2044005"/>
            <a:ext cx="4737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좀 더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자세히 부탁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드립니다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 이름</a:t>
            </a:r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이라던지</a:t>
            </a:r>
            <a:endParaRPr lang="en-US" altLang="ko-KR" sz="360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아니면 </a:t>
            </a:r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운동 종류</a:t>
            </a:r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라던지</a:t>
            </a:r>
            <a:r>
              <a:rPr lang="en-US" altLang="ko-KR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A045E-4922-4CB9-B7B0-6837AC2B43F4}"/>
              </a:ext>
            </a:extLst>
          </p:cNvPr>
          <p:cNvSpPr txBox="1"/>
          <p:nvPr/>
        </p:nvSpPr>
        <p:spPr>
          <a:xfrm>
            <a:off x="6409747" y="2044005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에서는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>
                <a:solidFill>
                  <a:srgbClr val="FF4654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발로란트</a:t>
            </a:r>
            <a:endParaRPr lang="en-US" altLang="ko-KR">
              <a:solidFill>
                <a:srgbClr val="FF4654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그리고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운동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에서는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턱걸이 좋아합니다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89C92-BBA7-454B-8777-63A6DC040391}"/>
              </a:ext>
            </a:extLst>
          </p:cNvPr>
          <p:cNvSpPr txBox="1"/>
          <p:nvPr/>
        </p:nvSpPr>
        <p:spPr>
          <a:xfrm>
            <a:off x="666750" y="3890666"/>
            <a:ext cx="58112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오</a:t>
            </a:r>
            <a:r>
              <a:rPr lang="en-US" altLang="ko-KR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!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발로란트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발로란트라는 게임</a:t>
            </a:r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을</a:t>
            </a:r>
            <a:endParaRPr lang="en-US" altLang="ko-KR" sz="360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좋아하시는 이유</a:t>
            </a:r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가 있으신가요</a:t>
            </a:r>
            <a:r>
              <a:rPr lang="en-US" altLang="ko-KR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?</a:t>
            </a:r>
          </a:p>
        </p:txBody>
      </p:sp>
      <p:pic>
        <p:nvPicPr>
          <p:cNvPr id="4" name="Picture 2" descr="Flexed Biceps on Apple iOS 16.4">
            <a:extLst>
              <a:ext uri="{FF2B5EF4-FFF2-40B4-BE49-F238E27FC236}">
                <a16:creationId xmlns:a16="http://schemas.microsoft.com/office/drawing/2014/main" id="{D11A7062-6EDE-45DC-95B7-72596949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247" y="666750"/>
            <a:ext cx="376405" cy="37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deo Game on Apple iOS 16.4">
            <a:extLst>
              <a:ext uri="{FF2B5EF4-FFF2-40B4-BE49-F238E27FC236}">
                <a16:creationId xmlns:a16="http://schemas.microsoft.com/office/drawing/2014/main" id="{3BEE3740-BCA1-4E11-A634-067007978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033" y="655472"/>
            <a:ext cx="376405" cy="37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112297-0C75-4697-81B6-1C3712C6B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20" y="1975805"/>
            <a:ext cx="464063" cy="4640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E8DB89-EA40-4503-ACFD-5B1690B727A1}"/>
              </a:ext>
            </a:extLst>
          </p:cNvPr>
          <p:cNvSpPr txBox="1"/>
          <p:nvPr/>
        </p:nvSpPr>
        <p:spPr>
          <a:xfrm>
            <a:off x="6409747" y="3886461"/>
            <a:ext cx="4807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제 형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옛날에 했던 게임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입니다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 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그래서 익숙했고요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그리고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친구들도 많이 했던 게임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이다 보니</a:t>
            </a:r>
            <a:endParaRPr lang="en-US" altLang="ko-KR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시작하게 된 것 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같아요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FAFBC1-D517-40FD-ABD8-32E596B26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699" y="5788419"/>
            <a:ext cx="1363301" cy="10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3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EB6698-DE1A-4802-8FAB-395563E59118}"/>
              </a:ext>
            </a:extLst>
          </p:cNvPr>
          <p:cNvSpPr txBox="1"/>
          <p:nvPr/>
        </p:nvSpPr>
        <p:spPr>
          <a:xfrm>
            <a:off x="666750" y="666750"/>
            <a:ext cx="5176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음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그러면</a:t>
            </a:r>
            <a:endParaRPr lang="en-US" altLang="ko-KR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좋아하시는 발로란트 요원이</a:t>
            </a:r>
            <a:endParaRPr lang="en-US" altLang="ko-KR" sz="360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있으신가요</a:t>
            </a:r>
            <a:r>
              <a:rPr lang="en-US" altLang="ko-KR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?</a:t>
            </a:r>
            <a:endParaRPr lang="en-US" altLang="ko-KR" sz="360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BAAA4-6E64-48FA-8574-144D381EFEC3}"/>
              </a:ext>
            </a:extLst>
          </p:cNvPr>
          <p:cNvSpPr txBox="1"/>
          <p:nvPr/>
        </p:nvSpPr>
        <p:spPr>
          <a:xfrm>
            <a:off x="6409747" y="666750"/>
            <a:ext cx="3845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blipFill>
                  <a:blip r:embed="rId2"/>
                  <a:stretch>
                    <a:fillRect/>
                  </a:stretch>
                </a:blip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제트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와 </a:t>
            </a:r>
            <a:r>
              <a:rPr lang="ko-KR" altLang="en-US">
                <a:blipFill>
                  <a:blip r:embed="rId3"/>
                  <a:stretch>
                    <a:fillRect/>
                  </a:stretch>
                </a:blip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세이지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라는 요원을 좋아합니다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제트는 시작했을 즈음부터 썼던 요원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이고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</a:t>
            </a:r>
          </a:p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세이지는 성능이 좋아서 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쓰고 있어요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F109E-D7C3-4267-A7D2-3A60682B9608}"/>
              </a:ext>
            </a:extLst>
          </p:cNvPr>
          <p:cNvSpPr txBox="1"/>
          <p:nvPr/>
        </p:nvSpPr>
        <p:spPr>
          <a:xfrm>
            <a:off x="666750" y="2513411"/>
            <a:ext cx="36952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좋아하는 것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은 이쯤 하면 되는 것 같으니</a:t>
            </a:r>
            <a:endParaRPr lang="en-US" altLang="ko-KR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싫어하는 것</a:t>
            </a:r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</a:t>
            </a:r>
            <a:endParaRPr lang="en-US" altLang="ko-KR" sz="360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있으신가요</a:t>
            </a:r>
            <a:r>
              <a:rPr lang="en-US" altLang="ko-KR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A045E-4922-4CB9-B7B0-6837AC2B43F4}"/>
              </a:ext>
            </a:extLst>
          </p:cNvPr>
          <p:cNvSpPr txBox="1"/>
          <p:nvPr/>
        </p:nvSpPr>
        <p:spPr>
          <a:xfrm>
            <a:off x="6409747" y="2513411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노동 싫어합니다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자유로운게 좋아요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89C92-BBA7-454B-8777-63A6DC040391}"/>
              </a:ext>
            </a:extLst>
          </p:cNvPr>
          <p:cNvSpPr txBox="1"/>
          <p:nvPr/>
        </p:nvSpPr>
        <p:spPr>
          <a:xfrm>
            <a:off x="666750" y="4360072"/>
            <a:ext cx="54120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이제 끝쯤으로 넘어가서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</a:p>
          <a:p>
            <a:r>
              <a:rPr lang="en-US" altLang="ko-KR" sz="3600">
                <a:blipFill>
                  <a:blip r:embed="rId4"/>
                  <a:stretch>
                    <a:fillRect/>
                  </a:stretch>
                </a:blip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50</a:t>
            </a:r>
            <a:r>
              <a:rPr lang="ko-KR" altLang="en-US" sz="3600">
                <a:blipFill>
                  <a:blip r:embed="rId4"/>
                  <a:stretch>
                    <a:fillRect/>
                  </a:stretch>
                </a:blip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년 쯤 후 미래</a:t>
            </a:r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에</a:t>
            </a:r>
            <a:endParaRPr lang="en-US" altLang="ko-KR" sz="360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하고싶으신 것</a:t>
            </a:r>
            <a:r>
              <a:rPr lang="ko-KR" altLang="en-US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 있으신가요</a:t>
            </a:r>
            <a:r>
              <a:rPr lang="en-US" altLang="ko-KR" sz="36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8DB89-EA40-4503-ACFD-5B1690B727A1}"/>
              </a:ext>
            </a:extLst>
          </p:cNvPr>
          <p:cNvSpPr txBox="1"/>
          <p:nvPr/>
        </p:nvSpPr>
        <p:spPr>
          <a:xfrm>
            <a:off x="6409747" y="4355867"/>
            <a:ext cx="5131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사업가 되고 싶습니다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 </a:t>
            </a:r>
            <a:r>
              <a:rPr lang="ko-KR" altLang="en-US">
                <a:blipFill>
                  <a:blip r:embed="rId5"/>
                  <a:stretch>
                    <a:fillRect/>
                  </a:stretch>
                </a:blip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반도체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관련해서요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blipFill>
                  <a:blip r:embed="rId6"/>
                  <a:stretch>
                    <a:fillRect/>
                  </a:stretch>
                </a:blip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월급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은</a:t>
            </a:r>
            <a:r>
              <a:rPr lang="ko-KR" altLang="en-US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>
                <a:blipFill>
                  <a:blip r:embed="rId6"/>
                  <a:stretch>
                    <a:fillRect/>
                  </a:stretch>
                </a:blip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한 </a:t>
            </a:r>
            <a:r>
              <a:rPr lang="en-US" altLang="ko-KR">
                <a:blipFill>
                  <a:blip r:embed="rId6"/>
                  <a:stretch>
                    <a:fillRect/>
                  </a:stretch>
                </a:blip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2</a:t>
            </a:r>
            <a:r>
              <a:rPr lang="ko-KR" altLang="en-US">
                <a:blipFill>
                  <a:blip r:embed="rId6"/>
                  <a:stretch>
                    <a:fillRect/>
                  </a:stretch>
                </a:blip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억 정도</a:t>
            </a:r>
            <a:r>
              <a:rPr lang="en-US" altLang="ko-KR">
                <a:blipFill>
                  <a:blip r:embed="rId6"/>
                  <a:stretch>
                    <a:fillRect/>
                  </a:stretch>
                </a:blip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?</a:t>
            </a:r>
            <a:r>
              <a:rPr lang="en-US" altLang="ko-KR">
                <a:blipFill>
                  <a:blip r:embed="rId6"/>
                  <a:stretch>
                    <a:fillRect/>
                  </a:stretch>
                </a:blip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웃음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)</a:t>
            </a:r>
          </a:p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기부도 하면서 사치도 부리고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... 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그러면서 살고 싶습니다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35B46E-8755-42A5-8904-DFC13BCD8A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699" y="5788419"/>
            <a:ext cx="1363301" cy="10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EB6698-DE1A-4802-8FAB-395563E59118}"/>
              </a:ext>
            </a:extLst>
          </p:cNvPr>
          <p:cNvSpPr txBox="1"/>
          <p:nvPr/>
        </p:nvSpPr>
        <p:spPr>
          <a:xfrm>
            <a:off x="666750" y="666750"/>
            <a:ext cx="31181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감사합니다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수고하셨습니다</a:t>
            </a:r>
            <a:r>
              <a:rPr lang="en-US" altLang="ko-KR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.</a:t>
            </a:r>
          </a:p>
          <a:p>
            <a:r>
              <a:rPr lang="ko-KR" altLang="en-US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내일 봅시다</a:t>
            </a:r>
            <a:r>
              <a:rPr lang="en-US" altLang="ko-KR" sz="36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.</a:t>
            </a:r>
            <a:endParaRPr lang="en-US" altLang="ko-KR" sz="3600"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35B46E-8755-42A5-8904-DFC13BCD8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699" y="5788419"/>
            <a:ext cx="1363301" cy="1069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D898FD-2CCD-47CA-B740-B5C1D35EEF19}"/>
              </a:ext>
            </a:extLst>
          </p:cNvPr>
          <p:cNvSpPr txBox="1"/>
          <p:nvPr/>
        </p:nvSpPr>
        <p:spPr>
          <a:xfrm>
            <a:off x="6409747" y="666750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면담자 분도 수고하셨습니다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내일 또 뵙시다</a:t>
            </a:r>
            <a:r>
              <a:rPr lang="en-US" altLang="ko-KR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01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295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Pretendard Black</vt:lpstr>
      <vt:lpstr>Pretendard Light</vt:lpstr>
      <vt:lpstr>맑은 고딕</vt:lpstr>
      <vt:lpstr>Arial</vt:lpstr>
      <vt:lpstr>Wilderness Typeface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시율 이</dc:creator>
  <cp:lastModifiedBy>시율 이</cp:lastModifiedBy>
  <cp:revision>27</cp:revision>
  <dcterms:created xsi:type="dcterms:W3CDTF">2023-04-16T02:37:47Z</dcterms:created>
  <dcterms:modified xsi:type="dcterms:W3CDTF">2023-05-02T13:56:02Z</dcterms:modified>
</cp:coreProperties>
</file>