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62" r:id="rId3"/>
    <p:sldId id="259" r:id="rId4"/>
    <p:sldId id="263" r:id="rId5"/>
    <p:sldId id="266" r:id="rId6"/>
    <p:sldId id="264" r:id="rId7"/>
    <p:sldId id="267" r:id="rId8"/>
    <p:sldId id="265" r:id="rId9"/>
    <p:sldId id="269" r:id="rId10"/>
    <p:sldId id="270" r:id="rId11"/>
    <p:sldId id="271" r:id="rId12"/>
    <p:sldId id="268" r:id="rId13"/>
    <p:sldId id="272" r:id="rId14"/>
    <p:sldId id="273" r:id="rId15"/>
    <p:sldId id="261" r:id="rId16"/>
    <p:sldId id="260" r:id="rId17"/>
    <p:sldId id="258" r:id="rId18"/>
    <p:sldId id="276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5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53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8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8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2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8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2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7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6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4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6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28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y/Dropbox/SweetSoft/Documents/Khach%20hang/APEMalaysia/Presentation/Workflow_main-ENG-detail.pdf" TargetMode="External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23" y="1964269"/>
            <a:ext cx="8259778" cy="24214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about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cap="none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APEVN MANAGEMENT SYSTEM</a:t>
            </a:r>
            <a:endParaRPr lang="en-US" sz="4000" b="1" cap="none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MR. NGUYEN TRI HUY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Founder &amp; CEO - </a:t>
            </a:r>
            <a:r>
              <a:rPr lang="en-US" sz="12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SwEETSOFT</a:t>
            </a:r>
            <a:r>
              <a:rPr lang="en-US" sz="1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SOLUTIONS</a:t>
            </a:r>
            <a:endParaRPr lang="en-US" sz="1400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MR. NGUYEN MINH DUC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TEAM </a:t>
            </a:r>
            <a:r>
              <a:rPr lang="en-US" sz="1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LEADER - SWEETSOFT SOLUTIONS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6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059" y="82867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Workflow designer: sub-task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5" y="1390711"/>
            <a:ext cx="6326102" cy="53425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37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059" y="82867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Workflow designer: Select/View production parameter.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390711"/>
            <a:ext cx="8675887" cy="522111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60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Production schedule: re-ordering order process at stages by drag-n-drop. Support print schedule at a stage.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1" y="1624494"/>
            <a:ext cx="8759515" cy="504470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1" y="1624494"/>
            <a:ext cx="8790476" cy="415238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31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Production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acknowledgment: acknowledge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tasks of worker at stage (base on workflow), support scan barcode of order, cylinder, worker.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5" y="1698486"/>
            <a:ext cx="8695417" cy="410194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6" y="1536561"/>
            <a:ext cx="8023514" cy="51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Flexible system permission base on role and action per 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0" y="1302328"/>
            <a:ext cx="8526320" cy="4990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0" y="1302328"/>
            <a:ext cx="8522208" cy="514256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30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WORKFLOW BASED SYSTEM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666749"/>
            <a:ext cx="8458200" cy="61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6667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OBJECT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019175"/>
            <a:ext cx="8524875" cy="55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OBJECT design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81050"/>
            <a:ext cx="8819580" cy="58936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75" y="2295525"/>
            <a:ext cx="117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 Dept.</a:t>
            </a: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9868" y="442496"/>
            <a:ext cx="1624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Shipment Dept.</a:t>
            </a: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7050" y="4314825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F5F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Dept.</a:t>
            </a:r>
            <a:endParaRPr lang="en-US" sz="1600" dirty="0">
              <a:solidFill>
                <a:srgbClr val="9F5FC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087" y="2876550"/>
            <a:ext cx="1671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Dept.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7287" y="6269514"/>
            <a:ext cx="1985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controller</a:t>
            </a:r>
            <a:endParaRPr lang="en-US" sz="1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09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272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&amp;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208846"/>
            <a:ext cx="921789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SERVER SIDE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Operating system: Windows Server 2008 / 2008 R2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Database: MySQL 5.x 64 bit (free)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Pre-requirement: Microsoft .NET Framework 3.5, Crystal Report for Web.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Multi-Core CPU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At least 2 GB RAM free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High-speed hard disk with 3GB free for software installation &amp; database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At least 100Mbps network connection for LAN, fiber optic cable connection for outside.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4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CLIENT SIDE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Operating system: cross platform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Database: no need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Pre-requirement: Modern web browser supports HTML5 and JavaScript (jQuery) – Firefox 2x is recommended.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Barcode reader hardware and software driver.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Low spec PC with network connection is enough.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272" y="577273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35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BENEFITS</a:t>
            </a:r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51584"/>
            <a:ext cx="914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ERP’s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architecture bases on modifiable workflow:</a:t>
            </a:r>
            <a:b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flexible processes for the company</a:t>
            </a:r>
            <a:b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     tasks are controllable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     workers are marked work-point correctly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Follow-up rate of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progress of order and cylinder.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Easy to use with user friendly GUI.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Secured user controller by role permission.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Easy to expand or upgrade when changing business model - grow up!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Web-based application benefit: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Direct access anywhere (via intranet/internet)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Cross platform/OS – just need a web browser.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Centralized data &amp;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software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setup: secure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and easy to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backup/ maintain.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No installation on client side, low spec PCs on client side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Avoid risk by virus from client side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Quick and easy 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updates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129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User-friendly, “windows in browser”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Support system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notification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Language transparent (able to translate into different languages)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15" y="1844338"/>
            <a:ext cx="6237119" cy="48517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14" y="4091709"/>
            <a:ext cx="2078820" cy="26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Flexible list of data: department, staff/worker, task, customer, standard price, printing profile…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1" y="1536561"/>
            <a:ext cx="6658069" cy="517918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88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Order management: input, search, export order to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Order status: stop/cancel/restore/delete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Cylinder producing status: stop/restore.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098628"/>
            <a:ext cx="8943975" cy="39751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844338"/>
            <a:ext cx="7655687" cy="478031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36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Print with barcode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6" y="1390711"/>
            <a:ext cx="5283483" cy="529017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Support order tracking in timeline interface with user-friendly and stages in detail of order, cylinder.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894981"/>
            <a:ext cx="8686800" cy="36867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894981"/>
            <a:ext cx="8686800" cy="3705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894981"/>
            <a:ext cx="8686800" cy="36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Look up graphic information: graphic tasks in detail, search for order with graphic task, processes in graphic stage.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6" y="1698487"/>
            <a:ext cx="8852298" cy="493418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1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" y="828675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Workflow designer: drag-and-drop node (connection line, department), support zoom, undo/redo, item properties.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3" y="1536561"/>
            <a:ext cx="6521015" cy="517478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3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772400" cy="666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HIGHLIGHT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059" y="82867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Workflow designer: drag-and-drop node to change a task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" y="1698487"/>
            <a:ext cx="4293009" cy="424049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36" y="1698487"/>
            <a:ext cx="4824202" cy="388951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4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714</TotalTime>
  <Words>431</Words>
  <Application>Microsoft Macintosh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Celestial</vt:lpstr>
      <vt:lpstr>Overview about APEVN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OBJECT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Nguyen-Tri</dc:creator>
  <cp:lastModifiedBy>Huy Nguyen-Tri</cp:lastModifiedBy>
  <cp:revision>40</cp:revision>
  <dcterms:created xsi:type="dcterms:W3CDTF">2014-09-07T05:58:30Z</dcterms:created>
  <dcterms:modified xsi:type="dcterms:W3CDTF">2014-09-09T09:27:04Z</dcterms:modified>
</cp:coreProperties>
</file>