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CBAD26-F3A5-48A6-B082-ACC92601AF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Breaching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A001CB-83E1-4B19-9B46-2D7DBD20F0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05-10-20 12:23:36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66B97FA-5B4A-49F0-8027-EAC516D25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661987"/>
            <a:ext cx="6153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0D1A593-A10C-4CA7-AFB0-A297B1422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23912"/>
            <a:ext cx="6210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D62D7252-67CD-4197-98D6-0B960BEBF3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2271712"/>
            <a:ext cx="8829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3310D5E4-5DF3-44C9-B8C0-3EB3B1141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742950"/>
            <a:ext cx="80867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6" name="slide6">
            <a:extLst>
              <a:ext uri="{FF2B5EF4-FFF2-40B4-BE49-F238E27FC236}">
                <a16:creationId xmlns:a16="http://schemas.microsoft.com/office/drawing/2014/main" id="{1D39DD5F-A0A7-40C4-B983-C823679F6D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36" y="0"/>
            <a:ext cx="5984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101D28E-4E1C-4FAF-AFB0-4F0E15FAA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823912"/>
            <a:ext cx="8829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8071DEE-A0D7-457B-A9E3-6D7AEAFD0F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766762"/>
            <a:ext cx="87344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034B2450-EA5F-40AA-A93F-F75B5CD4B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823912"/>
            <a:ext cx="9182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2020-10-05T06:53:39Z</dcterms:created>
  <dcterms:modified xsi:type="dcterms:W3CDTF">2020-10-05T06:53:39Z</dcterms:modified>
</cp:coreProperties>
</file>