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96" d="100"/>
          <a:sy n="96" d="100"/>
        </p:scale>
        <p:origin x="178" y="-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B330-7C0F-4922-B7B8-D654B0E368D0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300D-E7CC-4CD2-B1B4-A839F435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1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B330-7C0F-4922-B7B8-D654B0E368D0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300D-E7CC-4CD2-B1B4-A839F435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1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B330-7C0F-4922-B7B8-D654B0E368D0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300D-E7CC-4CD2-B1B4-A839F435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6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B330-7C0F-4922-B7B8-D654B0E368D0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300D-E7CC-4CD2-B1B4-A839F435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0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B330-7C0F-4922-B7B8-D654B0E368D0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300D-E7CC-4CD2-B1B4-A839F435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B330-7C0F-4922-B7B8-D654B0E368D0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300D-E7CC-4CD2-B1B4-A839F435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B330-7C0F-4922-B7B8-D654B0E368D0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300D-E7CC-4CD2-B1B4-A839F435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B330-7C0F-4922-B7B8-D654B0E368D0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300D-E7CC-4CD2-B1B4-A839F435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9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B330-7C0F-4922-B7B8-D654B0E368D0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300D-E7CC-4CD2-B1B4-A839F435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6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B330-7C0F-4922-B7B8-D654B0E368D0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300D-E7CC-4CD2-B1B4-A839F435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2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B330-7C0F-4922-B7B8-D654B0E368D0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300D-E7CC-4CD2-B1B4-A839F435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0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2B330-7C0F-4922-B7B8-D654B0E368D0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4300D-E7CC-4CD2-B1B4-A839F435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45A481-C8B0-4A9D-A4BC-107F753D595C}"/>
              </a:ext>
            </a:extLst>
          </p:cNvPr>
          <p:cNvSpPr/>
          <p:nvPr/>
        </p:nvSpPr>
        <p:spPr>
          <a:xfrm>
            <a:off x="1482436" y="1593272"/>
            <a:ext cx="1648691" cy="412865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Internet Zone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9C640C-7C58-4C05-A567-F286F4CB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7BB4CC-E35E-4849-B22C-07A22C1F0254}"/>
              </a:ext>
            </a:extLst>
          </p:cNvPr>
          <p:cNvSpPr/>
          <p:nvPr/>
        </p:nvSpPr>
        <p:spPr>
          <a:xfrm>
            <a:off x="4779817" y="1593273"/>
            <a:ext cx="6573983" cy="412865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Intranet zone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204FE6-8AAE-4E9F-AE90-D1413932F106}"/>
              </a:ext>
            </a:extLst>
          </p:cNvPr>
          <p:cNvSpPr/>
          <p:nvPr/>
        </p:nvSpPr>
        <p:spPr>
          <a:xfrm>
            <a:off x="5130068" y="2673805"/>
            <a:ext cx="1482436" cy="195495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 Reverse Proxy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A1552D-B295-466D-9863-F0C038D52FDA}"/>
              </a:ext>
            </a:extLst>
          </p:cNvPr>
          <p:cNvSpPr/>
          <p:nvPr/>
        </p:nvSpPr>
        <p:spPr>
          <a:xfrm>
            <a:off x="7194395" y="2155727"/>
            <a:ext cx="1163782" cy="317269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  <a:p>
            <a:pPr algn="ctr"/>
            <a:r>
              <a:rPr lang="en-US" dirty="0"/>
              <a:t>http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99BD46-17B0-4B92-8C9F-7DD7EE11EAC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31127" y="3657600"/>
            <a:ext cx="1998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176585C-957D-4A97-9534-E7D444A67578}"/>
              </a:ext>
            </a:extLst>
          </p:cNvPr>
          <p:cNvSpPr/>
          <p:nvPr/>
        </p:nvSpPr>
        <p:spPr>
          <a:xfrm>
            <a:off x="9691253" y="4483291"/>
            <a:ext cx="1163782" cy="8451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08D9CF-7893-47EE-BC53-1A0185AFFC7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612504" y="3742073"/>
            <a:ext cx="581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D067CA-0E24-48D8-ADBD-8B51670FC38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347813" y="4905855"/>
            <a:ext cx="1343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57D9C8-1400-42C1-8754-24A828A4D60B}"/>
              </a:ext>
            </a:extLst>
          </p:cNvPr>
          <p:cNvCxnSpPr>
            <a:cxnSpLocks/>
          </p:cNvCxnSpPr>
          <p:nvPr/>
        </p:nvCxnSpPr>
        <p:spPr>
          <a:xfrm flipH="1" flipV="1">
            <a:off x="8321230" y="4787095"/>
            <a:ext cx="134344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AAA3483-00AE-4A02-9B67-C47732F85FE0}"/>
              </a:ext>
            </a:extLst>
          </p:cNvPr>
          <p:cNvSpPr txBox="1"/>
          <p:nvPr/>
        </p:nvSpPr>
        <p:spPr>
          <a:xfrm>
            <a:off x="8340890" y="4959086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608CEF-3A83-4BC9-85D4-ED4D56933B5B}"/>
              </a:ext>
            </a:extLst>
          </p:cNvPr>
          <p:cNvSpPr txBox="1"/>
          <p:nvPr/>
        </p:nvSpPr>
        <p:spPr>
          <a:xfrm>
            <a:off x="8410555" y="4350387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Auth</a:t>
            </a:r>
            <a:r>
              <a:rPr lang="en-US" dirty="0"/>
              <a:t> Token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C1634E-A0EB-4FF6-9EC8-07241B785D43}"/>
              </a:ext>
            </a:extLst>
          </p:cNvPr>
          <p:cNvSpPr/>
          <p:nvPr/>
        </p:nvSpPr>
        <p:spPr>
          <a:xfrm>
            <a:off x="9641403" y="2382982"/>
            <a:ext cx="1163782" cy="74814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Services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63CC61-07C8-41B4-BF81-6F6DAEB67CC1}"/>
              </a:ext>
            </a:extLst>
          </p:cNvPr>
          <p:cNvSpPr/>
          <p:nvPr/>
        </p:nvSpPr>
        <p:spPr>
          <a:xfrm>
            <a:off x="9664670" y="3325091"/>
            <a:ext cx="1163782" cy="8051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Services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2F21C4-0A96-4D74-BEB0-633C1379E267}"/>
              </a:ext>
            </a:extLst>
          </p:cNvPr>
          <p:cNvCxnSpPr>
            <a:cxnSpLocks/>
          </p:cNvCxnSpPr>
          <p:nvPr/>
        </p:nvCxnSpPr>
        <p:spPr>
          <a:xfrm>
            <a:off x="8324586" y="2784764"/>
            <a:ext cx="1344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202C475-8066-4E3F-AABA-72FD63FF14C7}"/>
              </a:ext>
            </a:extLst>
          </p:cNvPr>
          <p:cNvSpPr txBox="1"/>
          <p:nvPr/>
        </p:nvSpPr>
        <p:spPr>
          <a:xfrm>
            <a:off x="8410555" y="2304473"/>
            <a:ext cx="122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Auth</a:t>
            </a:r>
            <a:r>
              <a:rPr lang="en-US" dirty="0"/>
              <a:t> token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7DD0E0-714A-43C9-A748-1A3663D4FB72}"/>
              </a:ext>
            </a:extLst>
          </p:cNvPr>
          <p:cNvCxnSpPr/>
          <p:nvPr/>
        </p:nvCxnSpPr>
        <p:spPr>
          <a:xfrm flipH="1">
            <a:off x="8321230" y="2951018"/>
            <a:ext cx="13280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B0A3533-35E6-42D2-8454-6D2436D41933}"/>
              </a:ext>
            </a:extLst>
          </p:cNvPr>
          <p:cNvCxnSpPr/>
          <p:nvPr/>
        </p:nvCxnSpPr>
        <p:spPr>
          <a:xfrm>
            <a:off x="8338441" y="3616035"/>
            <a:ext cx="13524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799D11-F12E-42D4-90A1-2E5446B0ACB9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8358177" y="3742072"/>
            <a:ext cx="13227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71E3FFE-CF88-49E3-8243-F44DE00B000D}"/>
              </a:ext>
            </a:extLst>
          </p:cNvPr>
          <p:cNvSpPr txBox="1"/>
          <p:nvPr/>
        </p:nvSpPr>
        <p:spPr>
          <a:xfrm>
            <a:off x="8341958" y="3232161"/>
            <a:ext cx="122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Auth</a:t>
            </a:r>
            <a:r>
              <a:rPr lang="en-US" dirty="0"/>
              <a:t> token</a:t>
            </a:r>
          </a:p>
        </p:txBody>
      </p:sp>
      <p:sp>
        <p:nvSpPr>
          <p:cNvPr id="46" name="Cylinder 45">
            <a:extLst>
              <a:ext uri="{FF2B5EF4-FFF2-40B4-BE49-F238E27FC236}">
                <a16:creationId xmlns:a16="http://schemas.microsoft.com/office/drawing/2014/main" id="{3436260E-C52C-4911-A8FB-A36E04D78573}"/>
              </a:ext>
            </a:extLst>
          </p:cNvPr>
          <p:cNvSpPr/>
          <p:nvPr/>
        </p:nvSpPr>
        <p:spPr>
          <a:xfrm>
            <a:off x="10805185" y="2673805"/>
            <a:ext cx="389287" cy="4573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ylinder 46">
            <a:extLst>
              <a:ext uri="{FF2B5EF4-FFF2-40B4-BE49-F238E27FC236}">
                <a16:creationId xmlns:a16="http://schemas.microsoft.com/office/drawing/2014/main" id="{4B89D06C-1310-47AC-9D9F-679E8E035C0F}"/>
              </a:ext>
            </a:extLst>
          </p:cNvPr>
          <p:cNvSpPr/>
          <p:nvPr/>
        </p:nvSpPr>
        <p:spPr>
          <a:xfrm>
            <a:off x="10855035" y="3616035"/>
            <a:ext cx="339437" cy="47374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F06A6FB2-3285-4902-8D41-35720C2D3293}"/>
              </a:ext>
            </a:extLst>
          </p:cNvPr>
          <p:cNvSpPr/>
          <p:nvPr/>
        </p:nvSpPr>
        <p:spPr>
          <a:xfrm>
            <a:off x="10855035" y="4787095"/>
            <a:ext cx="339437" cy="4737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D6F273-1BC1-4DC3-A2FD-2F48677CDC03}"/>
              </a:ext>
            </a:extLst>
          </p:cNvPr>
          <p:cNvCxnSpPr/>
          <p:nvPr/>
        </p:nvCxnSpPr>
        <p:spPr>
          <a:xfrm flipH="1">
            <a:off x="6612504" y="3429000"/>
            <a:ext cx="581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F3041A4-4159-4CC7-A5AA-4E9742FD5691}"/>
              </a:ext>
            </a:extLst>
          </p:cNvPr>
          <p:cNvCxnSpPr/>
          <p:nvPr/>
        </p:nvCxnSpPr>
        <p:spPr>
          <a:xfrm flipH="1">
            <a:off x="3131127" y="3325091"/>
            <a:ext cx="1998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12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A16F797C-D21C-4CFC-BFAD-CDFCE607677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23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Luc Vo</dc:creator>
  <cp:lastModifiedBy>Luc Vo</cp:lastModifiedBy>
  <cp:revision>3</cp:revision>
  <dcterms:created xsi:type="dcterms:W3CDTF">2018-01-04T15:22:16Z</dcterms:created>
  <dcterms:modified xsi:type="dcterms:W3CDTF">2018-01-04T16:32:16Z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