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</p:sldMasterIdLst>
  <p:notesMasterIdLst>
    <p:notesMasterId r:id="rId20"/>
  </p:notesMasterIdLst>
  <p:sldIdLst>
    <p:sldId id="256" r:id="rId2"/>
    <p:sldId id="257" r:id="rId3"/>
    <p:sldId id="258" r:id="rId4"/>
    <p:sldId id="262" r:id="rId5"/>
    <p:sldId id="298" r:id="rId6"/>
    <p:sldId id="299" r:id="rId7"/>
    <p:sldId id="300" r:id="rId8"/>
    <p:sldId id="307" r:id="rId9"/>
    <p:sldId id="312" r:id="rId10"/>
    <p:sldId id="301" r:id="rId11"/>
    <p:sldId id="302" r:id="rId12"/>
    <p:sldId id="303" r:id="rId13"/>
    <p:sldId id="304" r:id="rId14"/>
    <p:sldId id="305" r:id="rId15"/>
    <p:sldId id="306" r:id="rId16"/>
    <p:sldId id="310" r:id="rId17"/>
    <p:sldId id="311" r:id="rId18"/>
    <p:sldId id="293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7D6922-5FBB-4160-8130-B9F5F12618E9}">
  <a:tblStyle styleId="{C77D6922-5FBB-4160-8130-B9F5F12618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77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1469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1269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Google Shape;154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9454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Google Shape;154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9496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Google Shape;154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3811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Google Shape;154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2333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7" name="Google Shape;3387;g2b764d565a5_0_3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8" name="Google Shape;3388;g2b764d565a5_0_3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19770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7" name="Google Shape;3387;g2b764d565a5_0_3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8" name="Google Shape;3388;g2b764d565a5_0_3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13317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6" name="Google Shape;4886;g2b764d565a5_0_3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7" name="Google Shape;4887;g2b764d565a5_0_3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2730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4" name="Google Shape;1264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2409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0160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Google Shape;154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0861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Google Shape;154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6157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Google Shape;154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8449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Google Shape;154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2372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Google Shape;154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9378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Google Shape;154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5518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96950" y="1693244"/>
            <a:ext cx="6350100" cy="12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07600" y="2974456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 flipH="1">
            <a:off x="-1250852" y="156148"/>
            <a:ext cx="2932117" cy="2181503"/>
          </a:xfrm>
          <a:custGeom>
            <a:avLst/>
            <a:gdLst/>
            <a:ahLst/>
            <a:cxnLst/>
            <a:rect l="l" t="t" r="r" b="b"/>
            <a:pathLst>
              <a:path w="72825" h="54182" extrusionOk="0">
                <a:moveTo>
                  <a:pt x="13015" y="1"/>
                </a:moveTo>
                <a:cubicBezTo>
                  <a:pt x="11659" y="1"/>
                  <a:pt x="10551" y="1108"/>
                  <a:pt x="10551" y="2463"/>
                </a:cubicBezTo>
                <a:cubicBezTo>
                  <a:pt x="10551" y="3819"/>
                  <a:pt x="11659" y="4926"/>
                  <a:pt x="13015" y="4926"/>
                </a:cubicBezTo>
                <a:lnTo>
                  <a:pt x="25706" y="4926"/>
                </a:lnTo>
                <a:cubicBezTo>
                  <a:pt x="27060" y="4926"/>
                  <a:pt x="28168" y="6034"/>
                  <a:pt x="28168" y="7388"/>
                </a:cubicBezTo>
                <a:cubicBezTo>
                  <a:pt x="28168" y="8744"/>
                  <a:pt x="27060" y="9852"/>
                  <a:pt x="25706" y="9852"/>
                </a:cubicBezTo>
                <a:lnTo>
                  <a:pt x="15338" y="9852"/>
                </a:lnTo>
                <a:cubicBezTo>
                  <a:pt x="13984" y="9852"/>
                  <a:pt x="12875" y="10960"/>
                  <a:pt x="12875" y="12314"/>
                </a:cubicBezTo>
                <a:cubicBezTo>
                  <a:pt x="12875" y="13670"/>
                  <a:pt x="13984" y="14777"/>
                  <a:pt x="15338" y="14777"/>
                </a:cubicBezTo>
                <a:lnTo>
                  <a:pt x="18652" y="14777"/>
                </a:lnTo>
                <a:cubicBezTo>
                  <a:pt x="20006" y="14777"/>
                  <a:pt x="21114" y="15885"/>
                  <a:pt x="21114" y="17240"/>
                </a:cubicBezTo>
                <a:cubicBezTo>
                  <a:pt x="21114" y="18595"/>
                  <a:pt x="20006" y="19703"/>
                  <a:pt x="18652" y="19703"/>
                </a:cubicBezTo>
                <a:lnTo>
                  <a:pt x="2464" y="19703"/>
                </a:lnTo>
                <a:cubicBezTo>
                  <a:pt x="1109" y="19703"/>
                  <a:pt x="0" y="20811"/>
                  <a:pt x="0" y="22165"/>
                </a:cubicBezTo>
                <a:cubicBezTo>
                  <a:pt x="0" y="23521"/>
                  <a:pt x="1109" y="24629"/>
                  <a:pt x="2464" y="24629"/>
                </a:cubicBezTo>
                <a:lnTo>
                  <a:pt x="19829" y="24629"/>
                </a:lnTo>
                <a:cubicBezTo>
                  <a:pt x="21183" y="24629"/>
                  <a:pt x="22291" y="25736"/>
                  <a:pt x="22291" y="27091"/>
                </a:cubicBezTo>
                <a:cubicBezTo>
                  <a:pt x="22291" y="28447"/>
                  <a:pt x="21183" y="29554"/>
                  <a:pt x="19829" y="29554"/>
                </a:cubicBezTo>
                <a:lnTo>
                  <a:pt x="16292" y="29554"/>
                </a:lnTo>
                <a:cubicBezTo>
                  <a:pt x="14938" y="29554"/>
                  <a:pt x="13830" y="30662"/>
                  <a:pt x="13830" y="32016"/>
                </a:cubicBezTo>
                <a:cubicBezTo>
                  <a:pt x="13830" y="33372"/>
                  <a:pt x="14938" y="34480"/>
                  <a:pt x="16292" y="34480"/>
                </a:cubicBezTo>
                <a:lnTo>
                  <a:pt x="46359" y="34480"/>
                </a:lnTo>
                <a:cubicBezTo>
                  <a:pt x="47713" y="34480"/>
                  <a:pt x="48821" y="35587"/>
                  <a:pt x="48821" y="36943"/>
                </a:cubicBezTo>
                <a:cubicBezTo>
                  <a:pt x="48821" y="38298"/>
                  <a:pt x="47713" y="39405"/>
                  <a:pt x="46359" y="39405"/>
                </a:cubicBezTo>
                <a:lnTo>
                  <a:pt x="20249" y="39405"/>
                </a:lnTo>
                <a:cubicBezTo>
                  <a:pt x="18894" y="39405"/>
                  <a:pt x="17785" y="40513"/>
                  <a:pt x="17785" y="41869"/>
                </a:cubicBezTo>
                <a:cubicBezTo>
                  <a:pt x="17785" y="43223"/>
                  <a:pt x="18894" y="44331"/>
                  <a:pt x="20249" y="44331"/>
                </a:cubicBezTo>
                <a:lnTo>
                  <a:pt x="39304" y="44331"/>
                </a:lnTo>
                <a:cubicBezTo>
                  <a:pt x="40660" y="44331"/>
                  <a:pt x="41767" y="45438"/>
                  <a:pt x="41767" y="46794"/>
                </a:cubicBezTo>
                <a:cubicBezTo>
                  <a:pt x="41767" y="48149"/>
                  <a:pt x="40660" y="49256"/>
                  <a:pt x="39304" y="49256"/>
                </a:cubicBezTo>
                <a:lnTo>
                  <a:pt x="35769" y="49256"/>
                </a:lnTo>
                <a:cubicBezTo>
                  <a:pt x="34414" y="49256"/>
                  <a:pt x="33305" y="50364"/>
                  <a:pt x="33305" y="51720"/>
                </a:cubicBezTo>
                <a:cubicBezTo>
                  <a:pt x="33305" y="53074"/>
                  <a:pt x="34414" y="54182"/>
                  <a:pt x="35769" y="54182"/>
                </a:cubicBezTo>
                <a:lnTo>
                  <a:pt x="70362" y="54182"/>
                </a:lnTo>
                <a:cubicBezTo>
                  <a:pt x="71717" y="54182"/>
                  <a:pt x="72824" y="53074"/>
                  <a:pt x="72824" y="51720"/>
                </a:cubicBezTo>
                <a:cubicBezTo>
                  <a:pt x="72824" y="50364"/>
                  <a:pt x="71717" y="49256"/>
                  <a:pt x="70362" y="49256"/>
                </a:cubicBezTo>
                <a:lnTo>
                  <a:pt x="57670" y="49256"/>
                </a:lnTo>
                <a:cubicBezTo>
                  <a:pt x="56315" y="49256"/>
                  <a:pt x="55208" y="48149"/>
                  <a:pt x="55208" y="46794"/>
                </a:cubicBezTo>
                <a:cubicBezTo>
                  <a:pt x="55208" y="45438"/>
                  <a:pt x="56315" y="44331"/>
                  <a:pt x="57670" y="44331"/>
                </a:cubicBezTo>
                <a:lnTo>
                  <a:pt x="68037" y="44331"/>
                </a:lnTo>
                <a:cubicBezTo>
                  <a:pt x="69392" y="44331"/>
                  <a:pt x="70501" y="43223"/>
                  <a:pt x="70501" y="41869"/>
                </a:cubicBezTo>
                <a:cubicBezTo>
                  <a:pt x="70501" y="40513"/>
                  <a:pt x="69392" y="39405"/>
                  <a:pt x="68037" y="39405"/>
                </a:cubicBezTo>
                <a:lnTo>
                  <a:pt x="64723" y="39405"/>
                </a:lnTo>
                <a:cubicBezTo>
                  <a:pt x="63369" y="39405"/>
                  <a:pt x="62261" y="38298"/>
                  <a:pt x="62261" y="36943"/>
                </a:cubicBezTo>
                <a:cubicBezTo>
                  <a:pt x="62261" y="35587"/>
                  <a:pt x="63369" y="34480"/>
                  <a:pt x="64723" y="34480"/>
                </a:cubicBezTo>
                <a:lnTo>
                  <a:pt x="69887" y="34480"/>
                </a:lnTo>
                <a:cubicBezTo>
                  <a:pt x="71241" y="34480"/>
                  <a:pt x="72349" y="33372"/>
                  <a:pt x="72349" y="32016"/>
                </a:cubicBezTo>
                <a:cubicBezTo>
                  <a:pt x="72349" y="30662"/>
                  <a:pt x="71241" y="29554"/>
                  <a:pt x="69887" y="29554"/>
                </a:cubicBezTo>
                <a:lnTo>
                  <a:pt x="38193" y="29554"/>
                </a:lnTo>
                <a:cubicBezTo>
                  <a:pt x="36839" y="29554"/>
                  <a:pt x="35731" y="28447"/>
                  <a:pt x="35731" y="27091"/>
                </a:cubicBezTo>
                <a:cubicBezTo>
                  <a:pt x="35731" y="25736"/>
                  <a:pt x="36839" y="24629"/>
                  <a:pt x="38193" y="24629"/>
                </a:cubicBezTo>
                <a:lnTo>
                  <a:pt x="41301" y="24629"/>
                </a:lnTo>
                <a:cubicBezTo>
                  <a:pt x="42655" y="24629"/>
                  <a:pt x="43765" y="23521"/>
                  <a:pt x="43765" y="22165"/>
                </a:cubicBezTo>
                <a:cubicBezTo>
                  <a:pt x="43765" y="20811"/>
                  <a:pt x="42655" y="19703"/>
                  <a:pt x="41301" y="19703"/>
                </a:cubicBezTo>
                <a:lnTo>
                  <a:pt x="37016" y="19703"/>
                </a:lnTo>
                <a:cubicBezTo>
                  <a:pt x="35662" y="19703"/>
                  <a:pt x="34554" y="18595"/>
                  <a:pt x="34554" y="17240"/>
                </a:cubicBezTo>
                <a:cubicBezTo>
                  <a:pt x="34554" y="15885"/>
                  <a:pt x="35662" y="14777"/>
                  <a:pt x="37016" y="14777"/>
                </a:cubicBezTo>
                <a:lnTo>
                  <a:pt x="63127" y="14777"/>
                </a:lnTo>
                <a:cubicBezTo>
                  <a:pt x="64481" y="14777"/>
                  <a:pt x="65590" y="13670"/>
                  <a:pt x="65590" y="12314"/>
                </a:cubicBezTo>
                <a:cubicBezTo>
                  <a:pt x="65590" y="10960"/>
                  <a:pt x="64481" y="9852"/>
                  <a:pt x="63127" y="9852"/>
                </a:cubicBezTo>
                <a:lnTo>
                  <a:pt x="44072" y="9852"/>
                </a:lnTo>
                <a:cubicBezTo>
                  <a:pt x="42717" y="9852"/>
                  <a:pt x="41608" y="8744"/>
                  <a:pt x="41608" y="7388"/>
                </a:cubicBezTo>
                <a:cubicBezTo>
                  <a:pt x="41608" y="6034"/>
                  <a:pt x="42717" y="4926"/>
                  <a:pt x="44072" y="4926"/>
                </a:cubicBezTo>
                <a:lnTo>
                  <a:pt x="47607" y="4926"/>
                </a:lnTo>
                <a:cubicBezTo>
                  <a:pt x="48961" y="4926"/>
                  <a:pt x="50070" y="3819"/>
                  <a:pt x="50070" y="2463"/>
                </a:cubicBezTo>
                <a:cubicBezTo>
                  <a:pt x="50070" y="1108"/>
                  <a:pt x="48961" y="1"/>
                  <a:pt x="47607" y="1"/>
                </a:cubicBezTo>
                <a:close/>
              </a:path>
            </a:pathLst>
          </a:custGeom>
          <a:solidFill>
            <a:srgbClr val="F8AE50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 flipH="1">
            <a:off x="6914225" y="3798150"/>
            <a:ext cx="3033111" cy="1169778"/>
          </a:xfrm>
          <a:custGeom>
            <a:avLst/>
            <a:gdLst/>
            <a:ahLst/>
            <a:cxnLst/>
            <a:rect l="l" t="t" r="r" b="b"/>
            <a:pathLst>
              <a:path w="74652" h="28791" extrusionOk="0">
                <a:moveTo>
                  <a:pt x="2879" y="0"/>
                </a:moveTo>
                <a:cubicBezTo>
                  <a:pt x="1296" y="0"/>
                  <a:pt x="0" y="1295"/>
                  <a:pt x="0" y="2879"/>
                </a:cubicBezTo>
                <a:cubicBezTo>
                  <a:pt x="0" y="4463"/>
                  <a:pt x="1296" y="5758"/>
                  <a:pt x="2879" y="5758"/>
                </a:cubicBezTo>
                <a:lnTo>
                  <a:pt x="17718" y="5758"/>
                </a:lnTo>
                <a:cubicBezTo>
                  <a:pt x="19301" y="5758"/>
                  <a:pt x="20597" y="7054"/>
                  <a:pt x="20597" y="8637"/>
                </a:cubicBezTo>
                <a:cubicBezTo>
                  <a:pt x="20597" y="10220"/>
                  <a:pt x="19301" y="11516"/>
                  <a:pt x="17718" y="11516"/>
                </a:cubicBezTo>
                <a:lnTo>
                  <a:pt x="5597" y="11516"/>
                </a:lnTo>
                <a:cubicBezTo>
                  <a:pt x="4014" y="11516"/>
                  <a:pt x="2718" y="12812"/>
                  <a:pt x="2718" y="14395"/>
                </a:cubicBezTo>
                <a:cubicBezTo>
                  <a:pt x="2718" y="15980"/>
                  <a:pt x="4014" y="17274"/>
                  <a:pt x="5597" y="17274"/>
                </a:cubicBezTo>
                <a:lnTo>
                  <a:pt x="36786" y="17274"/>
                </a:lnTo>
                <a:cubicBezTo>
                  <a:pt x="38370" y="17274"/>
                  <a:pt x="39665" y="18569"/>
                  <a:pt x="39665" y="20154"/>
                </a:cubicBezTo>
                <a:cubicBezTo>
                  <a:pt x="39665" y="21737"/>
                  <a:pt x="38370" y="23033"/>
                  <a:pt x="36786" y="23033"/>
                </a:cubicBezTo>
                <a:lnTo>
                  <a:pt x="31331" y="23033"/>
                </a:lnTo>
                <a:cubicBezTo>
                  <a:pt x="29748" y="23033"/>
                  <a:pt x="28452" y="24329"/>
                  <a:pt x="28452" y="25912"/>
                </a:cubicBezTo>
                <a:cubicBezTo>
                  <a:pt x="28452" y="27495"/>
                  <a:pt x="29748" y="28791"/>
                  <a:pt x="31331" y="28791"/>
                </a:cubicBezTo>
                <a:lnTo>
                  <a:pt x="71773" y="28791"/>
                </a:lnTo>
                <a:cubicBezTo>
                  <a:pt x="73356" y="28791"/>
                  <a:pt x="74652" y="27495"/>
                  <a:pt x="74652" y="25912"/>
                </a:cubicBezTo>
                <a:cubicBezTo>
                  <a:pt x="74652" y="24329"/>
                  <a:pt x="73356" y="23033"/>
                  <a:pt x="71773" y="23033"/>
                </a:cubicBezTo>
                <a:lnTo>
                  <a:pt x="58257" y="23033"/>
                </a:lnTo>
                <a:cubicBezTo>
                  <a:pt x="56674" y="23033"/>
                  <a:pt x="55378" y="21737"/>
                  <a:pt x="55378" y="20154"/>
                </a:cubicBezTo>
                <a:cubicBezTo>
                  <a:pt x="55378" y="18569"/>
                  <a:pt x="56674" y="17274"/>
                  <a:pt x="58257" y="17274"/>
                </a:cubicBezTo>
                <a:lnTo>
                  <a:pt x="61466" y="17274"/>
                </a:lnTo>
                <a:cubicBezTo>
                  <a:pt x="63049" y="17274"/>
                  <a:pt x="64344" y="15980"/>
                  <a:pt x="64344" y="14395"/>
                </a:cubicBezTo>
                <a:cubicBezTo>
                  <a:pt x="64344" y="12812"/>
                  <a:pt x="63049" y="11516"/>
                  <a:pt x="61466" y="11516"/>
                </a:cubicBezTo>
                <a:lnTo>
                  <a:pt x="39187" y="11516"/>
                </a:lnTo>
                <a:cubicBezTo>
                  <a:pt x="37604" y="11516"/>
                  <a:pt x="36308" y="10220"/>
                  <a:pt x="36308" y="8637"/>
                </a:cubicBezTo>
                <a:cubicBezTo>
                  <a:pt x="36308" y="7054"/>
                  <a:pt x="37604" y="5758"/>
                  <a:pt x="39187" y="5758"/>
                </a:cubicBezTo>
                <a:lnTo>
                  <a:pt x="43321" y="5758"/>
                </a:lnTo>
                <a:cubicBezTo>
                  <a:pt x="44904" y="5758"/>
                  <a:pt x="46200" y="4463"/>
                  <a:pt x="46200" y="2879"/>
                </a:cubicBezTo>
                <a:cubicBezTo>
                  <a:pt x="46200" y="1295"/>
                  <a:pt x="44904" y="0"/>
                  <a:pt x="43321" y="0"/>
                </a:cubicBezTo>
                <a:close/>
              </a:path>
            </a:pathLst>
          </a:custGeom>
          <a:solidFill>
            <a:srgbClr val="F8AE50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983075" y="3798150"/>
            <a:ext cx="3033111" cy="1169778"/>
          </a:xfrm>
          <a:custGeom>
            <a:avLst/>
            <a:gdLst/>
            <a:ahLst/>
            <a:cxnLst/>
            <a:rect l="l" t="t" r="r" b="b"/>
            <a:pathLst>
              <a:path w="74652" h="28791" extrusionOk="0">
                <a:moveTo>
                  <a:pt x="2879" y="0"/>
                </a:moveTo>
                <a:cubicBezTo>
                  <a:pt x="1296" y="0"/>
                  <a:pt x="0" y="1295"/>
                  <a:pt x="0" y="2879"/>
                </a:cubicBezTo>
                <a:cubicBezTo>
                  <a:pt x="0" y="4463"/>
                  <a:pt x="1296" y="5758"/>
                  <a:pt x="2879" y="5758"/>
                </a:cubicBezTo>
                <a:lnTo>
                  <a:pt x="17718" y="5758"/>
                </a:lnTo>
                <a:cubicBezTo>
                  <a:pt x="19301" y="5758"/>
                  <a:pt x="20597" y="7054"/>
                  <a:pt x="20597" y="8637"/>
                </a:cubicBezTo>
                <a:cubicBezTo>
                  <a:pt x="20597" y="10220"/>
                  <a:pt x="19301" y="11516"/>
                  <a:pt x="17718" y="11516"/>
                </a:cubicBezTo>
                <a:lnTo>
                  <a:pt x="5597" y="11516"/>
                </a:lnTo>
                <a:cubicBezTo>
                  <a:pt x="4014" y="11516"/>
                  <a:pt x="2718" y="12812"/>
                  <a:pt x="2718" y="14395"/>
                </a:cubicBezTo>
                <a:cubicBezTo>
                  <a:pt x="2718" y="15980"/>
                  <a:pt x="4014" y="17274"/>
                  <a:pt x="5597" y="17274"/>
                </a:cubicBezTo>
                <a:lnTo>
                  <a:pt x="36786" y="17274"/>
                </a:lnTo>
                <a:cubicBezTo>
                  <a:pt x="38370" y="17274"/>
                  <a:pt x="39665" y="18569"/>
                  <a:pt x="39665" y="20154"/>
                </a:cubicBezTo>
                <a:cubicBezTo>
                  <a:pt x="39665" y="21737"/>
                  <a:pt x="38370" y="23033"/>
                  <a:pt x="36786" y="23033"/>
                </a:cubicBezTo>
                <a:lnTo>
                  <a:pt x="31331" y="23033"/>
                </a:lnTo>
                <a:cubicBezTo>
                  <a:pt x="29748" y="23033"/>
                  <a:pt x="28452" y="24329"/>
                  <a:pt x="28452" y="25912"/>
                </a:cubicBezTo>
                <a:cubicBezTo>
                  <a:pt x="28452" y="27495"/>
                  <a:pt x="29748" y="28791"/>
                  <a:pt x="31331" y="28791"/>
                </a:cubicBezTo>
                <a:lnTo>
                  <a:pt x="71773" y="28791"/>
                </a:lnTo>
                <a:cubicBezTo>
                  <a:pt x="73356" y="28791"/>
                  <a:pt x="74652" y="27495"/>
                  <a:pt x="74652" y="25912"/>
                </a:cubicBezTo>
                <a:cubicBezTo>
                  <a:pt x="74652" y="24329"/>
                  <a:pt x="73356" y="23033"/>
                  <a:pt x="71773" y="23033"/>
                </a:cubicBezTo>
                <a:lnTo>
                  <a:pt x="58257" y="23033"/>
                </a:lnTo>
                <a:cubicBezTo>
                  <a:pt x="56674" y="23033"/>
                  <a:pt x="55378" y="21737"/>
                  <a:pt x="55378" y="20154"/>
                </a:cubicBezTo>
                <a:cubicBezTo>
                  <a:pt x="55378" y="18569"/>
                  <a:pt x="56674" y="17274"/>
                  <a:pt x="58257" y="17274"/>
                </a:cubicBezTo>
                <a:lnTo>
                  <a:pt x="61466" y="17274"/>
                </a:lnTo>
                <a:cubicBezTo>
                  <a:pt x="63049" y="17274"/>
                  <a:pt x="64344" y="15980"/>
                  <a:pt x="64344" y="14395"/>
                </a:cubicBezTo>
                <a:cubicBezTo>
                  <a:pt x="64344" y="12812"/>
                  <a:pt x="63049" y="11516"/>
                  <a:pt x="61466" y="11516"/>
                </a:cubicBezTo>
                <a:lnTo>
                  <a:pt x="39187" y="11516"/>
                </a:lnTo>
                <a:cubicBezTo>
                  <a:pt x="37604" y="11516"/>
                  <a:pt x="36308" y="10220"/>
                  <a:pt x="36308" y="8637"/>
                </a:cubicBezTo>
                <a:cubicBezTo>
                  <a:pt x="36308" y="7054"/>
                  <a:pt x="37604" y="5758"/>
                  <a:pt x="39187" y="5758"/>
                </a:cubicBezTo>
                <a:lnTo>
                  <a:pt x="43321" y="5758"/>
                </a:lnTo>
                <a:cubicBezTo>
                  <a:pt x="44904" y="5758"/>
                  <a:pt x="46200" y="4463"/>
                  <a:pt x="46200" y="2879"/>
                </a:cubicBezTo>
                <a:cubicBezTo>
                  <a:pt x="46200" y="1295"/>
                  <a:pt x="44904" y="0"/>
                  <a:pt x="43321" y="0"/>
                </a:cubicBezTo>
                <a:close/>
              </a:path>
            </a:pathLst>
          </a:custGeom>
          <a:solidFill>
            <a:srgbClr val="F8AE50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7393998" y="-551252"/>
            <a:ext cx="2932117" cy="2181503"/>
          </a:xfrm>
          <a:custGeom>
            <a:avLst/>
            <a:gdLst/>
            <a:ahLst/>
            <a:cxnLst/>
            <a:rect l="l" t="t" r="r" b="b"/>
            <a:pathLst>
              <a:path w="72825" h="54182" extrusionOk="0">
                <a:moveTo>
                  <a:pt x="13015" y="1"/>
                </a:moveTo>
                <a:cubicBezTo>
                  <a:pt x="11659" y="1"/>
                  <a:pt x="10551" y="1108"/>
                  <a:pt x="10551" y="2463"/>
                </a:cubicBezTo>
                <a:cubicBezTo>
                  <a:pt x="10551" y="3819"/>
                  <a:pt x="11659" y="4926"/>
                  <a:pt x="13015" y="4926"/>
                </a:cubicBezTo>
                <a:lnTo>
                  <a:pt x="25706" y="4926"/>
                </a:lnTo>
                <a:cubicBezTo>
                  <a:pt x="27060" y="4926"/>
                  <a:pt x="28168" y="6034"/>
                  <a:pt x="28168" y="7388"/>
                </a:cubicBezTo>
                <a:cubicBezTo>
                  <a:pt x="28168" y="8744"/>
                  <a:pt x="27060" y="9852"/>
                  <a:pt x="25706" y="9852"/>
                </a:cubicBezTo>
                <a:lnTo>
                  <a:pt x="15338" y="9852"/>
                </a:lnTo>
                <a:cubicBezTo>
                  <a:pt x="13984" y="9852"/>
                  <a:pt x="12875" y="10960"/>
                  <a:pt x="12875" y="12314"/>
                </a:cubicBezTo>
                <a:cubicBezTo>
                  <a:pt x="12875" y="13670"/>
                  <a:pt x="13984" y="14777"/>
                  <a:pt x="15338" y="14777"/>
                </a:cubicBezTo>
                <a:lnTo>
                  <a:pt x="18652" y="14777"/>
                </a:lnTo>
                <a:cubicBezTo>
                  <a:pt x="20006" y="14777"/>
                  <a:pt x="21114" y="15885"/>
                  <a:pt x="21114" y="17240"/>
                </a:cubicBezTo>
                <a:cubicBezTo>
                  <a:pt x="21114" y="18595"/>
                  <a:pt x="20006" y="19703"/>
                  <a:pt x="18652" y="19703"/>
                </a:cubicBezTo>
                <a:lnTo>
                  <a:pt x="2464" y="19703"/>
                </a:lnTo>
                <a:cubicBezTo>
                  <a:pt x="1109" y="19703"/>
                  <a:pt x="0" y="20811"/>
                  <a:pt x="0" y="22165"/>
                </a:cubicBezTo>
                <a:cubicBezTo>
                  <a:pt x="0" y="23521"/>
                  <a:pt x="1109" y="24629"/>
                  <a:pt x="2464" y="24629"/>
                </a:cubicBezTo>
                <a:lnTo>
                  <a:pt x="19829" y="24629"/>
                </a:lnTo>
                <a:cubicBezTo>
                  <a:pt x="21183" y="24629"/>
                  <a:pt x="22291" y="25736"/>
                  <a:pt x="22291" y="27091"/>
                </a:cubicBezTo>
                <a:cubicBezTo>
                  <a:pt x="22291" y="28447"/>
                  <a:pt x="21183" y="29554"/>
                  <a:pt x="19829" y="29554"/>
                </a:cubicBezTo>
                <a:lnTo>
                  <a:pt x="16292" y="29554"/>
                </a:lnTo>
                <a:cubicBezTo>
                  <a:pt x="14938" y="29554"/>
                  <a:pt x="13830" y="30662"/>
                  <a:pt x="13830" y="32016"/>
                </a:cubicBezTo>
                <a:cubicBezTo>
                  <a:pt x="13830" y="33372"/>
                  <a:pt x="14938" y="34480"/>
                  <a:pt x="16292" y="34480"/>
                </a:cubicBezTo>
                <a:lnTo>
                  <a:pt x="46359" y="34480"/>
                </a:lnTo>
                <a:cubicBezTo>
                  <a:pt x="47713" y="34480"/>
                  <a:pt x="48821" y="35587"/>
                  <a:pt x="48821" y="36943"/>
                </a:cubicBezTo>
                <a:cubicBezTo>
                  <a:pt x="48821" y="38298"/>
                  <a:pt x="47713" y="39405"/>
                  <a:pt x="46359" y="39405"/>
                </a:cubicBezTo>
                <a:lnTo>
                  <a:pt x="20249" y="39405"/>
                </a:lnTo>
                <a:cubicBezTo>
                  <a:pt x="18894" y="39405"/>
                  <a:pt x="17785" y="40513"/>
                  <a:pt x="17785" y="41869"/>
                </a:cubicBezTo>
                <a:cubicBezTo>
                  <a:pt x="17785" y="43223"/>
                  <a:pt x="18894" y="44331"/>
                  <a:pt x="20249" y="44331"/>
                </a:cubicBezTo>
                <a:lnTo>
                  <a:pt x="39304" y="44331"/>
                </a:lnTo>
                <a:cubicBezTo>
                  <a:pt x="40660" y="44331"/>
                  <a:pt x="41767" y="45438"/>
                  <a:pt x="41767" y="46794"/>
                </a:cubicBezTo>
                <a:cubicBezTo>
                  <a:pt x="41767" y="48149"/>
                  <a:pt x="40660" y="49256"/>
                  <a:pt x="39304" y="49256"/>
                </a:cubicBezTo>
                <a:lnTo>
                  <a:pt x="35769" y="49256"/>
                </a:lnTo>
                <a:cubicBezTo>
                  <a:pt x="34414" y="49256"/>
                  <a:pt x="33305" y="50364"/>
                  <a:pt x="33305" y="51720"/>
                </a:cubicBezTo>
                <a:cubicBezTo>
                  <a:pt x="33305" y="53074"/>
                  <a:pt x="34414" y="54182"/>
                  <a:pt x="35769" y="54182"/>
                </a:cubicBezTo>
                <a:lnTo>
                  <a:pt x="70362" y="54182"/>
                </a:lnTo>
                <a:cubicBezTo>
                  <a:pt x="71717" y="54182"/>
                  <a:pt x="72824" y="53074"/>
                  <a:pt x="72824" y="51720"/>
                </a:cubicBezTo>
                <a:cubicBezTo>
                  <a:pt x="72824" y="50364"/>
                  <a:pt x="71717" y="49256"/>
                  <a:pt x="70362" y="49256"/>
                </a:cubicBezTo>
                <a:lnTo>
                  <a:pt x="57670" y="49256"/>
                </a:lnTo>
                <a:cubicBezTo>
                  <a:pt x="56315" y="49256"/>
                  <a:pt x="55208" y="48149"/>
                  <a:pt x="55208" y="46794"/>
                </a:cubicBezTo>
                <a:cubicBezTo>
                  <a:pt x="55208" y="45438"/>
                  <a:pt x="56315" y="44331"/>
                  <a:pt x="57670" y="44331"/>
                </a:cubicBezTo>
                <a:lnTo>
                  <a:pt x="68037" y="44331"/>
                </a:lnTo>
                <a:cubicBezTo>
                  <a:pt x="69392" y="44331"/>
                  <a:pt x="70501" y="43223"/>
                  <a:pt x="70501" y="41869"/>
                </a:cubicBezTo>
                <a:cubicBezTo>
                  <a:pt x="70501" y="40513"/>
                  <a:pt x="69392" y="39405"/>
                  <a:pt x="68037" y="39405"/>
                </a:cubicBezTo>
                <a:lnTo>
                  <a:pt x="64723" y="39405"/>
                </a:lnTo>
                <a:cubicBezTo>
                  <a:pt x="63369" y="39405"/>
                  <a:pt x="62261" y="38298"/>
                  <a:pt x="62261" y="36943"/>
                </a:cubicBezTo>
                <a:cubicBezTo>
                  <a:pt x="62261" y="35587"/>
                  <a:pt x="63369" y="34480"/>
                  <a:pt x="64723" y="34480"/>
                </a:cubicBezTo>
                <a:lnTo>
                  <a:pt x="69887" y="34480"/>
                </a:lnTo>
                <a:cubicBezTo>
                  <a:pt x="71241" y="34480"/>
                  <a:pt x="72349" y="33372"/>
                  <a:pt x="72349" y="32016"/>
                </a:cubicBezTo>
                <a:cubicBezTo>
                  <a:pt x="72349" y="30662"/>
                  <a:pt x="71241" y="29554"/>
                  <a:pt x="69887" y="29554"/>
                </a:cubicBezTo>
                <a:lnTo>
                  <a:pt x="38193" y="29554"/>
                </a:lnTo>
                <a:cubicBezTo>
                  <a:pt x="36839" y="29554"/>
                  <a:pt x="35731" y="28447"/>
                  <a:pt x="35731" y="27091"/>
                </a:cubicBezTo>
                <a:cubicBezTo>
                  <a:pt x="35731" y="25736"/>
                  <a:pt x="36839" y="24629"/>
                  <a:pt x="38193" y="24629"/>
                </a:cubicBezTo>
                <a:lnTo>
                  <a:pt x="41301" y="24629"/>
                </a:lnTo>
                <a:cubicBezTo>
                  <a:pt x="42655" y="24629"/>
                  <a:pt x="43765" y="23521"/>
                  <a:pt x="43765" y="22165"/>
                </a:cubicBezTo>
                <a:cubicBezTo>
                  <a:pt x="43765" y="20811"/>
                  <a:pt x="42655" y="19703"/>
                  <a:pt x="41301" y="19703"/>
                </a:cubicBezTo>
                <a:lnTo>
                  <a:pt x="37016" y="19703"/>
                </a:lnTo>
                <a:cubicBezTo>
                  <a:pt x="35662" y="19703"/>
                  <a:pt x="34554" y="18595"/>
                  <a:pt x="34554" y="17240"/>
                </a:cubicBezTo>
                <a:cubicBezTo>
                  <a:pt x="34554" y="15885"/>
                  <a:pt x="35662" y="14777"/>
                  <a:pt x="37016" y="14777"/>
                </a:cubicBezTo>
                <a:lnTo>
                  <a:pt x="63127" y="14777"/>
                </a:lnTo>
                <a:cubicBezTo>
                  <a:pt x="64481" y="14777"/>
                  <a:pt x="65590" y="13670"/>
                  <a:pt x="65590" y="12314"/>
                </a:cubicBezTo>
                <a:cubicBezTo>
                  <a:pt x="65590" y="10960"/>
                  <a:pt x="64481" y="9852"/>
                  <a:pt x="63127" y="9852"/>
                </a:cubicBezTo>
                <a:lnTo>
                  <a:pt x="44072" y="9852"/>
                </a:lnTo>
                <a:cubicBezTo>
                  <a:pt x="42717" y="9852"/>
                  <a:pt x="41608" y="8744"/>
                  <a:pt x="41608" y="7388"/>
                </a:cubicBezTo>
                <a:cubicBezTo>
                  <a:pt x="41608" y="6034"/>
                  <a:pt x="42717" y="4926"/>
                  <a:pt x="44072" y="4926"/>
                </a:cubicBezTo>
                <a:lnTo>
                  <a:pt x="47607" y="4926"/>
                </a:lnTo>
                <a:cubicBezTo>
                  <a:pt x="48961" y="4926"/>
                  <a:pt x="50070" y="3819"/>
                  <a:pt x="50070" y="2463"/>
                </a:cubicBezTo>
                <a:cubicBezTo>
                  <a:pt x="50070" y="1108"/>
                  <a:pt x="48961" y="1"/>
                  <a:pt x="47607" y="1"/>
                </a:cubicBezTo>
                <a:close/>
              </a:path>
            </a:pathLst>
          </a:custGeom>
          <a:solidFill>
            <a:srgbClr val="F8AE50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-794229" y="4236388"/>
            <a:ext cx="2510733" cy="968313"/>
          </a:xfrm>
          <a:custGeom>
            <a:avLst/>
            <a:gdLst/>
            <a:ahLst/>
            <a:cxnLst/>
            <a:rect l="l" t="t" r="r" b="b"/>
            <a:pathLst>
              <a:path w="74652" h="28791" extrusionOk="0">
                <a:moveTo>
                  <a:pt x="2879" y="0"/>
                </a:moveTo>
                <a:cubicBezTo>
                  <a:pt x="1296" y="0"/>
                  <a:pt x="0" y="1295"/>
                  <a:pt x="0" y="2879"/>
                </a:cubicBezTo>
                <a:cubicBezTo>
                  <a:pt x="0" y="4463"/>
                  <a:pt x="1296" y="5758"/>
                  <a:pt x="2879" y="5758"/>
                </a:cubicBezTo>
                <a:lnTo>
                  <a:pt x="17718" y="5758"/>
                </a:lnTo>
                <a:cubicBezTo>
                  <a:pt x="19301" y="5758"/>
                  <a:pt x="20597" y="7054"/>
                  <a:pt x="20597" y="8637"/>
                </a:cubicBezTo>
                <a:cubicBezTo>
                  <a:pt x="20597" y="10220"/>
                  <a:pt x="19301" y="11516"/>
                  <a:pt x="17718" y="11516"/>
                </a:cubicBezTo>
                <a:lnTo>
                  <a:pt x="5597" y="11516"/>
                </a:lnTo>
                <a:cubicBezTo>
                  <a:pt x="4014" y="11516"/>
                  <a:pt x="2718" y="12812"/>
                  <a:pt x="2718" y="14395"/>
                </a:cubicBezTo>
                <a:cubicBezTo>
                  <a:pt x="2718" y="15980"/>
                  <a:pt x="4014" y="17274"/>
                  <a:pt x="5597" y="17274"/>
                </a:cubicBezTo>
                <a:lnTo>
                  <a:pt x="36786" y="17274"/>
                </a:lnTo>
                <a:cubicBezTo>
                  <a:pt x="38370" y="17274"/>
                  <a:pt x="39665" y="18569"/>
                  <a:pt x="39665" y="20154"/>
                </a:cubicBezTo>
                <a:cubicBezTo>
                  <a:pt x="39665" y="21737"/>
                  <a:pt x="38370" y="23033"/>
                  <a:pt x="36786" y="23033"/>
                </a:cubicBezTo>
                <a:lnTo>
                  <a:pt x="31331" y="23033"/>
                </a:lnTo>
                <a:cubicBezTo>
                  <a:pt x="29748" y="23033"/>
                  <a:pt x="28452" y="24329"/>
                  <a:pt x="28452" y="25912"/>
                </a:cubicBezTo>
                <a:cubicBezTo>
                  <a:pt x="28452" y="27495"/>
                  <a:pt x="29748" y="28791"/>
                  <a:pt x="31331" y="28791"/>
                </a:cubicBezTo>
                <a:lnTo>
                  <a:pt x="71773" y="28791"/>
                </a:lnTo>
                <a:cubicBezTo>
                  <a:pt x="73356" y="28791"/>
                  <a:pt x="74652" y="27495"/>
                  <a:pt x="74652" y="25912"/>
                </a:cubicBezTo>
                <a:cubicBezTo>
                  <a:pt x="74652" y="24329"/>
                  <a:pt x="73356" y="23033"/>
                  <a:pt x="71773" y="23033"/>
                </a:cubicBezTo>
                <a:lnTo>
                  <a:pt x="58257" y="23033"/>
                </a:lnTo>
                <a:cubicBezTo>
                  <a:pt x="56674" y="23033"/>
                  <a:pt x="55378" y="21737"/>
                  <a:pt x="55378" y="20154"/>
                </a:cubicBezTo>
                <a:cubicBezTo>
                  <a:pt x="55378" y="18569"/>
                  <a:pt x="56674" y="17274"/>
                  <a:pt x="58257" y="17274"/>
                </a:cubicBezTo>
                <a:lnTo>
                  <a:pt x="61466" y="17274"/>
                </a:lnTo>
                <a:cubicBezTo>
                  <a:pt x="63049" y="17274"/>
                  <a:pt x="64344" y="15980"/>
                  <a:pt x="64344" y="14395"/>
                </a:cubicBezTo>
                <a:cubicBezTo>
                  <a:pt x="64344" y="12812"/>
                  <a:pt x="63049" y="11516"/>
                  <a:pt x="61466" y="11516"/>
                </a:cubicBezTo>
                <a:lnTo>
                  <a:pt x="39187" y="11516"/>
                </a:lnTo>
                <a:cubicBezTo>
                  <a:pt x="37604" y="11516"/>
                  <a:pt x="36308" y="10220"/>
                  <a:pt x="36308" y="8637"/>
                </a:cubicBezTo>
                <a:cubicBezTo>
                  <a:pt x="36308" y="7054"/>
                  <a:pt x="37604" y="5758"/>
                  <a:pt x="39187" y="5758"/>
                </a:cubicBezTo>
                <a:lnTo>
                  <a:pt x="43321" y="5758"/>
                </a:lnTo>
                <a:cubicBezTo>
                  <a:pt x="44904" y="5758"/>
                  <a:pt x="46200" y="4463"/>
                  <a:pt x="46200" y="2879"/>
                </a:cubicBezTo>
                <a:cubicBezTo>
                  <a:pt x="46200" y="1295"/>
                  <a:pt x="44904" y="0"/>
                  <a:pt x="43321" y="0"/>
                </a:cubicBezTo>
                <a:close/>
              </a:path>
            </a:pathLst>
          </a:custGeom>
          <a:solidFill>
            <a:srgbClr val="F8AE50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 flipH="1">
            <a:off x="7836165" y="4509144"/>
            <a:ext cx="2305421" cy="527729"/>
          </a:xfrm>
          <a:custGeom>
            <a:avLst/>
            <a:gdLst/>
            <a:ahLst/>
            <a:cxnLst/>
            <a:rect l="l" t="t" r="r" b="b"/>
            <a:pathLst>
              <a:path w="72112" h="16507" extrusionOk="0">
                <a:moveTo>
                  <a:pt x="3114" y="0"/>
                </a:moveTo>
                <a:cubicBezTo>
                  <a:pt x="1401" y="0"/>
                  <a:pt x="0" y="1403"/>
                  <a:pt x="0" y="3115"/>
                </a:cubicBezTo>
                <a:cubicBezTo>
                  <a:pt x="0" y="4828"/>
                  <a:pt x="1401" y="6229"/>
                  <a:pt x="3114" y="6229"/>
                </a:cubicBezTo>
                <a:lnTo>
                  <a:pt x="28291" y="6229"/>
                </a:lnTo>
                <a:cubicBezTo>
                  <a:pt x="30004" y="6229"/>
                  <a:pt x="31406" y="7630"/>
                  <a:pt x="31406" y="9343"/>
                </a:cubicBezTo>
                <a:cubicBezTo>
                  <a:pt x="31406" y="11057"/>
                  <a:pt x="30004" y="12458"/>
                  <a:pt x="28291" y="12458"/>
                </a:cubicBezTo>
                <a:lnTo>
                  <a:pt x="26013" y="12458"/>
                </a:lnTo>
                <a:cubicBezTo>
                  <a:pt x="24899" y="12458"/>
                  <a:pt x="23988" y="13368"/>
                  <a:pt x="23988" y="14482"/>
                </a:cubicBezTo>
                <a:cubicBezTo>
                  <a:pt x="23988" y="15596"/>
                  <a:pt x="24899" y="16506"/>
                  <a:pt x="26013" y="16506"/>
                </a:cubicBezTo>
                <a:lnTo>
                  <a:pt x="70085" y="16506"/>
                </a:lnTo>
                <a:cubicBezTo>
                  <a:pt x="71199" y="16506"/>
                  <a:pt x="72111" y="15596"/>
                  <a:pt x="72111" y="14482"/>
                </a:cubicBezTo>
                <a:cubicBezTo>
                  <a:pt x="72111" y="13368"/>
                  <a:pt x="71199" y="12458"/>
                  <a:pt x="70085" y="12458"/>
                </a:cubicBezTo>
                <a:lnTo>
                  <a:pt x="40895" y="12458"/>
                </a:lnTo>
                <a:cubicBezTo>
                  <a:pt x="39182" y="12458"/>
                  <a:pt x="37781" y="11057"/>
                  <a:pt x="37781" y="9343"/>
                </a:cubicBezTo>
                <a:cubicBezTo>
                  <a:pt x="37781" y="7630"/>
                  <a:pt x="39182" y="6229"/>
                  <a:pt x="40895" y="6229"/>
                </a:cubicBezTo>
                <a:lnTo>
                  <a:pt x="63733" y="6229"/>
                </a:lnTo>
                <a:cubicBezTo>
                  <a:pt x="65446" y="6229"/>
                  <a:pt x="66847" y="4828"/>
                  <a:pt x="66847" y="3115"/>
                </a:cubicBezTo>
                <a:cubicBezTo>
                  <a:pt x="66847" y="1403"/>
                  <a:pt x="65446" y="0"/>
                  <a:pt x="63733" y="0"/>
                </a:cubicBezTo>
                <a:close/>
              </a:path>
            </a:pathLst>
          </a:custGeom>
          <a:solidFill>
            <a:srgbClr val="F8AE50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" name="Google Shape;64;p4"/>
          <p:cNvGrpSpPr/>
          <p:nvPr/>
        </p:nvGrpSpPr>
        <p:grpSpPr>
          <a:xfrm rot="2276784">
            <a:off x="-364080" y="-122847"/>
            <a:ext cx="1297031" cy="945656"/>
            <a:chOff x="6677950" y="4569825"/>
            <a:chExt cx="570675" cy="416075"/>
          </a:xfrm>
        </p:grpSpPr>
        <p:sp>
          <p:nvSpPr>
            <p:cNvPr id="65" name="Google Shape;65;p4"/>
            <p:cNvSpPr/>
            <p:nvPr/>
          </p:nvSpPr>
          <p:spPr>
            <a:xfrm>
              <a:off x="7086225" y="4845700"/>
              <a:ext cx="162400" cy="102525"/>
            </a:xfrm>
            <a:custGeom>
              <a:avLst/>
              <a:gdLst/>
              <a:ahLst/>
              <a:cxnLst/>
              <a:rect l="l" t="t" r="r" b="b"/>
              <a:pathLst>
                <a:path w="6496" h="4101" extrusionOk="0">
                  <a:moveTo>
                    <a:pt x="244" y="0"/>
                  </a:moveTo>
                  <a:cubicBezTo>
                    <a:pt x="193" y="0"/>
                    <a:pt x="157" y="12"/>
                    <a:pt x="140" y="37"/>
                  </a:cubicBezTo>
                  <a:cubicBezTo>
                    <a:pt x="0" y="250"/>
                    <a:pt x="1380" y="1397"/>
                    <a:pt x="1785" y="1660"/>
                  </a:cubicBezTo>
                  <a:cubicBezTo>
                    <a:pt x="2171" y="1912"/>
                    <a:pt x="5875" y="4100"/>
                    <a:pt x="6316" y="4100"/>
                  </a:cubicBezTo>
                  <a:cubicBezTo>
                    <a:pt x="6336" y="4100"/>
                    <a:pt x="6350" y="4096"/>
                    <a:pt x="6356" y="4086"/>
                  </a:cubicBezTo>
                  <a:cubicBezTo>
                    <a:pt x="6496" y="3873"/>
                    <a:pt x="2694" y="1149"/>
                    <a:pt x="2291" y="885"/>
                  </a:cubicBezTo>
                  <a:cubicBezTo>
                    <a:pt x="1933" y="653"/>
                    <a:pt x="637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7086625" y="4846050"/>
              <a:ext cx="108125" cy="139850"/>
            </a:xfrm>
            <a:custGeom>
              <a:avLst/>
              <a:gdLst/>
              <a:ahLst/>
              <a:cxnLst/>
              <a:rect l="l" t="t" r="r" b="b"/>
              <a:pathLst>
                <a:path w="4325" h="5594" extrusionOk="0">
                  <a:moveTo>
                    <a:pt x="231" y="0"/>
                  </a:moveTo>
                  <a:cubicBezTo>
                    <a:pt x="216" y="0"/>
                    <a:pt x="204" y="4"/>
                    <a:pt x="194" y="11"/>
                  </a:cubicBezTo>
                  <a:cubicBezTo>
                    <a:pt x="1" y="146"/>
                    <a:pt x="793" y="1597"/>
                    <a:pt x="1048" y="1959"/>
                  </a:cubicBezTo>
                  <a:cubicBezTo>
                    <a:pt x="1299" y="2315"/>
                    <a:pt x="3837" y="5593"/>
                    <a:pt x="4118" y="5593"/>
                  </a:cubicBezTo>
                  <a:cubicBezTo>
                    <a:pt x="4124" y="5593"/>
                    <a:pt x="4128" y="5592"/>
                    <a:pt x="4132" y="5589"/>
                  </a:cubicBezTo>
                  <a:cubicBezTo>
                    <a:pt x="4325" y="5454"/>
                    <a:pt x="1999" y="1830"/>
                    <a:pt x="1744" y="1467"/>
                  </a:cubicBezTo>
                  <a:cubicBezTo>
                    <a:pt x="1501" y="1123"/>
                    <a:pt x="498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052350" y="4821925"/>
              <a:ext cx="67050" cy="161425"/>
            </a:xfrm>
            <a:custGeom>
              <a:avLst/>
              <a:gdLst/>
              <a:ahLst/>
              <a:cxnLst/>
              <a:rect l="l" t="t" r="r" b="b"/>
              <a:pathLst>
                <a:path w="2682" h="6457" extrusionOk="0">
                  <a:moveTo>
                    <a:pt x="240" y="0"/>
                  </a:moveTo>
                  <a:cubicBezTo>
                    <a:pt x="234" y="0"/>
                    <a:pt x="228" y="1"/>
                    <a:pt x="222" y="3"/>
                  </a:cubicBezTo>
                  <a:cubicBezTo>
                    <a:pt x="1" y="80"/>
                    <a:pt x="358" y="1692"/>
                    <a:pt x="502" y="2112"/>
                  </a:cubicBezTo>
                  <a:cubicBezTo>
                    <a:pt x="647" y="2528"/>
                    <a:pt x="2206" y="6456"/>
                    <a:pt x="2452" y="6456"/>
                  </a:cubicBezTo>
                  <a:cubicBezTo>
                    <a:pt x="2454" y="6456"/>
                    <a:pt x="2456" y="6456"/>
                    <a:pt x="2459" y="6455"/>
                  </a:cubicBezTo>
                  <a:cubicBezTo>
                    <a:pt x="2681" y="6378"/>
                    <a:pt x="1453" y="2252"/>
                    <a:pt x="1307" y="1833"/>
                  </a:cubicBezTo>
                  <a:cubicBezTo>
                    <a:pt x="1166" y="1424"/>
                    <a:pt x="481" y="0"/>
                    <a:pt x="2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017775" y="4799800"/>
              <a:ext cx="31275" cy="169600"/>
            </a:xfrm>
            <a:custGeom>
              <a:avLst/>
              <a:gdLst/>
              <a:ahLst/>
              <a:cxnLst/>
              <a:rect l="l" t="t" r="r" b="b"/>
              <a:pathLst>
                <a:path w="1251" h="6784" extrusionOk="0">
                  <a:moveTo>
                    <a:pt x="242" y="0"/>
                  </a:moveTo>
                  <a:cubicBezTo>
                    <a:pt x="240" y="0"/>
                    <a:pt x="238" y="0"/>
                    <a:pt x="236" y="1"/>
                  </a:cubicBezTo>
                  <a:cubicBezTo>
                    <a:pt x="2" y="28"/>
                    <a:pt x="1" y="1679"/>
                    <a:pt x="51" y="2119"/>
                  </a:cubicBezTo>
                  <a:cubicBezTo>
                    <a:pt x="102" y="2559"/>
                    <a:pt x="778" y="6783"/>
                    <a:pt x="1015" y="6783"/>
                  </a:cubicBezTo>
                  <a:cubicBezTo>
                    <a:pt x="1015" y="6783"/>
                    <a:pt x="1016" y="6783"/>
                    <a:pt x="1017" y="6783"/>
                  </a:cubicBezTo>
                  <a:cubicBezTo>
                    <a:pt x="1250" y="6756"/>
                    <a:pt x="948" y="2463"/>
                    <a:pt x="898" y="2022"/>
                  </a:cubicBezTo>
                  <a:cubicBezTo>
                    <a:pt x="847" y="1586"/>
                    <a:pt x="477" y="0"/>
                    <a:pt x="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6975750" y="4775675"/>
              <a:ext cx="21475" cy="155275"/>
            </a:xfrm>
            <a:custGeom>
              <a:avLst/>
              <a:gdLst/>
              <a:ahLst/>
              <a:cxnLst/>
              <a:rect l="l" t="t" r="r" b="b"/>
              <a:pathLst>
                <a:path w="859" h="6211" extrusionOk="0">
                  <a:moveTo>
                    <a:pt x="390" y="1"/>
                  </a:moveTo>
                  <a:cubicBezTo>
                    <a:pt x="390" y="1"/>
                    <a:pt x="389" y="1"/>
                    <a:pt x="389" y="1"/>
                  </a:cubicBezTo>
                  <a:cubicBezTo>
                    <a:pt x="153" y="2"/>
                    <a:pt x="1" y="1024"/>
                    <a:pt x="4" y="1468"/>
                  </a:cubicBezTo>
                  <a:cubicBezTo>
                    <a:pt x="7" y="1912"/>
                    <a:pt x="225" y="6210"/>
                    <a:pt x="460" y="6210"/>
                  </a:cubicBezTo>
                  <a:cubicBezTo>
                    <a:pt x="460" y="6210"/>
                    <a:pt x="460" y="6210"/>
                    <a:pt x="460" y="6210"/>
                  </a:cubicBezTo>
                  <a:cubicBezTo>
                    <a:pt x="696" y="6209"/>
                    <a:pt x="859" y="1906"/>
                    <a:pt x="856" y="1464"/>
                  </a:cubicBezTo>
                  <a:cubicBezTo>
                    <a:pt x="853" y="1020"/>
                    <a:pt x="624" y="1"/>
                    <a:pt x="3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6925300" y="4744525"/>
              <a:ext cx="26300" cy="170500"/>
            </a:xfrm>
            <a:custGeom>
              <a:avLst/>
              <a:gdLst/>
              <a:ahLst/>
              <a:cxnLst/>
              <a:rect l="l" t="t" r="r" b="b"/>
              <a:pathLst>
                <a:path w="1052" h="6820" extrusionOk="0">
                  <a:moveTo>
                    <a:pt x="775" y="1"/>
                  </a:moveTo>
                  <a:cubicBezTo>
                    <a:pt x="768" y="1"/>
                    <a:pt x="761" y="4"/>
                    <a:pt x="753" y="11"/>
                  </a:cubicBezTo>
                  <a:cubicBezTo>
                    <a:pt x="323" y="439"/>
                    <a:pt x="204" y="1614"/>
                    <a:pt x="169" y="2058"/>
                  </a:cubicBezTo>
                  <a:cubicBezTo>
                    <a:pt x="136" y="2500"/>
                    <a:pt x="1" y="6802"/>
                    <a:pt x="236" y="6820"/>
                  </a:cubicBezTo>
                  <a:cubicBezTo>
                    <a:pt x="236" y="6820"/>
                    <a:pt x="237" y="6820"/>
                    <a:pt x="237" y="6820"/>
                  </a:cubicBezTo>
                  <a:cubicBezTo>
                    <a:pt x="473" y="6820"/>
                    <a:pt x="987" y="2563"/>
                    <a:pt x="1020" y="2121"/>
                  </a:cubicBezTo>
                  <a:cubicBezTo>
                    <a:pt x="1051" y="1698"/>
                    <a:pt x="930" y="1"/>
                    <a:pt x="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6870750" y="4725825"/>
              <a:ext cx="39750" cy="168400"/>
            </a:xfrm>
            <a:custGeom>
              <a:avLst/>
              <a:gdLst/>
              <a:ahLst/>
              <a:cxnLst/>
              <a:rect l="l" t="t" r="r" b="b"/>
              <a:pathLst>
                <a:path w="1590" h="6736" extrusionOk="0">
                  <a:moveTo>
                    <a:pt x="1348" y="0"/>
                  </a:moveTo>
                  <a:cubicBezTo>
                    <a:pt x="1114" y="0"/>
                    <a:pt x="665" y="1555"/>
                    <a:pt x="594" y="1986"/>
                  </a:cubicBezTo>
                  <a:cubicBezTo>
                    <a:pt x="521" y="2424"/>
                    <a:pt x="1" y="6698"/>
                    <a:pt x="234" y="6735"/>
                  </a:cubicBezTo>
                  <a:cubicBezTo>
                    <a:pt x="235" y="6736"/>
                    <a:pt x="236" y="6736"/>
                    <a:pt x="237" y="6736"/>
                  </a:cubicBezTo>
                  <a:cubicBezTo>
                    <a:pt x="474" y="6736"/>
                    <a:pt x="1362" y="2562"/>
                    <a:pt x="1435" y="2127"/>
                  </a:cubicBezTo>
                  <a:cubicBezTo>
                    <a:pt x="1507" y="1689"/>
                    <a:pt x="1590" y="40"/>
                    <a:pt x="1357" y="1"/>
                  </a:cubicBezTo>
                  <a:cubicBezTo>
                    <a:pt x="1354" y="0"/>
                    <a:pt x="1351" y="0"/>
                    <a:pt x="1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6826275" y="4704075"/>
              <a:ext cx="39775" cy="168400"/>
            </a:xfrm>
            <a:custGeom>
              <a:avLst/>
              <a:gdLst/>
              <a:ahLst/>
              <a:cxnLst/>
              <a:rect l="l" t="t" r="r" b="b"/>
              <a:pathLst>
                <a:path w="1591" h="6736" extrusionOk="0">
                  <a:moveTo>
                    <a:pt x="1348" y="0"/>
                  </a:moveTo>
                  <a:cubicBezTo>
                    <a:pt x="1114" y="0"/>
                    <a:pt x="667" y="1553"/>
                    <a:pt x="594" y="1986"/>
                  </a:cubicBezTo>
                  <a:cubicBezTo>
                    <a:pt x="522" y="2424"/>
                    <a:pt x="1" y="6696"/>
                    <a:pt x="234" y="6736"/>
                  </a:cubicBezTo>
                  <a:cubicBezTo>
                    <a:pt x="235" y="6736"/>
                    <a:pt x="236" y="6736"/>
                    <a:pt x="237" y="6736"/>
                  </a:cubicBezTo>
                  <a:cubicBezTo>
                    <a:pt x="474" y="6736"/>
                    <a:pt x="1362" y="2562"/>
                    <a:pt x="1435" y="2126"/>
                  </a:cubicBezTo>
                  <a:cubicBezTo>
                    <a:pt x="1507" y="1690"/>
                    <a:pt x="1590" y="39"/>
                    <a:pt x="1357" y="1"/>
                  </a:cubicBezTo>
                  <a:cubicBezTo>
                    <a:pt x="1354" y="1"/>
                    <a:pt x="1351" y="0"/>
                    <a:pt x="1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6784300" y="4680450"/>
              <a:ext cx="29225" cy="151200"/>
            </a:xfrm>
            <a:custGeom>
              <a:avLst/>
              <a:gdLst/>
              <a:ahLst/>
              <a:cxnLst/>
              <a:rect l="l" t="t" r="r" b="b"/>
              <a:pathLst>
                <a:path w="1169" h="6048" extrusionOk="0">
                  <a:moveTo>
                    <a:pt x="953" y="1"/>
                  </a:moveTo>
                  <a:cubicBezTo>
                    <a:pt x="745" y="1"/>
                    <a:pt x="402" y="1410"/>
                    <a:pt x="353" y="1799"/>
                  </a:cubicBezTo>
                  <a:cubicBezTo>
                    <a:pt x="304" y="2192"/>
                    <a:pt x="0" y="6021"/>
                    <a:pt x="208" y="6048"/>
                  </a:cubicBezTo>
                  <a:cubicBezTo>
                    <a:pt x="209" y="6048"/>
                    <a:pt x="210" y="6048"/>
                    <a:pt x="210" y="6048"/>
                  </a:cubicBezTo>
                  <a:cubicBezTo>
                    <a:pt x="422" y="6048"/>
                    <a:pt x="1059" y="2284"/>
                    <a:pt x="1107" y="1893"/>
                  </a:cubicBezTo>
                  <a:lnTo>
                    <a:pt x="1108" y="1893"/>
                  </a:lnTo>
                  <a:cubicBezTo>
                    <a:pt x="1156" y="1500"/>
                    <a:pt x="1168" y="27"/>
                    <a:pt x="959" y="1"/>
                  </a:cubicBezTo>
                  <a:cubicBezTo>
                    <a:pt x="957" y="1"/>
                    <a:pt x="955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6749450" y="4658000"/>
              <a:ext cx="19375" cy="152325"/>
            </a:xfrm>
            <a:custGeom>
              <a:avLst/>
              <a:gdLst/>
              <a:ahLst/>
              <a:cxnLst/>
              <a:rect l="l" t="t" r="r" b="b"/>
              <a:pathLst>
                <a:path w="775" h="6093" extrusionOk="0">
                  <a:moveTo>
                    <a:pt x="420" y="1"/>
                  </a:moveTo>
                  <a:cubicBezTo>
                    <a:pt x="210" y="1"/>
                    <a:pt x="14" y="1458"/>
                    <a:pt x="7" y="1853"/>
                  </a:cubicBezTo>
                  <a:cubicBezTo>
                    <a:pt x="1" y="2249"/>
                    <a:pt x="102" y="6088"/>
                    <a:pt x="312" y="6092"/>
                  </a:cubicBezTo>
                  <a:cubicBezTo>
                    <a:pt x="313" y="6092"/>
                    <a:pt x="313" y="6092"/>
                    <a:pt x="313" y="6092"/>
                  </a:cubicBezTo>
                  <a:cubicBezTo>
                    <a:pt x="522" y="6092"/>
                    <a:pt x="761" y="2262"/>
                    <a:pt x="767" y="1867"/>
                  </a:cubicBezTo>
                  <a:cubicBezTo>
                    <a:pt x="774" y="1471"/>
                    <a:pt x="630" y="4"/>
                    <a:pt x="421" y="1"/>
                  </a:cubicBezTo>
                  <a:cubicBezTo>
                    <a:pt x="420" y="1"/>
                    <a:pt x="420" y="1"/>
                    <a:pt x="4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6710000" y="4647650"/>
              <a:ext cx="16575" cy="129375"/>
            </a:xfrm>
            <a:custGeom>
              <a:avLst/>
              <a:gdLst/>
              <a:ahLst/>
              <a:cxnLst/>
              <a:rect l="l" t="t" r="r" b="b"/>
              <a:pathLst>
                <a:path w="663" h="5175" extrusionOk="0">
                  <a:moveTo>
                    <a:pt x="295" y="1"/>
                  </a:moveTo>
                  <a:cubicBezTo>
                    <a:pt x="294" y="1"/>
                    <a:pt x="294" y="1"/>
                    <a:pt x="294" y="1"/>
                  </a:cubicBezTo>
                  <a:cubicBezTo>
                    <a:pt x="116" y="5"/>
                    <a:pt x="0" y="1251"/>
                    <a:pt x="8" y="1587"/>
                  </a:cubicBezTo>
                  <a:cubicBezTo>
                    <a:pt x="17" y="1924"/>
                    <a:pt x="238" y="5175"/>
                    <a:pt x="417" y="5175"/>
                  </a:cubicBezTo>
                  <a:cubicBezTo>
                    <a:pt x="417" y="5175"/>
                    <a:pt x="417" y="5175"/>
                    <a:pt x="417" y="5175"/>
                  </a:cubicBezTo>
                  <a:cubicBezTo>
                    <a:pt x="595" y="5170"/>
                    <a:pt x="662" y="1909"/>
                    <a:pt x="653" y="1572"/>
                  </a:cubicBezTo>
                  <a:lnTo>
                    <a:pt x="655" y="1572"/>
                  </a:lnTo>
                  <a:cubicBezTo>
                    <a:pt x="646" y="1237"/>
                    <a:pt x="473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069175" y="4827150"/>
              <a:ext cx="170750" cy="29375"/>
            </a:xfrm>
            <a:custGeom>
              <a:avLst/>
              <a:gdLst/>
              <a:ahLst/>
              <a:cxnLst/>
              <a:rect l="l" t="t" r="r" b="b"/>
              <a:pathLst>
                <a:path w="6830" h="1175" extrusionOk="0">
                  <a:moveTo>
                    <a:pt x="1239" y="1"/>
                  </a:moveTo>
                  <a:cubicBezTo>
                    <a:pt x="662" y="1"/>
                    <a:pt x="51" y="45"/>
                    <a:pt x="32" y="186"/>
                  </a:cubicBezTo>
                  <a:cubicBezTo>
                    <a:pt x="1" y="419"/>
                    <a:pt x="1600" y="828"/>
                    <a:pt x="2041" y="889"/>
                  </a:cubicBezTo>
                  <a:cubicBezTo>
                    <a:pt x="2381" y="934"/>
                    <a:pt x="5014" y="1175"/>
                    <a:pt x="6210" y="1175"/>
                  </a:cubicBezTo>
                  <a:cubicBezTo>
                    <a:pt x="6563" y="1175"/>
                    <a:pt x="6791" y="1154"/>
                    <a:pt x="6798" y="1101"/>
                  </a:cubicBezTo>
                  <a:cubicBezTo>
                    <a:pt x="6830" y="867"/>
                    <a:pt x="2595" y="103"/>
                    <a:pt x="2154" y="43"/>
                  </a:cubicBezTo>
                  <a:cubicBezTo>
                    <a:pt x="1980" y="20"/>
                    <a:pt x="1617" y="1"/>
                    <a:pt x="1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7055375" y="4778350"/>
              <a:ext cx="168375" cy="45575"/>
            </a:xfrm>
            <a:custGeom>
              <a:avLst/>
              <a:gdLst/>
              <a:ahLst/>
              <a:cxnLst/>
              <a:rect l="l" t="t" r="r" b="b"/>
              <a:pathLst>
                <a:path w="6735" h="1823" extrusionOk="0">
                  <a:moveTo>
                    <a:pt x="6506" y="1"/>
                  </a:moveTo>
                  <a:cubicBezTo>
                    <a:pt x="5707" y="1"/>
                    <a:pt x="2355" y="699"/>
                    <a:pt x="1973" y="795"/>
                  </a:cubicBezTo>
                  <a:cubicBezTo>
                    <a:pt x="1544" y="905"/>
                    <a:pt x="0" y="1495"/>
                    <a:pt x="59" y="1722"/>
                  </a:cubicBezTo>
                  <a:cubicBezTo>
                    <a:pt x="77" y="1795"/>
                    <a:pt x="255" y="1822"/>
                    <a:pt x="503" y="1822"/>
                  </a:cubicBezTo>
                  <a:cubicBezTo>
                    <a:pt x="1035" y="1822"/>
                    <a:pt x="1890" y="1696"/>
                    <a:pt x="2184" y="1622"/>
                  </a:cubicBezTo>
                  <a:cubicBezTo>
                    <a:pt x="2614" y="1512"/>
                    <a:pt x="6735" y="267"/>
                    <a:pt x="6676" y="38"/>
                  </a:cubicBezTo>
                  <a:cubicBezTo>
                    <a:pt x="6670" y="12"/>
                    <a:pt x="6609" y="1"/>
                    <a:pt x="6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7023400" y="4732850"/>
              <a:ext cx="157650" cy="78650"/>
            </a:xfrm>
            <a:custGeom>
              <a:avLst/>
              <a:gdLst/>
              <a:ahLst/>
              <a:cxnLst/>
              <a:rect l="l" t="t" r="r" b="b"/>
              <a:pathLst>
                <a:path w="6306" h="3146" extrusionOk="0">
                  <a:moveTo>
                    <a:pt x="6149" y="1"/>
                  </a:moveTo>
                  <a:cubicBezTo>
                    <a:pt x="5668" y="1"/>
                    <a:pt x="2148" y="1591"/>
                    <a:pt x="1774" y="1779"/>
                  </a:cubicBezTo>
                  <a:cubicBezTo>
                    <a:pt x="1379" y="1979"/>
                    <a:pt x="0" y="2891"/>
                    <a:pt x="107" y="3100"/>
                  </a:cubicBezTo>
                  <a:cubicBezTo>
                    <a:pt x="123" y="3132"/>
                    <a:pt x="172" y="3146"/>
                    <a:pt x="246" y="3146"/>
                  </a:cubicBezTo>
                  <a:cubicBezTo>
                    <a:pt x="657" y="3146"/>
                    <a:pt x="1823" y="2710"/>
                    <a:pt x="2158" y="2540"/>
                  </a:cubicBezTo>
                  <a:cubicBezTo>
                    <a:pt x="2554" y="2340"/>
                    <a:pt x="6306" y="229"/>
                    <a:pt x="6200" y="18"/>
                  </a:cubicBezTo>
                  <a:cubicBezTo>
                    <a:pt x="6195" y="6"/>
                    <a:pt x="6177" y="1"/>
                    <a:pt x="61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6983825" y="4682775"/>
              <a:ext cx="149525" cy="94225"/>
            </a:xfrm>
            <a:custGeom>
              <a:avLst/>
              <a:gdLst/>
              <a:ahLst/>
              <a:cxnLst/>
              <a:rect l="l" t="t" r="r" b="b"/>
              <a:pathLst>
                <a:path w="5981" h="3769" extrusionOk="0">
                  <a:moveTo>
                    <a:pt x="5817" y="1"/>
                  </a:moveTo>
                  <a:cubicBezTo>
                    <a:pt x="5411" y="1"/>
                    <a:pt x="1999" y="2010"/>
                    <a:pt x="1643" y="2241"/>
                  </a:cubicBezTo>
                  <a:cubicBezTo>
                    <a:pt x="1272" y="2483"/>
                    <a:pt x="0" y="3538"/>
                    <a:pt x="128" y="3735"/>
                  </a:cubicBezTo>
                  <a:cubicBezTo>
                    <a:pt x="143" y="3758"/>
                    <a:pt x="176" y="3768"/>
                    <a:pt x="223" y="3768"/>
                  </a:cubicBezTo>
                  <a:cubicBezTo>
                    <a:pt x="584" y="3768"/>
                    <a:pt x="1778" y="3170"/>
                    <a:pt x="2107" y="2955"/>
                  </a:cubicBezTo>
                  <a:cubicBezTo>
                    <a:pt x="2480" y="2715"/>
                    <a:pt x="5981" y="210"/>
                    <a:pt x="5853" y="13"/>
                  </a:cubicBezTo>
                  <a:cubicBezTo>
                    <a:pt x="5847" y="5"/>
                    <a:pt x="5835" y="1"/>
                    <a:pt x="58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6941525" y="4652000"/>
              <a:ext cx="142250" cy="105400"/>
            </a:xfrm>
            <a:custGeom>
              <a:avLst/>
              <a:gdLst/>
              <a:ahLst/>
              <a:cxnLst/>
              <a:rect l="l" t="t" r="r" b="b"/>
              <a:pathLst>
                <a:path w="5690" h="4216" extrusionOk="0">
                  <a:moveTo>
                    <a:pt x="5516" y="0"/>
                  </a:moveTo>
                  <a:cubicBezTo>
                    <a:pt x="5151" y="0"/>
                    <a:pt x="1870" y="2315"/>
                    <a:pt x="1533" y="2576"/>
                  </a:cubicBezTo>
                  <a:cubicBezTo>
                    <a:pt x="1182" y="2847"/>
                    <a:pt x="1" y="4003"/>
                    <a:pt x="145" y="4189"/>
                  </a:cubicBezTo>
                  <a:cubicBezTo>
                    <a:pt x="159" y="4207"/>
                    <a:pt x="185" y="4215"/>
                    <a:pt x="220" y="4215"/>
                  </a:cubicBezTo>
                  <a:cubicBezTo>
                    <a:pt x="552" y="4215"/>
                    <a:pt x="1738" y="3495"/>
                    <a:pt x="2055" y="3250"/>
                  </a:cubicBezTo>
                  <a:cubicBezTo>
                    <a:pt x="2405" y="2979"/>
                    <a:pt x="5689" y="197"/>
                    <a:pt x="5545" y="10"/>
                  </a:cubicBezTo>
                  <a:cubicBezTo>
                    <a:pt x="5539" y="4"/>
                    <a:pt x="5530" y="0"/>
                    <a:pt x="55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6902950" y="4614925"/>
              <a:ext cx="133175" cy="116825"/>
            </a:xfrm>
            <a:custGeom>
              <a:avLst/>
              <a:gdLst/>
              <a:ahLst/>
              <a:cxnLst/>
              <a:rect l="l" t="t" r="r" b="b"/>
              <a:pathLst>
                <a:path w="5327" h="4673" extrusionOk="0">
                  <a:moveTo>
                    <a:pt x="5145" y="0"/>
                  </a:moveTo>
                  <a:cubicBezTo>
                    <a:pt x="4813" y="0"/>
                    <a:pt x="1716" y="2630"/>
                    <a:pt x="1399" y="2923"/>
                  </a:cubicBezTo>
                  <a:cubicBezTo>
                    <a:pt x="1074" y="3224"/>
                    <a:pt x="1" y="4481"/>
                    <a:pt x="162" y="4652"/>
                  </a:cubicBezTo>
                  <a:cubicBezTo>
                    <a:pt x="175" y="4666"/>
                    <a:pt x="195" y="4673"/>
                    <a:pt x="222" y="4673"/>
                  </a:cubicBezTo>
                  <a:cubicBezTo>
                    <a:pt x="529" y="4673"/>
                    <a:pt x="1680" y="3824"/>
                    <a:pt x="1980" y="3548"/>
                  </a:cubicBezTo>
                  <a:cubicBezTo>
                    <a:pt x="2305" y="3245"/>
                    <a:pt x="5327" y="181"/>
                    <a:pt x="5167" y="8"/>
                  </a:cubicBezTo>
                  <a:cubicBezTo>
                    <a:pt x="5163" y="3"/>
                    <a:pt x="5155" y="0"/>
                    <a:pt x="51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6858525" y="4588575"/>
              <a:ext cx="133175" cy="116850"/>
            </a:xfrm>
            <a:custGeom>
              <a:avLst/>
              <a:gdLst/>
              <a:ahLst/>
              <a:cxnLst/>
              <a:rect l="l" t="t" r="r" b="b"/>
              <a:pathLst>
                <a:path w="5327" h="4674" extrusionOk="0">
                  <a:moveTo>
                    <a:pt x="5143" y="1"/>
                  </a:moveTo>
                  <a:cubicBezTo>
                    <a:pt x="4813" y="1"/>
                    <a:pt x="1714" y="2630"/>
                    <a:pt x="1399" y="2924"/>
                  </a:cubicBezTo>
                  <a:cubicBezTo>
                    <a:pt x="1074" y="3225"/>
                    <a:pt x="1" y="4481"/>
                    <a:pt x="160" y="4653"/>
                  </a:cubicBezTo>
                  <a:cubicBezTo>
                    <a:pt x="173" y="4667"/>
                    <a:pt x="194" y="4673"/>
                    <a:pt x="221" y="4673"/>
                  </a:cubicBezTo>
                  <a:cubicBezTo>
                    <a:pt x="529" y="4673"/>
                    <a:pt x="1679" y="3825"/>
                    <a:pt x="1978" y="3548"/>
                  </a:cubicBezTo>
                  <a:cubicBezTo>
                    <a:pt x="2303" y="3246"/>
                    <a:pt x="5327" y="182"/>
                    <a:pt x="5166" y="9"/>
                  </a:cubicBezTo>
                  <a:cubicBezTo>
                    <a:pt x="5161" y="3"/>
                    <a:pt x="5153" y="1"/>
                    <a:pt x="5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6810375" y="4588050"/>
              <a:ext cx="122700" cy="99600"/>
            </a:xfrm>
            <a:custGeom>
              <a:avLst/>
              <a:gdLst/>
              <a:ahLst/>
              <a:cxnLst/>
              <a:rect l="l" t="t" r="r" b="b"/>
              <a:pathLst>
                <a:path w="4908" h="3984" extrusionOk="0">
                  <a:moveTo>
                    <a:pt x="4750" y="1"/>
                  </a:moveTo>
                  <a:cubicBezTo>
                    <a:pt x="4441" y="1"/>
                    <a:pt x="1596" y="2218"/>
                    <a:pt x="1305" y="2466"/>
                  </a:cubicBezTo>
                  <a:cubicBezTo>
                    <a:pt x="1003" y="2723"/>
                    <a:pt x="0" y="3804"/>
                    <a:pt x="136" y="3963"/>
                  </a:cubicBezTo>
                  <a:cubicBezTo>
                    <a:pt x="148" y="3977"/>
                    <a:pt x="168" y="3984"/>
                    <a:pt x="195" y="3984"/>
                  </a:cubicBezTo>
                  <a:cubicBezTo>
                    <a:pt x="480" y="3984"/>
                    <a:pt x="1523" y="3280"/>
                    <a:pt x="1797" y="3045"/>
                  </a:cubicBezTo>
                  <a:lnTo>
                    <a:pt x="1799" y="3045"/>
                  </a:lnTo>
                  <a:cubicBezTo>
                    <a:pt x="2100" y="2788"/>
                    <a:pt x="4908" y="168"/>
                    <a:pt x="4772" y="8"/>
                  </a:cubicBezTo>
                  <a:cubicBezTo>
                    <a:pt x="4768" y="3"/>
                    <a:pt x="4760" y="1"/>
                    <a:pt x="47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6755300" y="4576475"/>
              <a:ext cx="131650" cy="87050"/>
            </a:xfrm>
            <a:custGeom>
              <a:avLst/>
              <a:gdLst/>
              <a:ahLst/>
              <a:cxnLst/>
              <a:rect l="l" t="t" r="r" b="b"/>
              <a:pathLst>
                <a:path w="5266" h="3482" extrusionOk="0">
                  <a:moveTo>
                    <a:pt x="5117" y="1"/>
                  </a:moveTo>
                  <a:cubicBezTo>
                    <a:pt x="4767" y="1"/>
                    <a:pt x="1752" y="1876"/>
                    <a:pt x="1439" y="2089"/>
                  </a:cubicBezTo>
                  <a:cubicBezTo>
                    <a:pt x="1112" y="2313"/>
                    <a:pt x="0" y="3281"/>
                    <a:pt x="119" y="3454"/>
                  </a:cubicBezTo>
                  <a:cubicBezTo>
                    <a:pt x="132" y="3473"/>
                    <a:pt x="160" y="3482"/>
                    <a:pt x="198" y="3482"/>
                  </a:cubicBezTo>
                  <a:cubicBezTo>
                    <a:pt x="513" y="3482"/>
                    <a:pt x="1579" y="2916"/>
                    <a:pt x="1869" y="2717"/>
                  </a:cubicBezTo>
                  <a:cubicBezTo>
                    <a:pt x="2196" y="2494"/>
                    <a:pt x="5266" y="186"/>
                    <a:pt x="5147" y="11"/>
                  </a:cubicBezTo>
                  <a:cubicBezTo>
                    <a:pt x="5142" y="4"/>
                    <a:pt x="5132" y="1"/>
                    <a:pt x="51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6714875" y="4569825"/>
              <a:ext cx="106175" cy="82150"/>
            </a:xfrm>
            <a:custGeom>
              <a:avLst/>
              <a:gdLst/>
              <a:ahLst/>
              <a:cxnLst/>
              <a:rect l="l" t="t" r="r" b="b"/>
              <a:pathLst>
                <a:path w="4247" h="3286" extrusionOk="0">
                  <a:moveTo>
                    <a:pt x="4113" y="1"/>
                  </a:moveTo>
                  <a:cubicBezTo>
                    <a:pt x="3843" y="1"/>
                    <a:pt x="1390" y="1816"/>
                    <a:pt x="1137" y="2021"/>
                  </a:cubicBezTo>
                  <a:cubicBezTo>
                    <a:pt x="877" y="2233"/>
                    <a:pt x="1" y="3129"/>
                    <a:pt x="114" y="3267"/>
                  </a:cubicBezTo>
                  <a:cubicBezTo>
                    <a:pt x="124" y="3280"/>
                    <a:pt x="142" y="3286"/>
                    <a:pt x="167" y="3286"/>
                  </a:cubicBezTo>
                  <a:cubicBezTo>
                    <a:pt x="413" y="3286"/>
                    <a:pt x="1307" y="2715"/>
                    <a:pt x="1543" y="2524"/>
                  </a:cubicBezTo>
                  <a:cubicBezTo>
                    <a:pt x="1805" y="2312"/>
                    <a:pt x="4246" y="146"/>
                    <a:pt x="4133" y="8"/>
                  </a:cubicBezTo>
                  <a:cubicBezTo>
                    <a:pt x="4130" y="3"/>
                    <a:pt x="4123" y="1"/>
                    <a:pt x="41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6677950" y="4633925"/>
              <a:ext cx="447125" cy="239750"/>
            </a:xfrm>
            <a:custGeom>
              <a:avLst/>
              <a:gdLst/>
              <a:ahLst/>
              <a:cxnLst/>
              <a:rect l="l" t="t" r="r" b="b"/>
              <a:pathLst>
                <a:path w="17885" h="9590" extrusionOk="0">
                  <a:moveTo>
                    <a:pt x="90" y="0"/>
                  </a:moveTo>
                  <a:lnTo>
                    <a:pt x="0" y="404"/>
                  </a:lnTo>
                  <a:cubicBezTo>
                    <a:pt x="8826" y="2407"/>
                    <a:pt x="17535" y="9519"/>
                    <a:pt x="17623" y="9590"/>
                  </a:cubicBezTo>
                  <a:lnTo>
                    <a:pt x="17884" y="9272"/>
                  </a:lnTo>
                  <a:cubicBezTo>
                    <a:pt x="17797" y="9200"/>
                    <a:pt x="9015" y="2026"/>
                    <a:pt x="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4"/>
          <p:cNvGrpSpPr/>
          <p:nvPr/>
        </p:nvGrpSpPr>
        <p:grpSpPr>
          <a:xfrm rot="-2276784" flipH="1">
            <a:off x="8212021" y="-95638"/>
            <a:ext cx="1297031" cy="945656"/>
            <a:chOff x="6677950" y="4569825"/>
            <a:chExt cx="570675" cy="416075"/>
          </a:xfrm>
        </p:grpSpPr>
        <p:sp>
          <p:nvSpPr>
            <p:cNvPr id="88" name="Google Shape;88;p4"/>
            <p:cNvSpPr/>
            <p:nvPr/>
          </p:nvSpPr>
          <p:spPr>
            <a:xfrm>
              <a:off x="7086225" y="4845700"/>
              <a:ext cx="162400" cy="102525"/>
            </a:xfrm>
            <a:custGeom>
              <a:avLst/>
              <a:gdLst/>
              <a:ahLst/>
              <a:cxnLst/>
              <a:rect l="l" t="t" r="r" b="b"/>
              <a:pathLst>
                <a:path w="6496" h="4101" extrusionOk="0">
                  <a:moveTo>
                    <a:pt x="244" y="0"/>
                  </a:moveTo>
                  <a:cubicBezTo>
                    <a:pt x="193" y="0"/>
                    <a:pt x="157" y="12"/>
                    <a:pt x="140" y="37"/>
                  </a:cubicBezTo>
                  <a:cubicBezTo>
                    <a:pt x="0" y="250"/>
                    <a:pt x="1380" y="1397"/>
                    <a:pt x="1785" y="1660"/>
                  </a:cubicBezTo>
                  <a:cubicBezTo>
                    <a:pt x="2171" y="1912"/>
                    <a:pt x="5875" y="4100"/>
                    <a:pt x="6316" y="4100"/>
                  </a:cubicBezTo>
                  <a:cubicBezTo>
                    <a:pt x="6336" y="4100"/>
                    <a:pt x="6350" y="4096"/>
                    <a:pt x="6356" y="4086"/>
                  </a:cubicBezTo>
                  <a:cubicBezTo>
                    <a:pt x="6496" y="3873"/>
                    <a:pt x="2694" y="1149"/>
                    <a:pt x="2291" y="885"/>
                  </a:cubicBezTo>
                  <a:cubicBezTo>
                    <a:pt x="1933" y="653"/>
                    <a:pt x="637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7086625" y="4846050"/>
              <a:ext cx="108125" cy="139850"/>
            </a:xfrm>
            <a:custGeom>
              <a:avLst/>
              <a:gdLst/>
              <a:ahLst/>
              <a:cxnLst/>
              <a:rect l="l" t="t" r="r" b="b"/>
              <a:pathLst>
                <a:path w="4325" h="5594" extrusionOk="0">
                  <a:moveTo>
                    <a:pt x="231" y="0"/>
                  </a:moveTo>
                  <a:cubicBezTo>
                    <a:pt x="216" y="0"/>
                    <a:pt x="204" y="4"/>
                    <a:pt x="194" y="11"/>
                  </a:cubicBezTo>
                  <a:cubicBezTo>
                    <a:pt x="1" y="146"/>
                    <a:pt x="793" y="1597"/>
                    <a:pt x="1048" y="1959"/>
                  </a:cubicBezTo>
                  <a:cubicBezTo>
                    <a:pt x="1299" y="2315"/>
                    <a:pt x="3837" y="5593"/>
                    <a:pt x="4118" y="5593"/>
                  </a:cubicBezTo>
                  <a:cubicBezTo>
                    <a:pt x="4124" y="5593"/>
                    <a:pt x="4128" y="5592"/>
                    <a:pt x="4132" y="5589"/>
                  </a:cubicBezTo>
                  <a:cubicBezTo>
                    <a:pt x="4325" y="5454"/>
                    <a:pt x="1999" y="1830"/>
                    <a:pt x="1744" y="1467"/>
                  </a:cubicBezTo>
                  <a:cubicBezTo>
                    <a:pt x="1501" y="1123"/>
                    <a:pt x="498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7052350" y="4821925"/>
              <a:ext cx="67050" cy="161425"/>
            </a:xfrm>
            <a:custGeom>
              <a:avLst/>
              <a:gdLst/>
              <a:ahLst/>
              <a:cxnLst/>
              <a:rect l="l" t="t" r="r" b="b"/>
              <a:pathLst>
                <a:path w="2682" h="6457" extrusionOk="0">
                  <a:moveTo>
                    <a:pt x="240" y="0"/>
                  </a:moveTo>
                  <a:cubicBezTo>
                    <a:pt x="234" y="0"/>
                    <a:pt x="228" y="1"/>
                    <a:pt x="222" y="3"/>
                  </a:cubicBezTo>
                  <a:cubicBezTo>
                    <a:pt x="1" y="80"/>
                    <a:pt x="358" y="1692"/>
                    <a:pt x="502" y="2112"/>
                  </a:cubicBezTo>
                  <a:cubicBezTo>
                    <a:pt x="647" y="2528"/>
                    <a:pt x="2206" y="6456"/>
                    <a:pt x="2452" y="6456"/>
                  </a:cubicBezTo>
                  <a:cubicBezTo>
                    <a:pt x="2454" y="6456"/>
                    <a:pt x="2456" y="6456"/>
                    <a:pt x="2459" y="6455"/>
                  </a:cubicBezTo>
                  <a:cubicBezTo>
                    <a:pt x="2681" y="6378"/>
                    <a:pt x="1453" y="2252"/>
                    <a:pt x="1307" y="1833"/>
                  </a:cubicBezTo>
                  <a:cubicBezTo>
                    <a:pt x="1166" y="1424"/>
                    <a:pt x="481" y="0"/>
                    <a:pt x="2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7017775" y="4799800"/>
              <a:ext cx="31275" cy="169600"/>
            </a:xfrm>
            <a:custGeom>
              <a:avLst/>
              <a:gdLst/>
              <a:ahLst/>
              <a:cxnLst/>
              <a:rect l="l" t="t" r="r" b="b"/>
              <a:pathLst>
                <a:path w="1251" h="6784" extrusionOk="0">
                  <a:moveTo>
                    <a:pt x="242" y="0"/>
                  </a:moveTo>
                  <a:cubicBezTo>
                    <a:pt x="240" y="0"/>
                    <a:pt x="238" y="0"/>
                    <a:pt x="236" y="1"/>
                  </a:cubicBezTo>
                  <a:cubicBezTo>
                    <a:pt x="2" y="28"/>
                    <a:pt x="1" y="1679"/>
                    <a:pt x="51" y="2119"/>
                  </a:cubicBezTo>
                  <a:cubicBezTo>
                    <a:pt x="102" y="2559"/>
                    <a:pt x="778" y="6783"/>
                    <a:pt x="1015" y="6783"/>
                  </a:cubicBezTo>
                  <a:cubicBezTo>
                    <a:pt x="1015" y="6783"/>
                    <a:pt x="1016" y="6783"/>
                    <a:pt x="1017" y="6783"/>
                  </a:cubicBezTo>
                  <a:cubicBezTo>
                    <a:pt x="1250" y="6756"/>
                    <a:pt x="948" y="2463"/>
                    <a:pt x="898" y="2022"/>
                  </a:cubicBezTo>
                  <a:cubicBezTo>
                    <a:pt x="847" y="1586"/>
                    <a:pt x="477" y="0"/>
                    <a:pt x="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6975750" y="4775675"/>
              <a:ext cx="21475" cy="155275"/>
            </a:xfrm>
            <a:custGeom>
              <a:avLst/>
              <a:gdLst/>
              <a:ahLst/>
              <a:cxnLst/>
              <a:rect l="l" t="t" r="r" b="b"/>
              <a:pathLst>
                <a:path w="859" h="6211" extrusionOk="0">
                  <a:moveTo>
                    <a:pt x="390" y="1"/>
                  </a:moveTo>
                  <a:cubicBezTo>
                    <a:pt x="390" y="1"/>
                    <a:pt x="389" y="1"/>
                    <a:pt x="389" y="1"/>
                  </a:cubicBezTo>
                  <a:cubicBezTo>
                    <a:pt x="153" y="2"/>
                    <a:pt x="1" y="1024"/>
                    <a:pt x="4" y="1468"/>
                  </a:cubicBezTo>
                  <a:cubicBezTo>
                    <a:pt x="7" y="1912"/>
                    <a:pt x="225" y="6210"/>
                    <a:pt x="460" y="6210"/>
                  </a:cubicBezTo>
                  <a:cubicBezTo>
                    <a:pt x="460" y="6210"/>
                    <a:pt x="460" y="6210"/>
                    <a:pt x="460" y="6210"/>
                  </a:cubicBezTo>
                  <a:cubicBezTo>
                    <a:pt x="696" y="6209"/>
                    <a:pt x="859" y="1906"/>
                    <a:pt x="856" y="1464"/>
                  </a:cubicBezTo>
                  <a:cubicBezTo>
                    <a:pt x="853" y="1020"/>
                    <a:pt x="624" y="1"/>
                    <a:pt x="3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6925300" y="4744525"/>
              <a:ext cx="26300" cy="170500"/>
            </a:xfrm>
            <a:custGeom>
              <a:avLst/>
              <a:gdLst/>
              <a:ahLst/>
              <a:cxnLst/>
              <a:rect l="l" t="t" r="r" b="b"/>
              <a:pathLst>
                <a:path w="1052" h="6820" extrusionOk="0">
                  <a:moveTo>
                    <a:pt x="775" y="1"/>
                  </a:moveTo>
                  <a:cubicBezTo>
                    <a:pt x="768" y="1"/>
                    <a:pt x="761" y="4"/>
                    <a:pt x="753" y="11"/>
                  </a:cubicBezTo>
                  <a:cubicBezTo>
                    <a:pt x="323" y="439"/>
                    <a:pt x="204" y="1614"/>
                    <a:pt x="169" y="2058"/>
                  </a:cubicBezTo>
                  <a:cubicBezTo>
                    <a:pt x="136" y="2500"/>
                    <a:pt x="1" y="6802"/>
                    <a:pt x="236" y="6820"/>
                  </a:cubicBezTo>
                  <a:cubicBezTo>
                    <a:pt x="236" y="6820"/>
                    <a:pt x="237" y="6820"/>
                    <a:pt x="237" y="6820"/>
                  </a:cubicBezTo>
                  <a:cubicBezTo>
                    <a:pt x="473" y="6820"/>
                    <a:pt x="987" y="2563"/>
                    <a:pt x="1020" y="2121"/>
                  </a:cubicBezTo>
                  <a:cubicBezTo>
                    <a:pt x="1051" y="1698"/>
                    <a:pt x="930" y="1"/>
                    <a:pt x="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6870750" y="4725825"/>
              <a:ext cx="39750" cy="168400"/>
            </a:xfrm>
            <a:custGeom>
              <a:avLst/>
              <a:gdLst/>
              <a:ahLst/>
              <a:cxnLst/>
              <a:rect l="l" t="t" r="r" b="b"/>
              <a:pathLst>
                <a:path w="1590" h="6736" extrusionOk="0">
                  <a:moveTo>
                    <a:pt x="1348" y="0"/>
                  </a:moveTo>
                  <a:cubicBezTo>
                    <a:pt x="1114" y="0"/>
                    <a:pt x="665" y="1555"/>
                    <a:pt x="594" y="1986"/>
                  </a:cubicBezTo>
                  <a:cubicBezTo>
                    <a:pt x="521" y="2424"/>
                    <a:pt x="1" y="6698"/>
                    <a:pt x="234" y="6735"/>
                  </a:cubicBezTo>
                  <a:cubicBezTo>
                    <a:pt x="235" y="6736"/>
                    <a:pt x="236" y="6736"/>
                    <a:pt x="237" y="6736"/>
                  </a:cubicBezTo>
                  <a:cubicBezTo>
                    <a:pt x="474" y="6736"/>
                    <a:pt x="1362" y="2562"/>
                    <a:pt x="1435" y="2127"/>
                  </a:cubicBezTo>
                  <a:cubicBezTo>
                    <a:pt x="1507" y="1689"/>
                    <a:pt x="1590" y="40"/>
                    <a:pt x="1357" y="1"/>
                  </a:cubicBezTo>
                  <a:cubicBezTo>
                    <a:pt x="1354" y="0"/>
                    <a:pt x="1351" y="0"/>
                    <a:pt x="1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6826275" y="4704075"/>
              <a:ext cx="39775" cy="168400"/>
            </a:xfrm>
            <a:custGeom>
              <a:avLst/>
              <a:gdLst/>
              <a:ahLst/>
              <a:cxnLst/>
              <a:rect l="l" t="t" r="r" b="b"/>
              <a:pathLst>
                <a:path w="1591" h="6736" extrusionOk="0">
                  <a:moveTo>
                    <a:pt x="1348" y="0"/>
                  </a:moveTo>
                  <a:cubicBezTo>
                    <a:pt x="1114" y="0"/>
                    <a:pt x="667" y="1553"/>
                    <a:pt x="594" y="1986"/>
                  </a:cubicBezTo>
                  <a:cubicBezTo>
                    <a:pt x="522" y="2424"/>
                    <a:pt x="1" y="6696"/>
                    <a:pt x="234" y="6736"/>
                  </a:cubicBezTo>
                  <a:cubicBezTo>
                    <a:pt x="235" y="6736"/>
                    <a:pt x="236" y="6736"/>
                    <a:pt x="237" y="6736"/>
                  </a:cubicBezTo>
                  <a:cubicBezTo>
                    <a:pt x="474" y="6736"/>
                    <a:pt x="1362" y="2562"/>
                    <a:pt x="1435" y="2126"/>
                  </a:cubicBezTo>
                  <a:cubicBezTo>
                    <a:pt x="1507" y="1690"/>
                    <a:pt x="1590" y="39"/>
                    <a:pt x="1357" y="1"/>
                  </a:cubicBezTo>
                  <a:cubicBezTo>
                    <a:pt x="1354" y="1"/>
                    <a:pt x="1351" y="0"/>
                    <a:pt x="1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6784300" y="4680450"/>
              <a:ext cx="29225" cy="151200"/>
            </a:xfrm>
            <a:custGeom>
              <a:avLst/>
              <a:gdLst/>
              <a:ahLst/>
              <a:cxnLst/>
              <a:rect l="l" t="t" r="r" b="b"/>
              <a:pathLst>
                <a:path w="1169" h="6048" extrusionOk="0">
                  <a:moveTo>
                    <a:pt x="953" y="1"/>
                  </a:moveTo>
                  <a:cubicBezTo>
                    <a:pt x="745" y="1"/>
                    <a:pt x="402" y="1410"/>
                    <a:pt x="353" y="1799"/>
                  </a:cubicBezTo>
                  <a:cubicBezTo>
                    <a:pt x="304" y="2192"/>
                    <a:pt x="0" y="6021"/>
                    <a:pt x="208" y="6048"/>
                  </a:cubicBezTo>
                  <a:cubicBezTo>
                    <a:pt x="209" y="6048"/>
                    <a:pt x="210" y="6048"/>
                    <a:pt x="210" y="6048"/>
                  </a:cubicBezTo>
                  <a:cubicBezTo>
                    <a:pt x="422" y="6048"/>
                    <a:pt x="1059" y="2284"/>
                    <a:pt x="1107" y="1893"/>
                  </a:cubicBezTo>
                  <a:lnTo>
                    <a:pt x="1108" y="1893"/>
                  </a:lnTo>
                  <a:cubicBezTo>
                    <a:pt x="1156" y="1500"/>
                    <a:pt x="1168" y="27"/>
                    <a:pt x="959" y="1"/>
                  </a:cubicBezTo>
                  <a:cubicBezTo>
                    <a:pt x="957" y="1"/>
                    <a:pt x="955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6749450" y="4658000"/>
              <a:ext cx="19375" cy="152325"/>
            </a:xfrm>
            <a:custGeom>
              <a:avLst/>
              <a:gdLst/>
              <a:ahLst/>
              <a:cxnLst/>
              <a:rect l="l" t="t" r="r" b="b"/>
              <a:pathLst>
                <a:path w="775" h="6093" extrusionOk="0">
                  <a:moveTo>
                    <a:pt x="420" y="1"/>
                  </a:moveTo>
                  <a:cubicBezTo>
                    <a:pt x="210" y="1"/>
                    <a:pt x="14" y="1458"/>
                    <a:pt x="7" y="1853"/>
                  </a:cubicBezTo>
                  <a:cubicBezTo>
                    <a:pt x="1" y="2249"/>
                    <a:pt x="102" y="6088"/>
                    <a:pt x="312" y="6092"/>
                  </a:cubicBezTo>
                  <a:cubicBezTo>
                    <a:pt x="313" y="6092"/>
                    <a:pt x="313" y="6092"/>
                    <a:pt x="313" y="6092"/>
                  </a:cubicBezTo>
                  <a:cubicBezTo>
                    <a:pt x="522" y="6092"/>
                    <a:pt x="761" y="2262"/>
                    <a:pt x="767" y="1867"/>
                  </a:cubicBezTo>
                  <a:cubicBezTo>
                    <a:pt x="774" y="1471"/>
                    <a:pt x="630" y="4"/>
                    <a:pt x="421" y="1"/>
                  </a:cubicBezTo>
                  <a:cubicBezTo>
                    <a:pt x="420" y="1"/>
                    <a:pt x="420" y="1"/>
                    <a:pt x="4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710000" y="4647650"/>
              <a:ext cx="16575" cy="129375"/>
            </a:xfrm>
            <a:custGeom>
              <a:avLst/>
              <a:gdLst/>
              <a:ahLst/>
              <a:cxnLst/>
              <a:rect l="l" t="t" r="r" b="b"/>
              <a:pathLst>
                <a:path w="663" h="5175" extrusionOk="0">
                  <a:moveTo>
                    <a:pt x="295" y="1"/>
                  </a:moveTo>
                  <a:cubicBezTo>
                    <a:pt x="294" y="1"/>
                    <a:pt x="294" y="1"/>
                    <a:pt x="294" y="1"/>
                  </a:cubicBezTo>
                  <a:cubicBezTo>
                    <a:pt x="116" y="5"/>
                    <a:pt x="0" y="1251"/>
                    <a:pt x="8" y="1587"/>
                  </a:cubicBezTo>
                  <a:cubicBezTo>
                    <a:pt x="17" y="1924"/>
                    <a:pt x="238" y="5175"/>
                    <a:pt x="417" y="5175"/>
                  </a:cubicBezTo>
                  <a:cubicBezTo>
                    <a:pt x="417" y="5175"/>
                    <a:pt x="417" y="5175"/>
                    <a:pt x="417" y="5175"/>
                  </a:cubicBezTo>
                  <a:cubicBezTo>
                    <a:pt x="595" y="5170"/>
                    <a:pt x="662" y="1909"/>
                    <a:pt x="653" y="1572"/>
                  </a:cubicBezTo>
                  <a:lnTo>
                    <a:pt x="655" y="1572"/>
                  </a:lnTo>
                  <a:cubicBezTo>
                    <a:pt x="646" y="1237"/>
                    <a:pt x="473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7069175" y="4827150"/>
              <a:ext cx="170750" cy="29375"/>
            </a:xfrm>
            <a:custGeom>
              <a:avLst/>
              <a:gdLst/>
              <a:ahLst/>
              <a:cxnLst/>
              <a:rect l="l" t="t" r="r" b="b"/>
              <a:pathLst>
                <a:path w="6830" h="1175" extrusionOk="0">
                  <a:moveTo>
                    <a:pt x="1239" y="1"/>
                  </a:moveTo>
                  <a:cubicBezTo>
                    <a:pt x="662" y="1"/>
                    <a:pt x="51" y="45"/>
                    <a:pt x="32" y="186"/>
                  </a:cubicBezTo>
                  <a:cubicBezTo>
                    <a:pt x="1" y="419"/>
                    <a:pt x="1600" y="828"/>
                    <a:pt x="2041" y="889"/>
                  </a:cubicBezTo>
                  <a:cubicBezTo>
                    <a:pt x="2381" y="934"/>
                    <a:pt x="5014" y="1175"/>
                    <a:pt x="6210" y="1175"/>
                  </a:cubicBezTo>
                  <a:cubicBezTo>
                    <a:pt x="6563" y="1175"/>
                    <a:pt x="6791" y="1154"/>
                    <a:pt x="6798" y="1101"/>
                  </a:cubicBezTo>
                  <a:cubicBezTo>
                    <a:pt x="6830" y="867"/>
                    <a:pt x="2595" y="103"/>
                    <a:pt x="2154" y="43"/>
                  </a:cubicBezTo>
                  <a:cubicBezTo>
                    <a:pt x="1980" y="20"/>
                    <a:pt x="1617" y="1"/>
                    <a:pt x="1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7055375" y="4778350"/>
              <a:ext cx="168375" cy="45575"/>
            </a:xfrm>
            <a:custGeom>
              <a:avLst/>
              <a:gdLst/>
              <a:ahLst/>
              <a:cxnLst/>
              <a:rect l="l" t="t" r="r" b="b"/>
              <a:pathLst>
                <a:path w="6735" h="1823" extrusionOk="0">
                  <a:moveTo>
                    <a:pt x="6506" y="1"/>
                  </a:moveTo>
                  <a:cubicBezTo>
                    <a:pt x="5707" y="1"/>
                    <a:pt x="2355" y="699"/>
                    <a:pt x="1973" y="795"/>
                  </a:cubicBezTo>
                  <a:cubicBezTo>
                    <a:pt x="1544" y="905"/>
                    <a:pt x="0" y="1495"/>
                    <a:pt x="59" y="1722"/>
                  </a:cubicBezTo>
                  <a:cubicBezTo>
                    <a:pt x="77" y="1795"/>
                    <a:pt x="255" y="1822"/>
                    <a:pt x="503" y="1822"/>
                  </a:cubicBezTo>
                  <a:cubicBezTo>
                    <a:pt x="1035" y="1822"/>
                    <a:pt x="1890" y="1696"/>
                    <a:pt x="2184" y="1622"/>
                  </a:cubicBezTo>
                  <a:cubicBezTo>
                    <a:pt x="2614" y="1512"/>
                    <a:pt x="6735" y="267"/>
                    <a:pt x="6676" y="38"/>
                  </a:cubicBezTo>
                  <a:cubicBezTo>
                    <a:pt x="6670" y="12"/>
                    <a:pt x="6609" y="1"/>
                    <a:pt x="6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7023400" y="4732850"/>
              <a:ext cx="157650" cy="78650"/>
            </a:xfrm>
            <a:custGeom>
              <a:avLst/>
              <a:gdLst/>
              <a:ahLst/>
              <a:cxnLst/>
              <a:rect l="l" t="t" r="r" b="b"/>
              <a:pathLst>
                <a:path w="6306" h="3146" extrusionOk="0">
                  <a:moveTo>
                    <a:pt x="6149" y="1"/>
                  </a:moveTo>
                  <a:cubicBezTo>
                    <a:pt x="5668" y="1"/>
                    <a:pt x="2148" y="1591"/>
                    <a:pt x="1774" y="1779"/>
                  </a:cubicBezTo>
                  <a:cubicBezTo>
                    <a:pt x="1379" y="1979"/>
                    <a:pt x="0" y="2891"/>
                    <a:pt x="107" y="3100"/>
                  </a:cubicBezTo>
                  <a:cubicBezTo>
                    <a:pt x="123" y="3132"/>
                    <a:pt x="172" y="3146"/>
                    <a:pt x="246" y="3146"/>
                  </a:cubicBezTo>
                  <a:cubicBezTo>
                    <a:pt x="657" y="3146"/>
                    <a:pt x="1823" y="2710"/>
                    <a:pt x="2158" y="2540"/>
                  </a:cubicBezTo>
                  <a:cubicBezTo>
                    <a:pt x="2554" y="2340"/>
                    <a:pt x="6306" y="229"/>
                    <a:pt x="6200" y="18"/>
                  </a:cubicBezTo>
                  <a:cubicBezTo>
                    <a:pt x="6195" y="6"/>
                    <a:pt x="6177" y="1"/>
                    <a:pt x="61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983825" y="4682775"/>
              <a:ext cx="149525" cy="94225"/>
            </a:xfrm>
            <a:custGeom>
              <a:avLst/>
              <a:gdLst/>
              <a:ahLst/>
              <a:cxnLst/>
              <a:rect l="l" t="t" r="r" b="b"/>
              <a:pathLst>
                <a:path w="5981" h="3769" extrusionOk="0">
                  <a:moveTo>
                    <a:pt x="5817" y="1"/>
                  </a:moveTo>
                  <a:cubicBezTo>
                    <a:pt x="5411" y="1"/>
                    <a:pt x="1999" y="2010"/>
                    <a:pt x="1643" y="2241"/>
                  </a:cubicBezTo>
                  <a:cubicBezTo>
                    <a:pt x="1272" y="2483"/>
                    <a:pt x="0" y="3538"/>
                    <a:pt x="128" y="3735"/>
                  </a:cubicBezTo>
                  <a:cubicBezTo>
                    <a:pt x="143" y="3758"/>
                    <a:pt x="176" y="3768"/>
                    <a:pt x="223" y="3768"/>
                  </a:cubicBezTo>
                  <a:cubicBezTo>
                    <a:pt x="584" y="3768"/>
                    <a:pt x="1778" y="3170"/>
                    <a:pt x="2107" y="2955"/>
                  </a:cubicBezTo>
                  <a:cubicBezTo>
                    <a:pt x="2480" y="2715"/>
                    <a:pt x="5981" y="210"/>
                    <a:pt x="5853" y="13"/>
                  </a:cubicBezTo>
                  <a:cubicBezTo>
                    <a:pt x="5847" y="5"/>
                    <a:pt x="5835" y="1"/>
                    <a:pt x="58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941525" y="4652000"/>
              <a:ext cx="142250" cy="105400"/>
            </a:xfrm>
            <a:custGeom>
              <a:avLst/>
              <a:gdLst/>
              <a:ahLst/>
              <a:cxnLst/>
              <a:rect l="l" t="t" r="r" b="b"/>
              <a:pathLst>
                <a:path w="5690" h="4216" extrusionOk="0">
                  <a:moveTo>
                    <a:pt x="5516" y="0"/>
                  </a:moveTo>
                  <a:cubicBezTo>
                    <a:pt x="5151" y="0"/>
                    <a:pt x="1870" y="2315"/>
                    <a:pt x="1533" y="2576"/>
                  </a:cubicBezTo>
                  <a:cubicBezTo>
                    <a:pt x="1182" y="2847"/>
                    <a:pt x="1" y="4003"/>
                    <a:pt x="145" y="4189"/>
                  </a:cubicBezTo>
                  <a:cubicBezTo>
                    <a:pt x="159" y="4207"/>
                    <a:pt x="185" y="4215"/>
                    <a:pt x="220" y="4215"/>
                  </a:cubicBezTo>
                  <a:cubicBezTo>
                    <a:pt x="552" y="4215"/>
                    <a:pt x="1738" y="3495"/>
                    <a:pt x="2055" y="3250"/>
                  </a:cubicBezTo>
                  <a:cubicBezTo>
                    <a:pt x="2405" y="2979"/>
                    <a:pt x="5689" y="197"/>
                    <a:pt x="5545" y="10"/>
                  </a:cubicBezTo>
                  <a:cubicBezTo>
                    <a:pt x="5539" y="4"/>
                    <a:pt x="5530" y="0"/>
                    <a:pt x="55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902950" y="4614925"/>
              <a:ext cx="133175" cy="116825"/>
            </a:xfrm>
            <a:custGeom>
              <a:avLst/>
              <a:gdLst/>
              <a:ahLst/>
              <a:cxnLst/>
              <a:rect l="l" t="t" r="r" b="b"/>
              <a:pathLst>
                <a:path w="5327" h="4673" extrusionOk="0">
                  <a:moveTo>
                    <a:pt x="5145" y="0"/>
                  </a:moveTo>
                  <a:cubicBezTo>
                    <a:pt x="4813" y="0"/>
                    <a:pt x="1716" y="2630"/>
                    <a:pt x="1399" y="2923"/>
                  </a:cubicBezTo>
                  <a:cubicBezTo>
                    <a:pt x="1074" y="3224"/>
                    <a:pt x="1" y="4481"/>
                    <a:pt x="162" y="4652"/>
                  </a:cubicBezTo>
                  <a:cubicBezTo>
                    <a:pt x="175" y="4666"/>
                    <a:pt x="195" y="4673"/>
                    <a:pt x="222" y="4673"/>
                  </a:cubicBezTo>
                  <a:cubicBezTo>
                    <a:pt x="529" y="4673"/>
                    <a:pt x="1680" y="3824"/>
                    <a:pt x="1980" y="3548"/>
                  </a:cubicBezTo>
                  <a:cubicBezTo>
                    <a:pt x="2305" y="3245"/>
                    <a:pt x="5327" y="181"/>
                    <a:pt x="5167" y="8"/>
                  </a:cubicBezTo>
                  <a:cubicBezTo>
                    <a:pt x="5163" y="3"/>
                    <a:pt x="5155" y="0"/>
                    <a:pt x="51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858525" y="4588575"/>
              <a:ext cx="133175" cy="116850"/>
            </a:xfrm>
            <a:custGeom>
              <a:avLst/>
              <a:gdLst/>
              <a:ahLst/>
              <a:cxnLst/>
              <a:rect l="l" t="t" r="r" b="b"/>
              <a:pathLst>
                <a:path w="5327" h="4674" extrusionOk="0">
                  <a:moveTo>
                    <a:pt x="5143" y="1"/>
                  </a:moveTo>
                  <a:cubicBezTo>
                    <a:pt x="4813" y="1"/>
                    <a:pt x="1714" y="2630"/>
                    <a:pt x="1399" y="2924"/>
                  </a:cubicBezTo>
                  <a:cubicBezTo>
                    <a:pt x="1074" y="3225"/>
                    <a:pt x="1" y="4481"/>
                    <a:pt x="160" y="4653"/>
                  </a:cubicBezTo>
                  <a:cubicBezTo>
                    <a:pt x="173" y="4667"/>
                    <a:pt x="194" y="4673"/>
                    <a:pt x="221" y="4673"/>
                  </a:cubicBezTo>
                  <a:cubicBezTo>
                    <a:pt x="529" y="4673"/>
                    <a:pt x="1679" y="3825"/>
                    <a:pt x="1978" y="3548"/>
                  </a:cubicBezTo>
                  <a:cubicBezTo>
                    <a:pt x="2303" y="3246"/>
                    <a:pt x="5327" y="182"/>
                    <a:pt x="5166" y="9"/>
                  </a:cubicBezTo>
                  <a:cubicBezTo>
                    <a:pt x="5161" y="3"/>
                    <a:pt x="5153" y="1"/>
                    <a:pt x="5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10375" y="4588050"/>
              <a:ext cx="122700" cy="99600"/>
            </a:xfrm>
            <a:custGeom>
              <a:avLst/>
              <a:gdLst/>
              <a:ahLst/>
              <a:cxnLst/>
              <a:rect l="l" t="t" r="r" b="b"/>
              <a:pathLst>
                <a:path w="4908" h="3984" extrusionOk="0">
                  <a:moveTo>
                    <a:pt x="4750" y="1"/>
                  </a:moveTo>
                  <a:cubicBezTo>
                    <a:pt x="4441" y="1"/>
                    <a:pt x="1596" y="2218"/>
                    <a:pt x="1305" y="2466"/>
                  </a:cubicBezTo>
                  <a:cubicBezTo>
                    <a:pt x="1003" y="2723"/>
                    <a:pt x="0" y="3804"/>
                    <a:pt x="136" y="3963"/>
                  </a:cubicBezTo>
                  <a:cubicBezTo>
                    <a:pt x="148" y="3977"/>
                    <a:pt x="168" y="3984"/>
                    <a:pt x="195" y="3984"/>
                  </a:cubicBezTo>
                  <a:cubicBezTo>
                    <a:pt x="480" y="3984"/>
                    <a:pt x="1523" y="3280"/>
                    <a:pt x="1797" y="3045"/>
                  </a:cubicBezTo>
                  <a:lnTo>
                    <a:pt x="1799" y="3045"/>
                  </a:lnTo>
                  <a:cubicBezTo>
                    <a:pt x="2100" y="2788"/>
                    <a:pt x="4908" y="168"/>
                    <a:pt x="4772" y="8"/>
                  </a:cubicBezTo>
                  <a:cubicBezTo>
                    <a:pt x="4768" y="3"/>
                    <a:pt x="4760" y="1"/>
                    <a:pt x="47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755300" y="4576475"/>
              <a:ext cx="131650" cy="87050"/>
            </a:xfrm>
            <a:custGeom>
              <a:avLst/>
              <a:gdLst/>
              <a:ahLst/>
              <a:cxnLst/>
              <a:rect l="l" t="t" r="r" b="b"/>
              <a:pathLst>
                <a:path w="5266" h="3482" extrusionOk="0">
                  <a:moveTo>
                    <a:pt x="5117" y="1"/>
                  </a:moveTo>
                  <a:cubicBezTo>
                    <a:pt x="4767" y="1"/>
                    <a:pt x="1752" y="1876"/>
                    <a:pt x="1439" y="2089"/>
                  </a:cubicBezTo>
                  <a:cubicBezTo>
                    <a:pt x="1112" y="2313"/>
                    <a:pt x="0" y="3281"/>
                    <a:pt x="119" y="3454"/>
                  </a:cubicBezTo>
                  <a:cubicBezTo>
                    <a:pt x="132" y="3473"/>
                    <a:pt x="160" y="3482"/>
                    <a:pt x="198" y="3482"/>
                  </a:cubicBezTo>
                  <a:cubicBezTo>
                    <a:pt x="513" y="3482"/>
                    <a:pt x="1579" y="2916"/>
                    <a:pt x="1869" y="2717"/>
                  </a:cubicBezTo>
                  <a:cubicBezTo>
                    <a:pt x="2196" y="2494"/>
                    <a:pt x="5266" y="186"/>
                    <a:pt x="5147" y="11"/>
                  </a:cubicBezTo>
                  <a:cubicBezTo>
                    <a:pt x="5142" y="4"/>
                    <a:pt x="5132" y="1"/>
                    <a:pt x="51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14875" y="4569825"/>
              <a:ext cx="106175" cy="82150"/>
            </a:xfrm>
            <a:custGeom>
              <a:avLst/>
              <a:gdLst/>
              <a:ahLst/>
              <a:cxnLst/>
              <a:rect l="l" t="t" r="r" b="b"/>
              <a:pathLst>
                <a:path w="4247" h="3286" extrusionOk="0">
                  <a:moveTo>
                    <a:pt x="4113" y="1"/>
                  </a:moveTo>
                  <a:cubicBezTo>
                    <a:pt x="3843" y="1"/>
                    <a:pt x="1390" y="1816"/>
                    <a:pt x="1137" y="2021"/>
                  </a:cubicBezTo>
                  <a:cubicBezTo>
                    <a:pt x="877" y="2233"/>
                    <a:pt x="1" y="3129"/>
                    <a:pt x="114" y="3267"/>
                  </a:cubicBezTo>
                  <a:cubicBezTo>
                    <a:pt x="124" y="3280"/>
                    <a:pt x="142" y="3286"/>
                    <a:pt x="167" y="3286"/>
                  </a:cubicBezTo>
                  <a:cubicBezTo>
                    <a:pt x="413" y="3286"/>
                    <a:pt x="1307" y="2715"/>
                    <a:pt x="1543" y="2524"/>
                  </a:cubicBezTo>
                  <a:cubicBezTo>
                    <a:pt x="1805" y="2312"/>
                    <a:pt x="4246" y="146"/>
                    <a:pt x="4133" y="8"/>
                  </a:cubicBezTo>
                  <a:cubicBezTo>
                    <a:pt x="4130" y="3"/>
                    <a:pt x="4123" y="1"/>
                    <a:pt x="41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6677950" y="4633925"/>
              <a:ext cx="447125" cy="239750"/>
            </a:xfrm>
            <a:custGeom>
              <a:avLst/>
              <a:gdLst/>
              <a:ahLst/>
              <a:cxnLst/>
              <a:rect l="l" t="t" r="r" b="b"/>
              <a:pathLst>
                <a:path w="17885" h="9590" extrusionOk="0">
                  <a:moveTo>
                    <a:pt x="90" y="0"/>
                  </a:moveTo>
                  <a:lnTo>
                    <a:pt x="0" y="404"/>
                  </a:lnTo>
                  <a:cubicBezTo>
                    <a:pt x="8826" y="2407"/>
                    <a:pt x="17535" y="9519"/>
                    <a:pt x="17623" y="9590"/>
                  </a:cubicBezTo>
                  <a:lnTo>
                    <a:pt x="17884" y="9272"/>
                  </a:lnTo>
                  <a:cubicBezTo>
                    <a:pt x="17797" y="9200"/>
                    <a:pt x="9015" y="2026"/>
                    <a:pt x="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7"/>
          <p:cNvSpPr txBox="1">
            <a:spLocks noGrp="1"/>
          </p:cNvSpPr>
          <p:nvPr>
            <p:ph type="subTitle" idx="1"/>
          </p:nvPr>
        </p:nvSpPr>
        <p:spPr>
          <a:xfrm>
            <a:off x="720000" y="1652880"/>
            <a:ext cx="4294800" cy="22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7"/>
          <p:cNvSpPr/>
          <p:nvPr/>
        </p:nvSpPr>
        <p:spPr>
          <a:xfrm>
            <a:off x="-507175" y="4339575"/>
            <a:ext cx="1866300" cy="719775"/>
          </a:xfrm>
          <a:custGeom>
            <a:avLst/>
            <a:gdLst/>
            <a:ahLst/>
            <a:cxnLst/>
            <a:rect l="l" t="t" r="r" b="b"/>
            <a:pathLst>
              <a:path w="74652" h="28791" extrusionOk="0">
                <a:moveTo>
                  <a:pt x="2879" y="0"/>
                </a:moveTo>
                <a:cubicBezTo>
                  <a:pt x="1296" y="0"/>
                  <a:pt x="0" y="1295"/>
                  <a:pt x="0" y="2879"/>
                </a:cubicBezTo>
                <a:cubicBezTo>
                  <a:pt x="0" y="4463"/>
                  <a:pt x="1296" y="5758"/>
                  <a:pt x="2879" y="5758"/>
                </a:cubicBezTo>
                <a:lnTo>
                  <a:pt x="17718" y="5758"/>
                </a:lnTo>
                <a:cubicBezTo>
                  <a:pt x="19301" y="5758"/>
                  <a:pt x="20597" y="7054"/>
                  <a:pt x="20597" y="8637"/>
                </a:cubicBezTo>
                <a:cubicBezTo>
                  <a:pt x="20597" y="10220"/>
                  <a:pt x="19301" y="11516"/>
                  <a:pt x="17718" y="11516"/>
                </a:cubicBezTo>
                <a:lnTo>
                  <a:pt x="5597" y="11516"/>
                </a:lnTo>
                <a:cubicBezTo>
                  <a:pt x="4014" y="11516"/>
                  <a:pt x="2718" y="12812"/>
                  <a:pt x="2718" y="14395"/>
                </a:cubicBezTo>
                <a:cubicBezTo>
                  <a:pt x="2718" y="15980"/>
                  <a:pt x="4014" y="17274"/>
                  <a:pt x="5597" y="17274"/>
                </a:cubicBezTo>
                <a:lnTo>
                  <a:pt x="36786" y="17274"/>
                </a:lnTo>
                <a:cubicBezTo>
                  <a:pt x="38370" y="17274"/>
                  <a:pt x="39665" y="18569"/>
                  <a:pt x="39665" y="20154"/>
                </a:cubicBezTo>
                <a:cubicBezTo>
                  <a:pt x="39665" y="21737"/>
                  <a:pt x="38370" y="23033"/>
                  <a:pt x="36786" y="23033"/>
                </a:cubicBezTo>
                <a:lnTo>
                  <a:pt x="31331" y="23033"/>
                </a:lnTo>
                <a:cubicBezTo>
                  <a:pt x="29748" y="23033"/>
                  <a:pt x="28452" y="24329"/>
                  <a:pt x="28452" y="25912"/>
                </a:cubicBezTo>
                <a:cubicBezTo>
                  <a:pt x="28452" y="27495"/>
                  <a:pt x="29748" y="28791"/>
                  <a:pt x="31331" y="28791"/>
                </a:cubicBezTo>
                <a:lnTo>
                  <a:pt x="71773" y="28791"/>
                </a:lnTo>
                <a:cubicBezTo>
                  <a:pt x="73356" y="28791"/>
                  <a:pt x="74652" y="27495"/>
                  <a:pt x="74652" y="25912"/>
                </a:cubicBezTo>
                <a:cubicBezTo>
                  <a:pt x="74652" y="24329"/>
                  <a:pt x="73356" y="23033"/>
                  <a:pt x="71773" y="23033"/>
                </a:cubicBezTo>
                <a:lnTo>
                  <a:pt x="58257" y="23033"/>
                </a:lnTo>
                <a:cubicBezTo>
                  <a:pt x="56674" y="23033"/>
                  <a:pt x="55378" y="21737"/>
                  <a:pt x="55378" y="20154"/>
                </a:cubicBezTo>
                <a:cubicBezTo>
                  <a:pt x="55378" y="18569"/>
                  <a:pt x="56674" y="17274"/>
                  <a:pt x="58257" y="17274"/>
                </a:cubicBezTo>
                <a:lnTo>
                  <a:pt x="61466" y="17274"/>
                </a:lnTo>
                <a:cubicBezTo>
                  <a:pt x="63049" y="17274"/>
                  <a:pt x="64344" y="15980"/>
                  <a:pt x="64344" y="14395"/>
                </a:cubicBezTo>
                <a:cubicBezTo>
                  <a:pt x="64344" y="12812"/>
                  <a:pt x="63049" y="11516"/>
                  <a:pt x="61466" y="11516"/>
                </a:cubicBezTo>
                <a:lnTo>
                  <a:pt x="39187" y="11516"/>
                </a:lnTo>
                <a:cubicBezTo>
                  <a:pt x="37604" y="11516"/>
                  <a:pt x="36308" y="10220"/>
                  <a:pt x="36308" y="8637"/>
                </a:cubicBezTo>
                <a:cubicBezTo>
                  <a:pt x="36308" y="7054"/>
                  <a:pt x="37604" y="5758"/>
                  <a:pt x="39187" y="5758"/>
                </a:cubicBezTo>
                <a:lnTo>
                  <a:pt x="43321" y="5758"/>
                </a:lnTo>
                <a:cubicBezTo>
                  <a:pt x="44904" y="5758"/>
                  <a:pt x="46200" y="4463"/>
                  <a:pt x="46200" y="2879"/>
                </a:cubicBezTo>
                <a:cubicBezTo>
                  <a:pt x="46200" y="1295"/>
                  <a:pt x="44904" y="0"/>
                  <a:pt x="43321" y="0"/>
                </a:cubicBezTo>
                <a:close/>
              </a:path>
            </a:pathLst>
          </a:custGeom>
          <a:solidFill>
            <a:srgbClr val="F8AE50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7"/>
          <p:cNvSpPr/>
          <p:nvPr/>
        </p:nvSpPr>
        <p:spPr>
          <a:xfrm>
            <a:off x="7740275" y="-12"/>
            <a:ext cx="1866300" cy="719775"/>
          </a:xfrm>
          <a:custGeom>
            <a:avLst/>
            <a:gdLst/>
            <a:ahLst/>
            <a:cxnLst/>
            <a:rect l="l" t="t" r="r" b="b"/>
            <a:pathLst>
              <a:path w="74652" h="28791" extrusionOk="0">
                <a:moveTo>
                  <a:pt x="2879" y="0"/>
                </a:moveTo>
                <a:cubicBezTo>
                  <a:pt x="1296" y="0"/>
                  <a:pt x="0" y="1295"/>
                  <a:pt x="0" y="2879"/>
                </a:cubicBezTo>
                <a:cubicBezTo>
                  <a:pt x="0" y="4463"/>
                  <a:pt x="1296" y="5758"/>
                  <a:pt x="2879" y="5758"/>
                </a:cubicBezTo>
                <a:lnTo>
                  <a:pt x="17718" y="5758"/>
                </a:lnTo>
                <a:cubicBezTo>
                  <a:pt x="19301" y="5758"/>
                  <a:pt x="20597" y="7054"/>
                  <a:pt x="20597" y="8637"/>
                </a:cubicBezTo>
                <a:cubicBezTo>
                  <a:pt x="20597" y="10220"/>
                  <a:pt x="19301" y="11516"/>
                  <a:pt x="17718" y="11516"/>
                </a:cubicBezTo>
                <a:lnTo>
                  <a:pt x="5597" y="11516"/>
                </a:lnTo>
                <a:cubicBezTo>
                  <a:pt x="4014" y="11516"/>
                  <a:pt x="2718" y="12812"/>
                  <a:pt x="2718" y="14395"/>
                </a:cubicBezTo>
                <a:cubicBezTo>
                  <a:pt x="2718" y="15980"/>
                  <a:pt x="4014" y="17274"/>
                  <a:pt x="5597" y="17274"/>
                </a:cubicBezTo>
                <a:lnTo>
                  <a:pt x="36786" y="17274"/>
                </a:lnTo>
                <a:cubicBezTo>
                  <a:pt x="38370" y="17274"/>
                  <a:pt x="39665" y="18569"/>
                  <a:pt x="39665" y="20154"/>
                </a:cubicBezTo>
                <a:cubicBezTo>
                  <a:pt x="39665" y="21737"/>
                  <a:pt x="38370" y="23033"/>
                  <a:pt x="36786" y="23033"/>
                </a:cubicBezTo>
                <a:lnTo>
                  <a:pt x="31331" y="23033"/>
                </a:lnTo>
                <a:cubicBezTo>
                  <a:pt x="29748" y="23033"/>
                  <a:pt x="28452" y="24329"/>
                  <a:pt x="28452" y="25912"/>
                </a:cubicBezTo>
                <a:cubicBezTo>
                  <a:pt x="28452" y="27495"/>
                  <a:pt x="29748" y="28791"/>
                  <a:pt x="31331" y="28791"/>
                </a:cubicBezTo>
                <a:lnTo>
                  <a:pt x="71773" y="28791"/>
                </a:lnTo>
                <a:cubicBezTo>
                  <a:pt x="73356" y="28791"/>
                  <a:pt x="74652" y="27495"/>
                  <a:pt x="74652" y="25912"/>
                </a:cubicBezTo>
                <a:cubicBezTo>
                  <a:pt x="74652" y="24329"/>
                  <a:pt x="73356" y="23033"/>
                  <a:pt x="71773" y="23033"/>
                </a:cubicBezTo>
                <a:lnTo>
                  <a:pt x="58257" y="23033"/>
                </a:lnTo>
                <a:cubicBezTo>
                  <a:pt x="56674" y="23033"/>
                  <a:pt x="55378" y="21737"/>
                  <a:pt x="55378" y="20154"/>
                </a:cubicBezTo>
                <a:cubicBezTo>
                  <a:pt x="55378" y="18569"/>
                  <a:pt x="56674" y="17274"/>
                  <a:pt x="58257" y="17274"/>
                </a:cubicBezTo>
                <a:lnTo>
                  <a:pt x="61466" y="17274"/>
                </a:lnTo>
                <a:cubicBezTo>
                  <a:pt x="63049" y="17274"/>
                  <a:pt x="64344" y="15980"/>
                  <a:pt x="64344" y="14395"/>
                </a:cubicBezTo>
                <a:cubicBezTo>
                  <a:pt x="64344" y="12812"/>
                  <a:pt x="63049" y="11516"/>
                  <a:pt x="61466" y="11516"/>
                </a:cubicBezTo>
                <a:lnTo>
                  <a:pt x="39187" y="11516"/>
                </a:lnTo>
                <a:cubicBezTo>
                  <a:pt x="37604" y="11516"/>
                  <a:pt x="36308" y="10220"/>
                  <a:pt x="36308" y="8637"/>
                </a:cubicBezTo>
                <a:cubicBezTo>
                  <a:pt x="36308" y="7054"/>
                  <a:pt x="37604" y="5758"/>
                  <a:pt x="39187" y="5758"/>
                </a:cubicBezTo>
                <a:lnTo>
                  <a:pt x="43321" y="5758"/>
                </a:lnTo>
                <a:cubicBezTo>
                  <a:pt x="44904" y="5758"/>
                  <a:pt x="46200" y="4463"/>
                  <a:pt x="46200" y="2879"/>
                </a:cubicBezTo>
                <a:cubicBezTo>
                  <a:pt x="46200" y="1295"/>
                  <a:pt x="44904" y="0"/>
                  <a:pt x="43321" y="0"/>
                </a:cubicBezTo>
                <a:close/>
              </a:path>
            </a:pathLst>
          </a:custGeom>
          <a:solidFill>
            <a:srgbClr val="F8AE50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7"/>
          <p:cNvSpPr/>
          <p:nvPr/>
        </p:nvSpPr>
        <p:spPr>
          <a:xfrm>
            <a:off x="-711275" y="-274762"/>
            <a:ext cx="1866300" cy="719775"/>
          </a:xfrm>
          <a:custGeom>
            <a:avLst/>
            <a:gdLst/>
            <a:ahLst/>
            <a:cxnLst/>
            <a:rect l="l" t="t" r="r" b="b"/>
            <a:pathLst>
              <a:path w="74652" h="28791" extrusionOk="0">
                <a:moveTo>
                  <a:pt x="2879" y="0"/>
                </a:moveTo>
                <a:cubicBezTo>
                  <a:pt x="1296" y="0"/>
                  <a:pt x="0" y="1295"/>
                  <a:pt x="0" y="2879"/>
                </a:cubicBezTo>
                <a:cubicBezTo>
                  <a:pt x="0" y="4463"/>
                  <a:pt x="1296" y="5758"/>
                  <a:pt x="2879" y="5758"/>
                </a:cubicBezTo>
                <a:lnTo>
                  <a:pt x="17718" y="5758"/>
                </a:lnTo>
                <a:cubicBezTo>
                  <a:pt x="19301" y="5758"/>
                  <a:pt x="20597" y="7054"/>
                  <a:pt x="20597" y="8637"/>
                </a:cubicBezTo>
                <a:cubicBezTo>
                  <a:pt x="20597" y="10220"/>
                  <a:pt x="19301" y="11516"/>
                  <a:pt x="17718" y="11516"/>
                </a:cubicBezTo>
                <a:lnTo>
                  <a:pt x="5597" y="11516"/>
                </a:lnTo>
                <a:cubicBezTo>
                  <a:pt x="4014" y="11516"/>
                  <a:pt x="2718" y="12812"/>
                  <a:pt x="2718" y="14395"/>
                </a:cubicBezTo>
                <a:cubicBezTo>
                  <a:pt x="2718" y="15980"/>
                  <a:pt x="4014" y="17274"/>
                  <a:pt x="5597" y="17274"/>
                </a:cubicBezTo>
                <a:lnTo>
                  <a:pt x="36786" y="17274"/>
                </a:lnTo>
                <a:cubicBezTo>
                  <a:pt x="38370" y="17274"/>
                  <a:pt x="39665" y="18569"/>
                  <a:pt x="39665" y="20154"/>
                </a:cubicBezTo>
                <a:cubicBezTo>
                  <a:pt x="39665" y="21737"/>
                  <a:pt x="38370" y="23033"/>
                  <a:pt x="36786" y="23033"/>
                </a:cubicBezTo>
                <a:lnTo>
                  <a:pt x="31331" y="23033"/>
                </a:lnTo>
                <a:cubicBezTo>
                  <a:pt x="29748" y="23033"/>
                  <a:pt x="28452" y="24329"/>
                  <a:pt x="28452" y="25912"/>
                </a:cubicBezTo>
                <a:cubicBezTo>
                  <a:pt x="28452" y="27495"/>
                  <a:pt x="29748" y="28791"/>
                  <a:pt x="31331" y="28791"/>
                </a:cubicBezTo>
                <a:lnTo>
                  <a:pt x="71773" y="28791"/>
                </a:lnTo>
                <a:cubicBezTo>
                  <a:pt x="73356" y="28791"/>
                  <a:pt x="74652" y="27495"/>
                  <a:pt x="74652" y="25912"/>
                </a:cubicBezTo>
                <a:cubicBezTo>
                  <a:pt x="74652" y="24329"/>
                  <a:pt x="73356" y="23033"/>
                  <a:pt x="71773" y="23033"/>
                </a:cubicBezTo>
                <a:lnTo>
                  <a:pt x="58257" y="23033"/>
                </a:lnTo>
                <a:cubicBezTo>
                  <a:pt x="56674" y="23033"/>
                  <a:pt x="55378" y="21737"/>
                  <a:pt x="55378" y="20154"/>
                </a:cubicBezTo>
                <a:cubicBezTo>
                  <a:pt x="55378" y="18569"/>
                  <a:pt x="56674" y="17274"/>
                  <a:pt x="58257" y="17274"/>
                </a:cubicBezTo>
                <a:lnTo>
                  <a:pt x="61466" y="17274"/>
                </a:lnTo>
                <a:cubicBezTo>
                  <a:pt x="63049" y="17274"/>
                  <a:pt x="64344" y="15980"/>
                  <a:pt x="64344" y="14395"/>
                </a:cubicBezTo>
                <a:cubicBezTo>
                  <a:pt x="64344" y="12812"/>
                  <a:pt x="63049" y="11516"/>
                  <a:pt x="61466" y="11516"/>
                </a:cubicBezTo>
                <a:lnTo>
                  <a:pt x="39187" y="11516"/>
                </a:lnTo>
                <a:cubicBezTo>
                  <a:pt x="37604" y="11516"/>
                  <a:pt x="36308" y="10220"/>
                  <a:pt x="36308" y="8637"/>
                </a:cubicBezTo>
                <a:cubicBezTo>
                  <a:pt x="36308" y="7054"/>
                  <a:pt x="37604" y="5758"/>
                  <a:pt x="39187" y="5758"/>
                </a:cubicBezTo>
                <a:lnTo>
                  <a:pt x="43321" y="5758"/>
                </a:lnTo>
                <a:cubicBezTo>
                  <a:pt x="44904" y="5758"/>
                  <a:pt x="46200" y="4463"/>
                  <a:pt x="46200" y="2879"/>
                </a:cubicBezTo>
                <a:cubicBezTo>
                  <a:pt x="46200" y="1295"/>
                  <a:pt x="44904" y="0"/>
                  <a:pt x="43321" y="0"/>
                </a:cubicBezTo>
                <a:close/>
              </a:path>
            </a:pathLst>
          </a:custGeom>
          <a:solidFill>
            <a:srgbClr val="F8AE50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7"/>
          <p:cNvSpPr/>
          <p:nvPr/>
        </p:nvSpPr>
        <p:spPr>
          <a:xfrm>
            <a:off x="7940600" y="4669163"/>
            <a:ext cx="1866300" cy="719775"/>
          </a:xfrm>
          <a:custGeom>
            <a:avLst/>
            <a:gdLst/>
            <a:ahLst/>
            <a:cxnLst/>
            <a:rect l="l" t="t" r="r" b="b"/>
            <a:pathLst>
              <a:path w="74652" h="28791" extrusionOk="0">
                <a:moveTo>
                  <a:pt x="2879" y="0"/>
                </a:moveTo>
                <a:cubicBezTo>
                  <a:pt x="1296" y="0"/>
                  <a:pt x="0" y="1295"/>
                  <a:pt x="0" y="2879"/>
                </a:cubicBezTo>
                <a:cubicBezTo>
                  <a:pt x="0" y="4463"/>
                  <a:pt x="1296" y="5758"/>
                  <a:pt x="2879" y="5758"/>
                </a:cubicBezTo>
                <a:lnTo>
                  <a:pt x="17718" y="5758"/>
                </a:lnTo>
                <a:cubicBezTo>
                  <a:pt x="19301" y="5758"/>
                  <a:pt x="20597" y="7054"/>
                  <a:pt x="20597" y="8637"/>
                </a:cubicBezTo>
                <a:cubicBezTo>
                  <a:pt x="20597" y="10220"/>
                  <a:pt x="19301" y="11516"/>
                  <a:pt x="17718" y="11516"/>
                </a:cubicBezTo>
                <a:lnTo>
                  <a:pt x="5597" y="11516"/>
                </a:lnTo>
                <a:cubicBezTo>
                  <a:pt x="4014" y="11516"/>
                  <a:pt x="2718" y="12812"/>
                  <a:pt x="2718" y="14395"/>
                </a:cubicBezTo>
                <a:cubicBezTo>
                  <a:pt x="2718" y="15980"/>
                  <a:pt x="4014" y="17274"/>
                  <a:pt x="5597" y="17274"/>
                </a:cubicBezTo>
                <a:lnTo>
                  <a:pt x="36786" y="17274"/>
                </a:lnTo>
                <a:cubicBezTo>
                  <a:pt x="38370" y="17274"/>
                  <a:pt x="39665" y="18569"/>
                  <a:pt x="39665" y="20154"/>
                </a:cubicBezTo>
                <a:cubicBezTo>
                  <a:pt x="39665" y="21737"/>
                  <a:pt x="38370" y="23033"/>
                  <a:pt x="36786" y="23033"/>
                </a:cubicBezTo>
                <a:lnTo>
                  <a:pt x="31331" y="23033"/>
                </a:lnTo>
                <a:cubicBezTo>
                  <a:pt x="29748" y="23033"/>
                  <a:pt x="28452" y="24329"/>
                  <a:pt x="28452" y="25912"/>
                </a:cubicBezTo>
                <a:cubicBezTo>
                  <a:pt x="28452" y="27495"/>
                  <a:pt x="29748" y="28791"/>
                  <a:pt x="31331" y="28791"/>
                </a:cubicBezTo>
                <a:lnTo>
                  <a:pt x="71773" y="28791"/>
                </a:lnTo>
                <a:cubicBezTo>
                  <a:pt x="73356" y="28791"/>
                  <a:pt x="74652" y="27495"/>
                  <a:pt x="74652" y="25912"/>
                </a:cubicBezTo>
                <a:cubicBezTo>
                  <a:pt x="74652" y="24329"/>
                  <a:pt x="73356" y="23033"/>
                  <a:pt x="71773" y="23033"/>
                </a:cubicBezTo>
                <a:lnTo>
                  <a:pt x="58257" y="23033"/>
                </a:lnTo>
                <a:cubicBezTo>
                  <a:pt x="56674" y="23033"/>
                  <a:pt x="55378" y="21737"/>
                  <a:pt x="55378" y="20154"/>
                </a:cubicBezTo>
                <a:cubicBezTo>
                  <a:pt x="55378" y="18569"/>
                  <a:pt x="56674" y="17274"/>
                  <a:pt x="58257" y="17274"/>
                </a:cubicBezTo>
                <a:lnTo>
                  <a:pt x="61466" y="17274"/>
                </a:lnTo>
                <a:cubicBezTo>
                  <a:pt x="63049" y="17274"/>
                  <a:pt x="64344" y="15980"/>
                  <a:pt x="64344" y="14395"/>
                </a:cubicBezTo>
                <a:cubicBezTo>
                  <a:pt x="64344" y="12812"/>
                  <a:pt x="63049" y="11516"/>
                  <a:pt x="61466" y="11516"/>
                </a:cubicBezTo>
                <a:lnTo>
                  <a:pt x="39187" y="11516"/>
                </a:lnTo>
                <a:cubicBezTo>
                  <a:pt x="37604" y="11516"/>
                  <a:pt x="36308" y="10220"/>
                  <a:pt x="36308" y="8637"/>
                </a:cubicBezTo>
                <a:cubicBezTo>
                  <a:pt x="36308" y="7054"/>
                  <a:pt x="37604" y="5758"/>
                  <a:pt x="39187" y="5758"/>
                </a:cubicBezTo>
                <a:lnTo>
                  <a:pt x="43321" y="5758"/>
                </a:lnTo>
                <a:cubicBezTo>
                  <a:pt x="44904" y="5758"/>
                  <a:pt x="46200" y="4463"/>
                  <a:pt x="46200" y="2879"/>
                </a:cubicBezTo>
                <a:cubicBezTo>
                  <a:pt x="46200" y="1295"/>
                  <a:pt x="44904" y="0"/>
                  <a:pt x="43321" y="0"/>
                </a:cubicBezTo>
                <a:close/>
              </a:path>
            </a:pathLst>
          </a:custGeom>
          <a:solidFill>
            <a:srgbClr val="F8AE50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" name="Google Shape;179;p7"/>
          <p:cNvGrpSpPr/>
          <p:nvPr/>
        </p:nvGrpSpPr>
        <p:grpSpPr>
          <a:xfrm rot="-5400000">
            <a:off x="8067779" y="4610764"/>
            <a:ext cx="1640197" cy="640078"/>
            <a:chOff x="6643775" y="937130"/>
            <a:chExt cx="826962" cy="315885"/>
          </a:xfrm>
        </p:grpSpPr>
        <p:sp>
          <p:nvSpPr>
            <p:cNvPr id="180" name="Google Shape;180;p7"/>
            <p:cNvSpPr/>
            <p:nvPr/>
          </p:nvSpPr>
          <p:spPr>
            <a:xfrm>
              <a:off x="6712995" y="937130"/>
              <a:ext cx="755648" cy="315885"/>
            </a:xfrm>
            <a:custGeom>
              <a:avLst/>
              <a:gdLst/>
              <a:ahLst/>
              <a:cxnLst/>
              <a:rect l="l" t="t" r="r" b="b"/>
              <a:pathLst>
                <a:path w="16604" h="6941" extrusionOk="0">
                  <a:moveTo>
                    <a:pt x="6580" y="0"/>
                  </a:moveTo>
                  <a:cubicBezTo>
                    <a:pt x="1405" y="0"/>
                    <a:pt x="413" y="3745"/>
                    <a:pt x="1" y="5187"/>
                  </a:cubicBezTo>
                  <a:cubicBezTo>
                    <a:pt x="1" y="5187"/>
                    <a:pt x="1946" y="6940"/>
                    <a:pt x="4958" y="6940"/>
                  </a:cubicBezTo>
                  <a:cubicBezTo>
                    <a:pt x="5766" y="6940"/>
                    <a:pt x="6650" y="6814"/>
                    <a:pt x="7595" y="6494"/>
                  </a:cubicBezTo>
                  <a:cubicBezTo>
                    <a:pt x="12061" y="4982"/>
                    <a:pt x="16603" y="120"/>
                    <a:pt x="16603" y="120"/>
                  </a:cubicBezTo>
                  <a:cubicBezTo>
                    <a:pt x="16603" y="120"/>
                    <a:pt x="11872" y="31"/>
                    <a:pt x="6642" y="1"/>
                  </a:cubicBezTo>
                  <a:cubicBezTo>
                    <a:pt x="6621" y="1"/>
                    <a:pt x="6601" y="0"/>
                    <a:pt x="65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6643775" y="937630"/>
              <a:ext cx="826962" cy="257769"/>
            </a:xfrm>
            <a:custGeom>
              <a:avLst/>
              <a:gdLst/>
              <a:ahLst/>
              <a:cxnLst/>
              <a:rect l="l" t="t" r="r" b="b"/>
              <a:pathLst>
                <a:path w="18171" h="5664" extrusionOk="0">
                  <a:moveTo>
                    <a:pt x="18078" y="0"/>
                  </a:moveTo>
                  <a:cubicBezTo>
                    <a:pt x="17969" y="47"/>
                    <a:pt x="7161" y="4745"/>
                    <a:pt x="1" y="5430"/>
                  </a:cubicBezTo>
                  <a:lnTo>
                    <a:pt x="23" y="5663"/>
                  </a:lnTo>
                  <a:cubicBezTo>
                    <a:pt x="7221" y="4975"/>
                    <a:pt x="18063" y="262"/>
                    <a:pt x="18171" y="215"/>
                  </a:cubicBezTo>
                  <a:lnTo>
                    <a:pt x="18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" name="Google Shape;182;p7"/>
          <p:cNvGrpSpPr/>
          <p:nvPr/>
        </p:nvGrpSpPr>
        <p:grpSpPr>
          <a:xfrm rot="-7272121" flipH="1">
            <a:off x="-372623" y="265366"/>
            <a:ext cx="1289152" cy="503079"/>
            <a:chOff x="6643775" y="937130"/>
            <a:chExt cx="826962" cy="315885"/>
          </a:xfrm>
        </p:grpSpPr>
        <p:sp>
          <p:nvSpPr>
            <p:cNvPr id="183" name="Google Shape;183;p7"/>
            <p:cNvSpPr/>
            <p:nvPr/>
          </p:nvSpPr>
          <p:spPr>
            <a:xfrm>
              <a:off x="6712995" y="937130"/>
              <a:ext cx="755648" cy="315885"/>
            </a:xfrm>
            <a:custGeom>
              <a:avLst/>
              <a:gdLst/>
              <a:ahLst/>
              <a:cxnLst/>
              <a:rect l="l" t="t" r="r" b="b"/>
              <a:pathLst>
                <a:path w="16604" h="6941" extrusionOk="0">
                  <a:moveTo>
                    <a:pt x="6580" y="0"/>
                  </a:moveTo>
                  <a:cubicBezTo>
                    <a:pt x="1405" y="0"/>
                    <a:pt x="413" y="3745"/>
                    <a:pt x="1" y="5187"/>
                  </a:cubicBezTo>
                  <a:cubicBezTo>
                    <a:pt x="1" y="5187"/>
                    <a:pt x="1946" y="6940"/>
                    <a:pt x="4958" y="6940"/>
                  </a:cubicBezTo>
                  <a:cubicBezTo>
                    <a:pt x="5766" y="6940"/>
                    <a:pt x="6650" y="6814"/>
                    <a:pt x="7595" y="6494"/>
                  </a:cubicBezTo>
                  <a:cubicBezTo>
                    <a:pt x="12061" y="4982"/>
                    <a:pt x="16603" y="120"/>
                    <a:pt x="16603" y="120"/>
                  </a:cubicBezTo>
                  <a:cubicBezTo>
                    <a:pt x="16603" y="120"/>
                    <a:pt x="11872" y="31"/>
                    <a:pt x="6642" y="1"/>
                  </a:cubicBezTo>
                  <a:cubicBezTo>
                    <a:pt x="6621" y="1"/>
                    <a:pt x="6601" y="0"/>
                    <a:pt x="6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6643775" y="937630"/>
              <a:ext cx="826962" cy="257769"/>
            </a:xfrm>
            <a:custGeom>
              <a:avLst/>
              <a:gdLst/>
              <a:ahLst/>
              <a:cxnLst/>
              <a:rect l="l" t="t" r="r" b="b"/>
              <a:pathLst>
                <a:path w="18171" h="5664" extrusionOk="0">
                  <a:moveTo>
                    <a:pt x="18078" y="0"/>
                  </a:moveTo>
                  <a:cubicBezTo>
                    <a:pt x="17969" y="47"/>
                    <a:pt x="7161" y="4745"/>
                    <a:pt x="1" y="5430"/>
                  </a:cubicBezTo>
                  <a:lnTo>
                    <a:pt x="23" y="5663"/>
                  </a:lnTo>
                  <a:cubicBezTo>
                    <a:pt x="7221" y="4975"/>
                    <a:pt x="18063" y="262"/>
                    <a:pt x="18171" y="215"/>
                  </a:cubicBezTo>
                  <a:lnTo>
                    <a:pt x="18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" name="Google Shape;185;p7"/>
          <p:cNvGrpSpPr/>
          <p:nvPr/>
        </p:nvGrpSpPr>
        <p:grpSpPr>
          <a:xfrm rot="-9380722" flipH="1">
            <a:off x="-241997" y="-181456"/>
            <a:ext cx="1289222" cy="503070"/>
            <a:chOff x="6643775" y="937130"/>
            <a:chExt cx="826962" cy="315885"/>
          </a:xfrm>
        </p:grpSpPr>
        <p:sp>
          <p:nvSpPr>
            <p:cNvPr id="186" name="Google Shape;186;p7"/>
            <p:cNvSpPr/>
            <p:nvPr/>
          </p:nvSpPr>
          <p:spPr>
            <a:xfrm>
              <a:off x="6712995" y="937130"/>
              <a:ext cx="755648" cy="315885"/>
            </a:xfrm>
            <a:custGeom>
              <a:avLst/>
              <a:gdLst/>
              <a:ahLst/>
              <a:cxnLst/>
              <a:rect l="l" t="t" r="r" b="b"/>
              <a:pathLst>
                <a:path w="16604" h="6941" extrusionOk="0">
                  <a:moveTo>
                    <a:pt x="6580" y="0"/>
                  </a:moveTo>
                  <a:cubicBezTo>
                    <a:pt x="1405" y="0"/>
                    <a:pt x="413" y="3745"/>
                    <a:pt x="1" y="5187"/>
                  </a:cubicBezTo>
                  <a:cubicBezTo>
                    <a:pt x="1" y="5187"/>
                    <a:pt x="1946" y="6940"/>
                    <a:pt x="4958" y="6940"/>
                  </a:cubicBezTo>
                  <a:cubicBezTo>
                    <a:pt x="5766" y="6940"/>
                    <a:pt x="6650" y="6814"/>
                    <a:pt x="7595" y="6494"/>
                  </a:cubicBezTo>
                  <a:cubicBezTo>
                    <a:pt x="12061" y="4982"/>
                    <a:pt x="16603" y="120"/>
                    <a:pt x="16603" y="120"/>
                  </a:cubicBezTo>
                  <a:cubicBezTo>
                    <a:pt x="16603" y="120"/>
                    <a:pt x="11872" y="31"/>
                    <a:pt x="6642" y="1"/>
                  </a:cubicBezTo>
                  <a:cubicBezTo>
                    <a:pt x="6621" y="1"/>
                    <a:pt x="6601" y="0"/>
                    <a:pt x="65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6643775" y="937630"/>
              <a:ext cx="826962" cy="257769"/>
            </a:xfrm>
            <a:custGeom>
              <a:avLst/>
              <a:gdLst/>
              <a:ahLst/>
              <a:cxnLst/>
              <a:rect l="l" t="t" r="r" b="b"/>
              <a:pathLst>
                <a:path w="18171" h="5664" extrusionOk="0">
                  <a:moveTo>
                    <a:pt x="18078" y="0"/>
                  </a:moveTo>
                  <a:cubicBezTo>
                    <a:pt x="17969" y="47"/>
                    <a:pt x="7161" y="4745"/>
                    <a:pt x="1" y="5430"/>
                  </a:cubicBezTo>
                  <a:lnTo>
                    <a:pt x="23" y="5663"/>
                  </a:lnTo>
                  <a:cubicBezTo>
                    <a:pt x="7221" y="4975"/>
                    <a:pt x="18063" y="262"/>
                    <a:pt x="18171" y="215"/>
                  </a:cubicBezTo>
                  <a:lnTo>
                    <a:pt x="18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4"/>
          <p:cNvSpPr/>
          <p:nvPr/>
        </p:nvSpPr>
        <p:spPr>
          <a:xfrm>
            <a:off x="7442300" y="55338"/>
            <a:ext cx="2510733" cy="968313"/>
          </a:xfrm>
          <a:custGeom>
            <a:avLst/>
            <a:gdLst/>
            <a:ahLst/>
            <a:cxnLst/>
            <a:rect l="l" t="t" r="r" b="b"/>
            <a:pathLst>
              <a:path w="74652" h="28791" extrusionOk="0">
                <a:moveTo>
                  <a:pt x="2879" y="0"/>
                </a:moveTo>
                <a:cubicBezTo>
                  <a:pt x="1296" y="0"/>
                  <a:pt x="0" y="1295"/>
                  <a:pt x="0" y="2879"/>
                </a:cubicBezTo>
                <a:cubicBezTo>
                  <a:pt x="0" y="4463"/>
                  <a:pt x="1296" y="5758"/>
                  <a:pt x="2879" y="5758"/>
                </a:cubicBezTo>
                <a:lnTo>
                  <a:pt x="17718" y="5758"/>
                </a:lnTo>
                <a:cubicBezTo>
                  <a:pt x="19301" y="5758"/>
                  <a:pt x="20597" y="7054"/>
                  <a:pt x="20597" y="8637"/>
                </a:cubicBezTo>
                <a:cubicBezTo>
                  <a:pt x="20597" y="10220"/>
                  <a:pt x="19301" y="11516"/>
                  <a:pt x="17718" y="11516"/>
                </a:cubicBezTo>
                <a:lnTo>
                  <a:pt x="5597" y="11516"/>
                </a:lnTo>
                <a:cubicBezTo>
                  <a:pt x="4014" y="11516"/>
                  <a:pt x="2718" y="12812"/>
                  <a:pt x="2718" y="14395"/>
                </a:cubicBezTo>
                <a:cubicBezTo>
                  <a:pt x="2718" y="15980"/>
                  <a:pt x="4014" y="17274"/>
                  <a:pt x="5597" y="17274"/>
                </a:cubicBezTo>
                <a:lnTo>
                  <a:pt x="36786" y="17274"/>
                </a:lnTo>
                <a:cubicBezTo>
                  <a:pt x="38370" y="17274"/>
                  <a:pt x="39665" y="18569"/>
                  <a:pt x="39665" y="20154"/>
                </a:cubicBezTo>
                <a:cubicBezTo>
                  <a:pt x="39665" y="21737"/>
                  <a:pt x="38370" y="23033"/>
                  <a:pt x="36786" y="23033"/>
                </a:cubicBezTo>
                <a:lnTo>
                  <a:pt x="31331" y="23033"/>
                </a:lnTo>
                <a:cubicBezTo>
                  <a:pt x="29748" y="23033"/>
                  <a:pt x="28452" y="24329"/>
                  <a:pt x="28452" y="25912"/>
                </a:cubicBezTo>
                <a:cubicBezTo>
                  <a:pt x="28452" y="27495"/>
                  <a:pt x="29748" y="28791"/>
                  <a:pt x="31331" y="28791"/>
                </a:cubicBezTo>
                <a:lnTo>
                  <a:pt x="71773" y="28791"/>
                </a:lnTo>
                <a:cubicBezTo>
                  <a:pt x="73356" y="28791"/>
                  <a:pt x="74652" y="27495"/>
                  <a:pt x="74652" y="25912"/>
                </a:cubicBezTo>
                <a:cubicBezTo>
                  <a:pt x="74652" y="24329"/>
                  <a:pt x="73356" y="23033"/>
                  <a:pt x="71773" y="23033"/>
                </a:cubicBezTo>
                <a:lnTo>
                  <a:pt x="58257" y="23033"/>
                </a:lnTo>
                <a:cubicBezTo>
                  <a:pt x="56674" y="23033"/>
                  <a:pt x="55378" y="21737"/>
                  <a:pt x="55378" y="20154"/>
                </a:cubicBezTo>
                <a:cubicBezTo>
                  <a:pt x="55378" y="18569"/>
                  <a:pt x="56674" y="17274"/>
                  <a:pt x="58257" y="17274"/>
                </a:cubicBezTo>
                <a:lnTo>
                  <a:pt x="61466" y="17274"/>
                </a:lnTo>
                <a:cubicBezTo>
                  <a:pt x="63049" y="17274"/>
                  <a:pt x="64344" y="15980"/>
                  <a:pt x="64344" y="14395"/>
                </a:cubicBezTo>
                <a:cubicBezTo>
                  <a:pt x="64344" y="12812"/>
                  <a:pt x="63049" y="11516"/>
                  <a:pt x="61466" y="11516"/>
                </a:cubicBezTo>
                <a:lnTo>
                  <a:pt x="39187" y="11516"/>
                </a:lnTo>
                <a:cubicBezTo>
                  <a:pt x="37604" y="11516"/>
                  <a:pt x="36308" y="10220"/>
                  <a:pt x="36308" y="8637"/>
                </a:cubicBezTo>
                <a:cubicBezTo>
                  <a:pt x="36308" y="7054"/>
                  <a:pt x="37604" y="5758"/>
                  <a:pt x="39187" y="5758"/>
                </a:cubicBezTo>
                <a:lnTo>
                  <a:pt x="43321" y="5758"/>
                </a:lnTo>
                <a:cubicBezTo>
                  <a:pt x="44904" y="5758"/>
                  <a:pt x="46200" y="4463"/>
                  <a:pt x="46200" y="2879"/>
                </a:cubicBezTo>
                <a:cubicBezTo>
                  <a:pt x="46200" y="1295"/>
                  <a:pt x="44904" y="0"/>
                  <a:pt x="43321" y="0"/>
                </a:cubicBezTo>
                <a:close/>
              </a:path>
            </a:pathLst>
          </a:custGeom>
          <a:solidFill>
            <a:srgbClr val="F8AE50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9" name="Google Shape;369;p14"/>
          <p:cNvGrpSpPr/>
          <p:nvPr/>
        </p:nvGrpSpPr>
        <p:grpSpPr>
          <a:xfrm rot="-2276545" flipH="1">
            <a:off x="8297549" y="743816"/>
            <a:ext cx="1296961" cy="945605"/>
            <a:chOff x="6677950" y="4569825"/>
            <a:chExt cx="570675" cy="416075"/>
          </a:xfrm>
        </p:grpSpPr>
        <p:sp>
          <p:nvSpPr>
            <p:cNvPr id="370" name="Google Shape;370;p14"/>
            <p:cNvSpPr/>
            <p:nvPr/>
          </p:nvSpPr>
          <p:spPr>
            <a:xfrm>
              <a:off x="7086225" y="4845700"/>
              <a:ext cx="162400" cy="102525"/>
            </a:xfrm>
            <a:custGeom>
              <a:avLst/>
              <a:gdLst/>
              <a:ahLst/>
              <a:cxnLst/>
              <a:rect l="l" t="t" r="r" b="b"/>
              <a:pathLst>
                <a:path w="6496" h="4101" extrusionOk="0">
                  <a:moveTo>
                    <a:pt x="244" y="0"/>
                  </a:moveTo>
                  <a:cubicBezTo>
                    <a:pt x="193" y="0"/>
                    <a:pt x="157" y="12"/>
                    <a:pt x="140" y="37"/>
                  </a:cubicBezTo>
                  <a:cubicBezTo>
                    <a:pt x="0" y="250"/>
                    <a:pt x="1380" y="1397"/>
                    <a:pt x="1785" y="1660"/>
                  </a:cubicBezTo>
                  <a:cubicBezTo>
                    <a:pt x="2171" y="1912"/>
                    <a:pt x="5875" y="4100"/>
                    <a:pt x="6316" y="4100"/>
                  </a:cubicBezTo>
                  <a:cubicBezTo>
                    <a:pt x="6336" y="4100"/>
                    <a:pt x="6350" y="4096"/>
                    <a:pt x="6356" y="4086"/>
                  </a:cubicBezTo>
                  <a:cubicBezTo>
                    <a:pt x="6496" y="3873"/>
                    <a:pt x="2694" y="1149"/>
                    <a:pt x="2291" y="885"/>
                  </a:cubicBezTo>
                  <a:cubicBezTo>
                    <a:pt x="1933" y="653"/>
                    <a:pt x="637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4"/>
            <p:cNvSpPr/>
            <p:nvPr/>
          </p:nvSpPr>
          <p:spPr>
            <a:xfrm>
              <a:off x="7086625" y="4846050"/>
              <a:ext cx="108125" cy="139850"/>
            </a:xfrm>
            <a:custGeom>
              <a:avLst/>
              <a:gdLst/>
              <a:ahLst/>
              <a:cxnLst/>
              <a:rect l="l" t="t" r="r" b="b"/>
              <a:pathLst>
                <a:path w="4325" h="5594" extrusionOk="0">
                  <a:moveTo>
                    <a:pt x="231" y="0"/>
                  </a:moveTo>
                  <a:cubicBezTo>
                    <a:pt x="216" y="0"/>
                    <a:pt x="204" y="4"/>
                    <a:pt x="194" y="11"/>
                  </a:cubicBezTo>
                  <a:cubicBezTo>
                    <a:pt x="1" y="146"/>
                    <a:pt x="793" y="1597"/>
                    <a:pt x="1048" y="1959"/>
                  </a:cubicBezTo>
                  <a:cubicBezTo>
                    <a:pt x="1299" y="2315"/>
                    <a:pt x="3837" y="5593"/>
                    <a:pt x="4118" y="5593"/>
                  </a:cubicBezTo>
                  <a:cubicBezTo>
                    <a:pt x="4124" y="5593"/>
                    <a:pt x="4128" y="5592"/>
                    <a:pt x="4132" y="5589"/>
                  </a:cubicBezTo>
                  <a:cubicBezTo>
                    <a:pt x="4325" y="5454"/>
                    <a:pt x="1999" y="1830"/>
                    <a:pt x="1744" y="1467"/>
                  </a:cubicBezTo>
                  <a:cubicBezTo>
                    <a:pt x="1501" y="1123"/>
                    <a:pt x="498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4"/>
            <p:cNvSpPr/>
            <p:nvPr/>
          </p:nvSpPr>
          <p:spPr>
            <a:xfrm>
              <a:off x="7052350" y="4821925"/>
              <a:ext cx="67050" cy="161425"/>
            </a:xfrm>
            <a:custGeom>
              <a:avLst/>
              <a:gdLst/>
              <a:ahLst/>
              <a:cxnLst/>
              <a:rect l="l" t="t" r="r" b="b"/>
              <a:pathLst>
                <a:path w="2682" h="6457" extrusionOk="0">
                  <a:moveTo>
                    <a:pt x="240" y="0"/>
                  </a:moveTo>
                  <a:cubicBezTo>
                    <a:pt x="234" y="0"/>
                    <a:pt x="228" y="1"/>
                    <a:pt x="222" y="3"/>
                  </a:cubicBezTo>
                  <a:cubicBezTo>
                    <a:pt x="1" y="80"/>
                    <a:pt x="358" y="1692"/>
                    <a:pt x="502" y="2112"/>
                  </a:cubicBezTo>
                  <a:cubicBezTo>
                    <a:pt x="647" y="2528"/>
                    <a:pt x="2206" y="6456"/>
                    <a:pt x="2452" y="6456"/>
                  </a:cubicBezTo>
                  <a:cubicBezTo>
                    <a:pt x="2454" y="6456"/>
                    <a:pt x="2456" y="6456"/>
                    <a:pt x="2459" y="6455"/>
                  </a:cubicBezTo>
                  <a:cubicBezTo>
                    <a:pt x="2681" y="6378"/>
                    <a:pt x="1453" y="2252"/>
                    <a:pt x="1307" y="1833"/>
                  </a:cubicBezTo>
                  <a:cubicBezTo>
                    <a:pt x="1166" y="1424"/>
                    <a:pt x="481" y="0"/>
                    <a:pt x="2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7017775" y="4799800"/>
              <a:ext cx="31275" cy="169600"/>
            </a:xfrm>
            <a:custGeom>
              <a:avLst/>
              <a:gdLst/>
              <a:ahLst/>
              <a:cxnLst/>
              <a:rect l="l" t="t" r="r" b="b"/>
              <a:pathLst>
                <a:path w="1251" h="6784" extrusionOk="0">
                  <a:moveTo>
                    <a:pt x="242" y="0"/>
                  </a:moveTo>
                  <a:cubicBezTo>
                    <a:pt x="240" y="0"/>
                    <a:pt x="238" y="0"/>
                    <a:pt x="236" y="1"/>
                  </a:cubicBezTo>
                  <a:cubicBezTo>
                    <a:pt x="2" y="28"/>
                    <a:pt x="1" y="1679"/>
                    <a:pt x="51" y="2119"/>
                  </a:cubicBezTo>
                  <a:cubicBezTo>
                    <a:pt x="102" y="2559"/>
                    <a:pt x="778" y="6783"/>
                    <a:pt x="1015" y="6783"/>
                  </a:cubicBezTo>
                  <a:cubicBezTo>
                    <a:pt x="1015" y="6783"/>
                    <a:pt x="1016" y="6783"/>
                    <a:pt x="1017" y="6783"/>
                  </a:cubicBezTo>
                  <a:cubicBezTo>
                    <a:pt x="1250" y="6756"/>
                    <a:pt x="948" y="2463"/>
                    <a:pt x="898" y="2022"/>
                  </a:cubicBezTo>
                  <a:cubicBezTo>
                    <a:pt x="847" y="1586"/>
                    <a:pt x="477" y="0"/>
                    <a:pt x="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6975750" y="4775675"/>
              <a:ext cx="21475" cy="155275"/>
            </a:xfrm>
            <a:custGeom>
              <a:avLst/>
              <a:gdLst/>
              <a:ahLst/>
              <a:cxnLst/>
              <a:rect l="l" t="t" r="r" b="b"/>
              <a:pathLst>
                <a:path w="859" h="6211" extrusionOk="0">
                  <a:moveTo>
                    <a:pt x="390" y="1"/>
                  </a:moveTo>
                  <a:cubicBezTo>
                    <a:pt x="390" y="1"/>
                    <a:pt x="389" y="1"/>
                    <a:pt x="389" y="1"/>
                  </a:cubicBezTo>
                  <a:cubicBezTo>
                    <a:pt x="153" y="2"/>
                    <a:pt x="1" y="1024"/>
                    <a:pt x="4" y="1468"/>
                  </a:cubicBezTo>
                  <a:cubicBezTo>
                    <a:pt x="7" y="1912"/>
                    <a:pt x="225" y="6210"/>
                    <a:pt x="460" y="6210"/>
                  </a:cubicBezTo>
                  <a:cubicBezTo>
                    <a:pt x="460" y="6210"/>
                    <a:pt x="460" y="6210"/>
                    <a:pt x="460" y="6210"/>
                  </a:cubicBezTo>
                  <a:cubicBezTo>
                    <a:pt x="696" y="6209"/>
                    <a:pt x="859" y="1906"/>
                    <a:pt x="856" y="1464"/>
                  </a:cubicBezTo>
                  <a:cubicBezTo>
                    <a:pt x="853" y="1020"/>
                    <a:pt x="624" y="1"/>
                    <a:pt x="3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6925300" y="4744525"/>
              <a:ext cx="26300" cy="170500"/>
            </a:xfrm>
            <a:custGeom>
              <a:avLst/>
              <a:gdLst/>
              <a:ahLst/>
              <a:cxnLst/>
              <a:rect l="l" t="t" r="r" b="b"/>
              <a:pathLst>
                <a:path w="1052" h="6820" extrusionOk="0">
                  <a:moveTo>
                    <a:pt x="775" y="1"/>
                  </a:moveTo>
                  <a:cubicBezTo>
                    <a:pt x="768" y="1"/>
                    <a:pt x="761" y="4"/>
                    <a:pt x="753" y="11"/>
                  </a:cubicBezTo>
                  <a:cubicBezTo>
                    <a:pt x="323" y="439"/>
                    <a:pt x="204" y="1614"/>
                    <a:pt x="169" y="2058"/>
                  </a:cubicBezTo>
                  <a:cubicBezTo>
                    <a:pt x="136" y="2500"/>
                    <a:pt x="1" y="6802"/>
                    <a:pt x="236" y="6820"/>
                  </a:cubicBezTo>
                  <a:cubicBezTo>
                    <a:pt x="236" y="6820"/>
                    <a:pt x="237" y="6820"/>
                    <a:pt x="237" y="6820"/>
                  </a:cubicBezTo>
                  <a:cubicBezTo>
                    <a:pt x="473" y="6820"/>
                    <a:pt x="987" y="2563"/>
                    <a:pt x="1020" y="2121"/>
                  </a:cubicBezTo>
                  <a:cubicBezTo>
                    <a:pt x="1051" y="1698"/>
                    <a:pt x="930" y="1"/>
                    <a:pt x="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6870750" y="4725825"/>
              <a:ext cx="39750" cy="168400"/>
            </a:xfrm>
            <a:custGeom>
              <a:avLst/>
              <a:gdLst/>
              <a:ahLst/>
              <a:cxnLst/>
              <a:rect l="l" t="t" r="r" b="b"/>
              <a:pathLst>
                <a:path w="1590" h="6736" extrusionOk="0">
                  <a:moveTo>
                    <a:pt x="1348" y="0"/>
                  </a:moveTo>
                  <a:cubicBezTo>
                    <a:pt x="1114" y="0"/>
                    <a:pt x="665" y="1555"/>
                    <a:pt x="594" y="1986"/>
                  </a:cubicBezTo>
                  <a:cubicBezTo>
                    <a:pt x="521" y="2424"/>
                    <a:pt x="1" y="6698"/>
                    <a:pt x="234" y="6735"/>
                  </a:cubicBezTo>
                  <a:cubicBezTo>
                    <a:pt x="235" y="6736"/>
                    <a:pt x="236" y="6736"/>
                    <a:pt x="237" y="6736"/>
                  </a:cubicBezTo>
                  <a:cubicBezTo>
                    <a:pt x="474" y="6736"/>
                    <a:pt x="1362" y="2562"/>
                    <a:pt x="1435" y="2127"/>
                  </a:cubicBezTo>
                  <a:cubicBezTo>
                    <a:pt x="1507" y="1689"/>
                    <a:pt x="1590" y="40"/>
                    <a:pt x="1357" y="1"/>
                  </a:cubicBezTo>
                  <a:cubicBezTo>
                    <a:pt x="1354" y="0"/>
                    <a:pt x="1351" y="0"/>
                    <a:pt x="1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6826275" y="4704075"/>
              <a:ext cx="39775" cy="168400"/>
            </a:xfrm>
            <a:custGeom>
              <a:avLst/>
              <a:gdLst/>
              <a:ahLst/>
              <a:cxnLst/>
              <a:rect l="l" t="t" r="r" b="b"/>
              <a:pathLst>
                <a:path w="1591" h="6736" extrusionOk="0">
                  <a:moveTo>
                    <a:pt x="1348" y="0"/>
                  </a:moveTo>
                  <a:cubicBezTo>
                    <a:pt x="1114" y="0"/>
                    <a:pt x="667" y="1553"/>
                    <a:pt x="594" y="1986"/>
                  </a:cubicBezTo>
                  <a:cubicBezTo>
                    <a:pt x="522" y="2424"/>
                    <a:pt x="1" y="6696"/>
                    <a:pt x="234" y="6736"/>
                  </a:cubicBezTo>
                  <a:cubicBezTo>
                    <a:pt x="235" y="6736"/>
                    <a:pt x="236" y="6736"/>
                    <a:pt x="237" y="6736"/>
                  </a:cubicBezTo>
                  <a:cubicBezTo>
                    <a:pt x="474" y="6736"/>
                    <a:pt x="1362" y="2562"/>
                    <a:pt x="1435" y="2126"/>
                  </a:cubicBezTo>
                  <a:cubicBezTo>
                    <a:pt x="1507" y="1690"/>
                    <a:pt x="1590" y="39"/>
                    <a:pt x="1357" y="1"/>
                  </a:cubicBezTo>
                  <a:cubicBezTo>
                    <a:pt x="1354" y="1"/>
                    <a:pt x="1351" y="0"/>
                    <a:pt x="1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6784300" y="4680450"/>
              <a:ext cx="29225" cy="151200"/>
            </a:xfrm>
            <a:custGeom>
              <a:avLst/>
              <a:gdLst/>
              <a:ahLst/>
              <a:cxnLst/>
              <a:rect l="l" t="t" r="r" b="b"/>
              <a:pathLst>
                <a:path w="1169" h="6048" extrusionOk="0">
                  <a:moveTo>
                    <a:pt x="953" y="1"/>
                  </a:moveTo>
                  <a:cubicBezTo>
                    <a:pt x="745" y="1"/>
                    <a:pt x="402" y="1410"/>
                    <a:pt x="353" y="1799"/>
                  </a:cubicBezTo>
                  <a:cubicBezTo>
                    <a:pt x="304" y="2192"/>
                    <a:pt x="0" y="6021"/>
                    <a:pt x="208" y="6048"/>
                  </a:cubicBezTo>
                  <a:cubicBezTo>
                    <a:pt x="209" y="6048"/>
                    <a:pt x="210" y="6048"/>
                    <a:pt x="210" y="6048"/>
                  </a:cubicBezTo>
                  <a:cubicBezTo>
                    <a:pt x="422" y="6048"/>
                    <a:pt x="1059" y="2284"/>
                    <a:pt x="1107" y="1893"/>
                  </a:cubicBezTo>
                  <a:lnTo>
                    <a:pt x="1108" y="1893"/>
                  </a:lnTo>
                  <a:cubicBezTo>
                    <a:pt x="1156" y="1500"/>
                    <a:pt x="1168" y="27"/>
                    <a:pt x="959" y="1"/>
                  </a:cubicBezTo>
                  <a:cubicBezTo>
                    <a:pt x="957" y="1"/>
                    <a:pt x="955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6749450" y="4658000"/>
              <a:ext cx="19375" cy="152325"/>
            </a:xfrm>
            <a:custGeom>
              <a:avLst/>
              <a:gdLst/>
              <a:ahLst/>
              <a:cxnLst/>
              <a:rect l="l" t="t" r="r" b="b"/>
              <a:pathLst>
                <a:path w="775" h="6093" extrusionOk="0">
                  <a:moveTo>
                    <a:pt x="420" y="1"/>
                  </a:moveTo>
                  <a:cubicBezTo>
                    <a:pt x="210" y="1"/>
                    <a:pt x="14" y="1458"/>
                    <a:pt x="7" y="1853"/>
                  </a:cubicBezTo>
                  <a:cubicBezTo>
                    <a:pt x="1" y="2249"/>
                    <a:pt x="102" y="6088"/>
                    <a:pt x="312" y="6092"/>
                  </a:cubicBezTo>
                  <a:cubicBezTo>
                    <a:pt x="313" y="6092"/>
                    <a:pt x="313" y="6092"/>
                    <a:pt x="313" y="6092"/>
                  </a:cubicBezTo>
                  <a:cubicBezTo>
                    <a:pt x="522" y="6092"/>
                    <a:pt x="761" y="2262"/>
                    <a:pt x="767" y="1867"/>
                  </a:cubicBezTo>
                  <a:cubicBezTo>
                    <a:pt x="774" y="1471"/>
                    <a:pt x="630" y="4"/>
                    <a:pt x="421" y="1"/>
                  </a:cubicBezTo>
                  <a:cubicBezTo>
                    <a:pt x="420" y="1"/>
                    <a:pt x="420" y="1"/>
                    <a:pt x="4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6710000" y="4647650"/>
              <a:ext cx="16575" cy="129375"/>
            </a:xfrm>
            <a:custGeom>
              <a:avLst/>
              <a:gdLst/>
              <a:ahLst/>
              <a:cxnLst/>
              <a:rect l="l" t="t" r="r" b="b"/>
              <a:pathLst>
                <a:path w="663" h="5175" extrusionOk="0">
                  <a:moveTo>
                    <a:pt x="295" y="1"/>
                  </a:moveTo>
                  <a:cubicBezTo>
                    <a:pt x="294" y="1"/>
                    <a:pt x="294" y="1"/>
                    <a:pt x="294" y="1"/>
                  </a:cubicBezTo>
                  <a:cubicBezTo>
                    <a:pt x="116" y="5"/>
                    <a:pt x="0" y="1251"/>
                    <a:pt x="8" y="1587"/>
                  </a:cubicBezTo>
                  <a:cubicBezTo>
                    <a:pt x="17" y="1924"/>
                    <a:pt x="238" y="5175"/>
                    <a:pt x="417" y="5175"/>
                  </a:cubicBezTo>
                  <a:cubicBezTo>
                    <a:pt x="417" y="5175"/>
                    <a:pt x="417" y="5175"/>
                    <a:pt x="417" y="5175"/>
                  </a:cubicBezTo>
                  <a:cubicBezTo>
                    <a:pt x="595" y="5170"/>
                    <a:pt x="662" y="1909"/>
                    <a:pt x="653" y="1572"/>
                  </a:cubicBezTo>
                  <a:lnTo>
                    <a:pt x="655" y="1572"/>
                  </a:lnTo>
                  <a:cubicBezTo>
                    <a:pt x="646" y="1237"/>
                    <a:pt x="473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7069175" y="4827150"/>
              <a:ext cx="170750" cy="29375"/>
            </a:xfrm>
            <a:custGeom>
              <a:avLst/>
              <a:gdLst/>
              <a:ahLst/>
              <a:cxnLst/>
              <a:rect l="l" t="t" r="r" b="b"/>
              <a:pathLst>
                <a:path w="6830" h="1175" extrusionOk="0">
                  <a:moveTo>
                    <a:pt x="1239" y="1"/>
                  </a:moveTo>
                  <a:cubicBezTo>
                    <a:pt x="662" y="1"/>
                    <a:pt x="51" y="45"/>
                    <a:pt x="32" y="186"/>
                  </a:cubicBezTo>
                  <a:cubicBezTo>
                    <a:pt x="1" y="419"/>
                    <a:pt x="1600" y="828"/>
                    <a:pt x="2041" y="889"/>
                  </a:cubicBezTo>
                  <a:cubicBezTo>
                    <a:pt x="2381" y="934"/>
                    <a:pt x="5014" y="1175"/>
                    <a:pt x="6210" y="1175"/>
                  </a:cubicBezTo>
                  <a:cubicBezTo>
                    <a:pt x="6563" y="1175"/>
                    <a:pt x="6791" y="1154"/>
                    <a:pt x="6798" y="1101"/>
                  </a:cubicBezTo>
                  <a:cubicBezTo>
                    <a:pt x="6830" y="867"/>
                    <a:pt x="2595" y="103"/>
                    <a:pt x="2154" y="43"/>
                  </a:cubicBezTo>
                  <a:cubicBezTo>
                    <a:pt x="1980" y="20"/>
                    <a:pt x="1617" y="1"/>
                    <a:pt x="1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7055375" y="4778350"/>
              <a:ext cx="168375" cy="45575"/>
            </a:xfrm>
            <a:custGeom>
              <a:avLst/>
              <a:gdLst/>
              <a:ahLst/>
              <a:cxnLst/>
              <a:rect l="l" t="t" r="r" b="b"/>
              <a:pathLst>
                <a:path w="6735" h="1823" extrusionOk="0">
                  <a:moveTo>
                    <a:pt x="6506" y="1"/>
                  </a:moveTo>
                  <a:cubicBezTo>
                    <a:pt x="5707" y="1"/>
                    <a:pt x="2355" y="699"/>
                    <a:pt x="1973" y="795"/>
                  </a:cubicBezTo>
                  <a:cubicBezTo>
                    <a:pt x="1544" y="905"/>
                    <a:pt x="0" y="1495"/>
                    <a:pt x="59" y="1722"/>
                  </a:cubicBezTo>
                  <a:cubicBezTo>
                    <a:pt x="77" y="1795"/>
                    <a:pt x="255" y="1822"/>
                    <a:pt x="503" y="1822"/>
                  </a:cubicBezTo>
                  <a:cubicBezTo>
                    <a:pt x="1035" y="1822"/>
                    <a:pt x="1890" y="1696"/>
                    <a:pt x="2184" y="1622"/>
                  </a:cubicBezTo>
                  <a:cubicBezTo>
                    <a:pt x="2614" y="1512"/>
                    <a:pt x="6735" y="267"/>
                    <a:pt x="6676" y="38"/>
                  </a:cubicBezTo>
                  <a:cubicBezTo>
                    <a:pt x="6670" y="12"/>
                    <a:pt x="6609" y="1"/>
                    <a:pt x="6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4"/>
            <p:cNvSpPr/>
            <p:nvPr/>
          </p:nvSpPr>
          <p:spPr>
            <a:xfrm>
              <a:off x="7023400" y="4732850"/>
              <a:ext cx="157650" cy="78650"/>
            </a:xfrm>
            <a:custGeom>
              <a:avLst/>
              <a:gdLst/>
              <a:ahLst/>
              <a:cxnLst/>
              <a:rect l="l" t="t" r="r" b="b"/>
              <a:pathLst>
                <a:path w="6306" h="3146" extrusionOk="0">
                  <a:moveTo>
                    <a:pt x="6149" y="1"/>
                  </a:moveTo>
                  <a:cubicBezTo>
                    <a:pt x="5668" y="1"/>
                    <a:pt x="2148" y="1591"/>
                    <a:pt x="1774" y="1779"/>
                  </a:cubicBezTo>
                  <a:cubicBezTo>
                    <a:pt x="1379" y="1979"/>
                    <a:pt x="0" y="2891"/>
                    <a:pt x="107" y="3100"/>
                  </a:cubicBezTo>
                  <a:cubicBezTo>
                    <a:pt x="123" y="3132"/>
                    <a:pt x="172" y="3146"/>
                    <a:pt x="246" y="3146"/>
                  </a:cubicBezTo>
                  <a:cubicBezTo>
                    <a:pt x="657" y="3146"/>
                    <a:pt x="1823" y="2710"/>
                    <a:pt x="2158" y="2540"/>
                  </a:cubicBezTo>
                  <a:cubicBezTo>
                    <a:pt x="2554" y="2340"/>
                    <a:pt x="6306" y="229"/>
                    <a:pt x="6200" y="18"/>
                  </a:cubicBezTo>
                  <a:cubicBezTo>
                    <a:pt x="6195" y="6"/>
                    <a:pt x="6177" y="1"/>
                    <a:pt x="61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4"/>
            <p:cNvSpPr/>
            <p:nvPr/>
          </p:nvSpPr>
          <p:spPr>
            <a:xfrm>
              <a:off x="6983825" y="4682775"/>
              <a:ext cx="149525" cy="94225"/>
            </a:xfrm>
            <a:custGeom>
              <a:avLst/>
              <a:gdLst/>
              <a:ahLst/>
              <a:cxnLst/>
              <a:rect l="l" t="t" r="r" b="b"/>
              <a:pathLst>
                <a:path w="5981" h="3769" extrusionOk="0">
                  <a:moveTo>
                    <a:pt x="5817" y="1"/>
                  </a:moveTo>
                  <a:cubicBezTo>
                    <a:pt x="5411" y="1"/>
                    <a:pt x="1999" y="2010"/>
                    <a:pt x="1643" y="2241"/>
                  </a:cubicBezTo>
                  <a:cubicBezTo>
                    <a:pt x="1272" y="2483"/>
                    <a:pt x="0" y="3538"/>
                    <a:pt x="128" y="3735"/>
                  </a:cubicBezTo>
                  <a:cubicBezTo>
                    <a:pt x="143" y="3758"/>
                    <a:pt x="176" y="3768"/>
                    <a:pt x="223" y="3768"/>
                  </a:cubicBezTo>
                  <a:cubicBezTo>
                    <a:pt x="584" y="3768"/>
                    <a:pt x="1778" y="3170"/>
                    <a:pt x="2107" y="2955"/>
                  </a:cubicBezTo>
                  <a:cubicBezTo>
                    <a:pt x="2480" y="2715"/>
                    <a:pt x="5981" y="210"/>
                    <a:pt x="5853" y="13"/>
                  </a:cubicBezTo>
                  <a:cubicBezTo>
                    <a:pt x="5847" y="5"/>
                    <a:pt x="5835" y="1"/>
                    <a:pt x="58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6941525" y="4652000"/>
              <a:ext cx="142250" cy="105400"/>
            </a:xfrm>
            <a:custGeom>
              <a:avLst/>
              <a:gdLst/>
              <a:ahLst/>
              <a:cxnLst/>
              <a:rect l="l" t="t" r="r" b="b"/>
              <a:pathLst>
                <a:path w="5690" h="4216" extrusionOk="0">
                  <a:moveTo>
                    <a:pt x="5516" y="0"/>
                  </a:moveTo>
                  <a:cubicBezTo>
                    <a:pt x="5151" y="0"/>
                    <a:pt x="1870" y="2315"/>
                    <a:pt x="1533" y="2576"/>
                  </a:cubicBezTo>
                  <a:cubicBezTo>
                    <a:pt x="1182" y="2847"/>
                    <a:pt x="1" y="4003"/>
                    <a:pt x="145" y="4189"/>
                  </a:cubicBezTo>
                  <a:cubicBezTo>
                    <a:pt x="159" y="4207"/>
                    <a:pt x="185" y="4215"/>
                    <a:pt x="220" y="4215"/>
                  </a:cubicBezTo>
                  <a:cubicBezTo>
                    <a:pt x="552" y="4215"/>
                    <a:pt x="1738" y="3495"/>
                    <a:pt x="2055" y="3250"/>
                  </a:cubicBezTo>
                  <a:cubicBezTo>
                    <a:pt x="2405" y="2979"/>
                    <a:pt x="5689" y="197"/>
                    <a:pt x="5545" y="10"/>
                  </a:cubicBezTo>
                  <a:cubicBezTo>
                    <a:pt x="5539" y="4"/>
                    <a:pt x="5530" y="0"/>
                    <a:pt x="55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4"/>
            <p:cNvSpPr/>
            <p:nvPr/>
          </p:nvSpPr>
          <p:spPr>
            <a:xfrm>
              <a:off x="6902950" y="4614925"/>
              <a:ext cx="133175" cy="116825"/>
            </a:xfrm>
            <a:custGeom>
              <a:avLst/>
              <a:gdLst/>
              <a:ahLst/>
              <a:cxnLst/>
              <a:rect l="l" t="t" r="r" b="b"/>
              <a:pathLst>
                <a:path w="5327" h="4673" extrusionOk="0">
                  <a:moveTo>
                    <a:pt x="5145" y="0"/>
                  </a:moveTo>
                  <a:cubicBezTo>
                    <a:pt x="4813" y="0"/>
                    <a:pt x="1716" y="2630"/>
                    <a:pt x="1399" y="2923"/>
                  </a:cubicBezTo>
                  <a:cubicBezTo>
                    <a:pt x="1074" y="3224"/>
                    <a:pt x="1" y="4481"/>
                    <a:pt x="162" y="4652"/>
                  </a:cubicBezTo>
                  <a:cubicBezTo>
                    <a:pt x="175" y="4666"/>
                    <a:pt x="195" y="4673"/>
                    <a:pt x="222" y="4673"/>
                  </a:cubicBezTo>
                  <a:cubicBezTo>
                    <a:pt x="529" y="4673"/>
                    <a:pt x="1680" y="3824"/>
                    <a:pt x="1980" y="3548"/>
                  </a:cubicBezTo>
                  <a:cubicBezTo>
                    <a:pt x="2305" y="3245"/>
                    <a:pt x="5327" y="181"/>
                    <a:pt x="5167" y="8"/>
                  </a:cubicBezTo>
                  <a:cubicBezTo>
                    <a:pt x="5163" y="3"/>
                    <a:pt x="5155" y="0"/>
                    <a:pt x="51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4"/>
            <p:cNvSpPr/>
            <p:nvPr/>
          </p:nvSpPr>
          <p:spPr>
            <a:xfrm>
              <a:off x="6858525" y="4588575"/>
              <a:ext cx="133175" cy="116850"/>
            </a:xfrm>
            <a:custGeom>
              <a:avLst/>
              <a:gdLst/>
              <a:ahLst/>
              <a:cxnLst/>
              <a:rect l="l" t="t" r="r" b="b"/>
              <a:pathLst>
                <a:path w="5327" h="4674" extrusionOk="0">
                  <a:moveTo>
                    <a:pt x="5143" y="1"/>
                  </a:moveTo>
                  <a:cubicBezTo>
                    <a:pt x="4813" y="1"/>
                    <a:pt x="1714" y="2630"/>
                    <a:pt x="1399" y="2924"/>
                  </a:cubicBezTo>
                  <a:cubicBezTo>
                    <a:pt x="1074" y="3225"/>
                    <a:pt x="1" y="4481"/>
                    <a:pt x="160" y="4653"/>
                  </a:cubicBezTo>
                  <a:cubicBezTo>
                    <a:pt x="173" y="4667"/>
                    <a:pt x="194" y="4673"/>
                    <a:pt x="221" y="4673"/>
                  </a:cubicBezTo>
                  <a:cubicBezTo>
                    <a:pt x="529" y="4673"/>
                    <a:pt x="1679" y="3825"/>
                    <a:pt x="1978" y="3548"/>
                  </a:cubicBezTo>
                  <a:cubicBezTo>
                    <a:pt x="2303" y="3246"/>
                    <a:pt x="5327" y="182"/>
                    <a:pt x="5166" y="9"/>
                  </a:cubicBezTo>
                  <a:cubicBezTo>
                    <a:pt x="5161" y="3"/>
                    <a:pt x="5153" y="1"/>
                    <a:pt x="5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6810375" y="4588050"/>
              <a:ext cx="122700" cy="99600"/>
            </a:xfrm>
            <a:custGeom>
              <a:avLst/>
              <a:gdLst/>
              <a:ahLst/>
              <a:cxnLst/>
              <a:rect l="l" t="t" r="r" b="b"/>
              <a:pathLst>
                <a:path w="4908" h="3984" extrusionOk="0">
                  <a:moveTo>
                    <a:pt x="4750" y="1"/>
                  </a:moveTo>
                  <a:cubicBezTo>
                    <a:pt x="4441" y="1"/>
                    <a:pt x="1596" y="2218"/>
                    <a:pt x="1305" y="2466"/>
                  </a:cubicBezTo>
                  <a:cubicBezTo>
                    <a:pt x="1003" y="2723"/>
                    <a:pt x="0" y="3804"/>
                    <a:pt x="136" y="3963"/>
                  </a:cubicBezTo>
                  <a:cubicBezTo>
                    <a:pt x="148" y="3977"/>
                    <a:pt x="168" y="3984"/>
                    <a:pt x="195" y="3984"/>
                  </a:cubicBezTo>
                  <a:cubicBezTo>
                    <a:pt x="480" y="3984"/>
                    <a:pt x="1523" y="3280"/>
                    <a:pt x="1797" y="3045"/>
                  </a:cubicBezTo>
                  <a:lnTo>
                    <a:pt x="1799" y="3045"/>
                  </a:lnTo>
                  <a:cubicBezTo>
                    <a:pt x="2100" y="2788"/>
                    <a:pt x="4908" y="168"/>
                    <a:pt x="4772" y="8"/>
                  </a:cubicBezTo>
                  <a:cubicBezTo>
                    <a:pt x="4768" y="3"/>
                    <a:pt x="4760" y="1"/>
                    <a:pt x="47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6755300" y="4576475"/>
              <a:ext cx="131650" cy="87050"/>
            </a:xfrm>
            <a:custGeom>
              <a:avLst/>
              <a:gdLst/>
              <a:ahLst/>
              <a:cxnLst/>
              <a:rect l="l" t="t" r="r" b="b"/>
              <a:pathLst>
                <a:path w="5266" h="3482" extrusionOk="0">
                  <a:moveTo>
                    <a:pt x="5117" y="1"/>
                  </a:moveTo>
                  <a:cubicBezTo>
                    <a:pt x="4767" y="1"/>
                    <a:pt x="1752" y="1876"/>
                    <a:pt x="1439" y="2089"/>
                  </a:cubicBezTo>
                  <a:cubicBezTo>
                    <a:pt x="1112" y="2313"/>
                    <a:pt x="0" y="3281"/>
                    <a:pt x="119" y="3454"/>
                  </a:cubicBezTo>
                  <a:cubicBezTo>
                    <a:pt x="132" y="3473"/>
                    <a:pt x="160" y="3482"/>
                    <a:pt x="198" y="3482"/>
                  </a:cubicBezTo>
                  <a:cubicBezTo>
                    <a:pt x="513" y="3482"/>
                    <a:pt x="1579" y="2916"/>
                    <a:pt x="1869" y="2717"/>
                  </a:cubicBezTo>
                  <a:cubicBezTo>
                    <a:pt x="2196" y="2494"/>
                    <a:pt x="5266" y="186"/>
                    <a:pt x="5147" y="11"/>
                  </a:cubicBezTo>
                  <a:cubicBezTo>
                    <a:pt x="5142" y="4"/>
                    <a:pt x="5132" y="1"/>
                    <a:pt x="51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6714875" y="4569825"/>
              <a:ext cx="106175" cy="82150"/>
            </a:xfrm>
            <a:custGeom>
              <a:avLst/>
              <a:gdLst/>
              <a:ahLst/>
              <a:cxnLst/>
              <a:rect l="l" t="t" r="r" b="b"/>
              <a:pathLst>
                <a:path w="4247" h="3286" extrusionOk="0">
                  <a:moveTo>
                    <a:pt x="4113" y="1"/>
                  </a:moveTo>
                  <a:cubicBezTo>
                    <a:pt x="3843" y="1"/>
                    <a:pt x="1390" y="1816"/>
                    <a:pt x="1137" y="2021"/>
                  </a:cubicBezTo>
                  <a:cubicBezTo>
                    <a:pt x="877" y="2233"/>
                    <a:pt x="1" y="3129"/>
                    <a:pt x="114" y="3267"/>
                  </a:cubicBezTo>
                  <a:cubicBezTo>
                    <a:pt x="124" y="3280"/>
                    <a:pt x="142" y="3286"/>
                    <a:pt x="167" y="3286"/>
                  </a:cubicBezTo>
                  <a:cubicBezTo>
                    <a:pt x="413" y="3286"/>
                    <a:pt x="1307" y="2715"/>
                    <a:pt x="1543" y="2524"/>
                  </a:cubicBezTo>
                  <a:cubicBezTo>
                    <a:pt x="1805" y="2312"/>
                    <a:pt x="4246" y="146"/>
                    <a:pt x="4133" y="8"/>
                  </a:cubicBezTo>
                  <a:cubicBezTo>
                    <a:pt x="4130" y="3"/>
                    <a:pt x="4123" y="1"/>
                    <a:pt x="41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6677950" y="4633925"/>
              <a:ext cx="447125" cy="239750"/>
            </a:xfrm>
            <a:custGeom>
              <a:avLst/>
              <a:gdLst/>
              <a:ahLst/>
              <a:cxnLst/>
              <a:rect l="l" t="t" r="r" b="b"/>
              <a:pathLst>
                <a:path w="17885" h="9590" extrusionOk="0">
                  <a:moveTo>
                    <a:pt x="90" y="0"/>
                  </a:moveTo>
                  <a:lnTo>
                    <a:pt x="0" y="404"/>
                  </a:lnTo>
                  <a:cubicBezTo>
                    <a:pt x="8826" y="2407"/>
                    <a:pt x="17535" y="9519"/>
                    <a:pt x="17623" y="9590"/>
                  </a:cubicBezTo>
                  <a:lnTo>
                    <a:pt x="17884" y="9272"/>
                  </a:lnTo>
                  <a:cubicBezTo>
                    <a:pt x="17797" y="9200"/>
                    <a:pt x="9015" y="2026"/>
                    <a:pt x="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2" name="Google Shape;392;p14"/>
          <p:cNvSpPr/>
          <p:nvPr/>
        </p:nvSpPr>
        <p:spPr>
          <a:xfrm>
            <a:off x="-623825" y="4484400"/>
            <a:ext cx="2305421" cy="527729"/>
          </a:xfrm>
          <a:custGeom>
            <a:avLst/>
            <a:gdLst/>
            <a:ahLst/>
            <a:cxnLst/>
            <a:rect l="l" t="t" r="r" b="b"/>
            <a:pathLst>
              <a:path w="72112" h="16507" extrusionOk="0">
                <a:moveTo>
                  <a:pt x="3114" y="0"/>
                </a:moveTo>
                <a:cubicBezTo>
                  <a:pt x="1401" y="0"/>
                  <a:pt x="0" y="1403"/>
                  <a:pt x="0" y="3115"/>
                </a:cubicBezTo>
                <a:cubicBezTo>
                  <a:pt x="0" y="4828"/>
                  <a:pt x="1401" y="6229"/>
                  <a:pt x="3114" y="6229"/>
                </a:cubicBezTo>
                <a:lnTo>
                  <a:pt x="28291" y="6229"/>
                </a:lnTo>
                <a:cubicBezTo>
                  <a:pt x="30004" y="6229"/>
                  <a:pt x="31406" y="7630"/>
                  <a:pt x="31406" y="9343"/>
                </a:cubicBezTo>
                <a:cubicBezTo>
                  <a:pt x="31406" y="11057"/>
                  <a:pt x="30004" y="12458"/>
                  <a:pt x="28291" y="12458"/>
                </a:cubicBezTo>
                <a:lnTo>
                  <a:pt x="26013" y="12458"/>
                </a:lnTo>
                <a:cubicBezTo>
                  <a:pt x="24899" y="12458"/>
                  <a:pt x="23988" y="13368"/>
                  <a:pt x="23988" y="14482"/>
                </a:cubicBezTo>
                <a:cubicBezTo>
                  <a:pt x="23988" y="15596"/>
                  <a:pt x="24899" y="16506"/>
                  <a:pt x="26013" y="16506"/>
                </a:cubicBezTo>
                <a:lnTo>
                  <a:pt x="70085" y="16506"/>
                </a:lnTo>
                <a:cubicBezTo>
                  <a:pt x="71199" y="16506"/>
                  <a:pt x="72111" y="15596"/>
                  <a:pt x="72111" y="14482"/>
                </a:cubicBezTo>
                <a:cubicBezTo>
                  <a:pt x="72111" y="13368"/>
                  <a:pt x="71199" y="12458"/>
                  <a:pt x="70085" y="12458"/>
                </a:cubicBezTo>
                <a:lnTo>
                  <a:pt x="40895" y="12458"/>
                </a:lnTo>
                <a:cubicBezTo>
                  <a:pt x="39182" y="12458"/>
                  <a:pt x="37781" y="11057"/>
                  <a:pt x="37781" y="9343"/>
                </a:cubicBezTo>
                <a:cubicBezTo>
                  <a:pt x="37781" y="7630"/>
                  <a:pt x="39182" y="6229"/>
                  <a:pt x="40895" y="6229"/>
                </a:cubicBezTo>
                <a:lnTo>
                  <a:pt x="63733" y="6229"/>
                </a:lnTo>
                <a:cubicBezTo>
                  <a:pt x="65446" y="6229"/>
                  <a:pt x="66847" y="4828"/>
                  <a:pt x="66847" y="3115"/>
                </a:cubicBezTo>
                <a:cubicBezTo>
                  <a:pt x="66847" y="1403"/>
                  <a:pt x="65446" y="0"/>
                  <a:pt x="63733" y="0"/>
                </a:cubicBezTo>
                <a:close/>
              </a:path>
            </a:pathLst>
          </a:custGeom>
          <a:solidFill>
            <a:srgbClr val="F8AE50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3" name="Google Shape;393;p14"/>
          <p:cNvGrpSpPr/>
          <p:nvPr/>
        </p:nvGrpSpPr>
        <p:grpSpPr>
          <a:xfrm rot="2825845" flipH="1">
            <a:off x="-374761" y="4382494"/>
            <a:ext cx="1407410" cy="731526"/>
            <a:chOff x="5796475" y="3510100"/>
            <a:chExt cx="685925" cy="356325"/>
          </a:xfrm>
        </p:grpSpPr>
        <p:sp>
          <p:nvSpPr>
            <p:cNvPr id="394" name="Google Shape;394;p14"/>
            <p:cNvSpPr/>
            <p:nvPr/>
          </p:nvSpPr>
          <p:spPr>
            <a:xfrm>
              <a:off x="6205125" y="3510100"/>
              <a:ext cx="149800" cy="129450"/>
            </a:xfrm>
            <a:custGeom>
              <a:avLst/>
              <a:gdLst/>
              <a:ahLst/>
              <a:cxnLst/>
              <a:rect l="l" t="t" r="r" b="b"/>
              <a:pathLst>
                <a:path w="5992" h="5178" extrusionOk="0">
                  <a:moveTo>
                    <a:pt x="3124" y="1"/>
                  </a:moveTo>
                  <a:cubicBezTo>
                    <a:pt x="1198" y="1"/>
                    <a:pt x="1" y="5177"/>
                    <a:pt x="1" y="5177"/>
                  </a:cubicBezTo>
                  <a:cubicBezTo>
                    <a:pt x="1" y="5177"/>
                    <a:pt x="5992" y="1757"/>
                    <a:pt x="3893" y="273"/>
                  </a:cubicBezTo>
                  <a:cubicBezTo>
                    <a:pt x="3625" y="84"/>
                    <a:pt x="3369" y="1"/>
                    <a:pt x="31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6106450" y="3526100"/>
              <a:ext cx="128700" cy="148125"/>
            </a:xfrm>
            <a:custGeom>
              <a:avLst/>
              <a:gdLst/>
              <a:ahLst/>
              <a:cxnLst/>
              <a:rect l="l" t="t" r="r" b="b"/>
              <a:pathLst>
                <a:path w="5148" h="5925" extrusionOk="0">
                  <a:moveTo>
                    <a:pt x="2223" y="0"/>
                  </a:moveTo>
                  <a:cubicBezTo>
                    <a:pt x="0" y="0"/>
                    <a:pt x="450" y="5925"/>
                    <a:pt x="450" y="5925"/>
                  </a:cubicBezTo>
                  <a:cubicBezTo>
                    <a:pt x="450" y="5925"/>
                    <a:pt x="5147" y="870"/>
                    <a:pt x="2699" y="81"/>
                  </a:cubicBezTo>
                  <a:cubicBezTo>
                    <a:pt x="2528" y="26"/>
                    <a:pt x="2369" y="0"/>
                    <a:pt x="2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5798425" y="3594275"/>
              <a:ext cx="133450" cy="154375"/>
            </a:xfrm>
            <a:custGeom>
              <a:avLst/>
              <a:gdLst/>
              <a:ahLst/>
              <a:cxnLst/>
              <a:rect l="l" t="t" r="r" b="b"/>
              <a:pathLst>
                <a:path w="5338" h="6175" extrusionOk="0">
                  <a:moveTo>
                    <a:pt x="2564" y="1"/>
                  </a:moveTo>
                  <a:cubicBezTo>
                    <a:pt x="0" y="1"/>
                    <a:pt x="1667" y="6174"/>
                    <a:pt x="1667" y="6174"/>
                  </a:cubicBezTo>
                  <a:cubicBezTo>
                    <a:pt x="1667" y="6174"/>
                    <a:pt x="5337" y="331"/>
                    <a:pt x="2785" y="15"/>
                  </a:cubicBezTo>
                  <a:cubicBezTo>
                    <a:pt x="2708" y="5"/>
                    <a:pt x="2634" y="1"/>
                    <a:pt x="2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5837775" y="3743775"/>
              <a:ext cx="157100" cy="122650"/>
            </a:xfrm>
            <a:custGeom>
              <a:avLst/>
              <a:gdLst/>
              <a:ahLst/>
              <a:cxnLst/>
              <a:rect l="l" t="t" r="r" b="b"/>
              <a:pathLst>
                <a:path w="6284" h="4906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913" y="4906"/>
                    <a:pt x="3580" y="4906"/>
                  </a:cubicBezTo>
                  <a:cubicBezTo>
                    <a:pt x="3822" y="4906"/>
                    <a:pt x="4058" y="4803"/>
                    <a:pt x="4282" y="4568"/>
                  </a:cubicBezTo>
                  <a:cubicBezTo>
                    <a:pt x="6284" y="2470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5880350" y="3551625"/>
              <a:ext cx="150925" cy="174600"/>
            </a:xfrm>
            <a:custGeom>
              <a:avLst/>
              <a:gdLst/>
              <a:ahLst/>
              <a:cxnLst/>
              <a:rect l="l" t="t" r="r" b="b"/>
              <a:pathLst>
                <a:path w="6037" h="6984" extrusionOk="0">
                  <a:moveTo>
                    <a:pt x="2896" y="1"/>
                  </a:moveTo>
                  <a:cubicBezTo>
                    <a:pt x="1" y="1"/>
                    <a:pt x="1871" y="6984"/>
                    <a:pt x="1871" y="6984"/>
                  </a:cubicBezTo>
                  <a:cubicBezTo>
                    <a:pt x="1871" y="6984"/>
                    <a:pt x="6036" y="382"/>
                    <a:pt x="3150" y="17"/>
                  </a:cubicBezTo>
                  <a:cubicBezTo>
                    <a:pt x="3061" y="6"/>
                    <a:pt x="2977" y="1"/>
                    <a:pt x="28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5937375" y="3720100"/>
              <a:ext cx="176400" cy="140750"/>
            </a:xfrm>
            <a:custGeom>
              <a:avLst/>
              <a:gdLst/>
              <a:ahLst/>
              <a:cxnLst/>
              <a:rect l="l" t="t" r="r" b="b"/>
              <a:pathLst>
                <a:path w="7056" h="5630" extrusionOk="0">
                  <a:moveTo>
                    <a:pt x="0" y="1"/>
                  </a:moveTo>
                  <a:cubicBezTo>
                    <a:pt x="0" y="1"/>
                    <a:pt x="2071" y="5629"/>
                    <a:pt x="3962" y="5629"/>
                  </a:cubicBezTo>
                  <a:cubicBezTo>
                    <a:pt x="4229" y="5629"/>
                    <a:pt x="4492" y="5517"/>
                    <a:pt x="4745" y="5262"/>
                  </a:cubicBezTo>
                  <a:cubicBezTo>
                    <a:pt x="7055" y="293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4"/>
            <p:cNvSpPr/>
            <p:nvPr/>
          </p:nvSpPr>
          <p:spPr>
            <a:xfrm>
              <a:off x="5995425" y="3550500"/>
              <a:ext cx="138475" cy="158375"/>
            </a:xfrm>
            <a:custGeom>
              <a:avLst/>
              <a:gdLst/>
              <a:ahLst/>
              <a:cxnLst/>
              <a:rect l="l" t="t" r="r" b="b"/>
              <a:pathLst>
                <a:path w="5539" h="6335" extrusionOk="0">
                  <a:moveTo>
                    <a:pt x="2342" y="0"/>
                  </a:moveTo>
                  <a:cubicBezTo>
                    <a:pt x="0" y="0"/>
                    <a:pt x="142" y="6335"/>
                    <a:pt x="142" y="6335"/>
                  </a:cubicBezTo>
                  <a:cubicBezTo>
                    <a:pt x="142" y="6335"/>
                    <a:pt x="5539" y="1117"/>
                    <a:pt x="2926" y="118"/>
                  </a:cubicBezTo>
                  <a:cubicBezTo>
                    <a:pt x="2716" y="38"/>
                    <a:pt x="2522" y="0"/>
                    <a:pt x="23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4"/>
            <p:cNvSpPr/>
            <p:nvPr/>
          </p:nvSpPr>
          <p:spPr>
            <a:xfrm>
              <a:off x="6230200" y="3611925"/>
              <a:ext cx="163875" cy="77425"/>
            </a:xfrm>
            <a:custGeom>
              <a:avLst/>
              <a:gdLst/>
              <a:ahLst/>
              <a:cxnLst/>
              <a:rect l="l" t="t" r="r" b="b"/>
              <a:pathLst>
                <a:path w="6555" h="3097" extrusionOk="0">
                  <a:moveTo>
                    <a:pt x="670" y="0"/>
                  </a:moveTo>
                  <a:cubicBezTo>
                    <a:pt x="260" y="0"/>
                    <a:pt x="0" y="13"/>
                    <a:pt x="0" y="13"/>
                  </a:cubicBezTo>
                  <a:cubicBezTo>
                    <a:pt x="0" y="13"/>
                    <a:pt x="3148" y="3097"/>
                    <a:pt x="4848" y="3097"/>
                  </a:cubicBezTo>
                  <a:cubicBezTo>
                    <a:pt x="5275" y="3097"/>
                    <a:pt x="5611" y="2902"/>
                    <a:pt x="5782" y="2415"/>
                  </a:cubicBezTo>
                  <a:cubicBezTo>
                    <a:pt x="6555" y="216"/>
                    <a:pt x="2351" y="0"/>
                    <a:pt x="6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4"/>
            <p:cNvSpPr/>
            <p:nvPr/>
          </p:nvSpPr>
          <p:spPr>
            <a:xfrm>
              <a:off x="6119400" y="3659600"/>
              <a:ext cx="163875" cy="77425"/>
            </a:xfrm>
            <a:custGeom>
              <a:avLst/>
              <a:gdLst/>
              <a:ahLst/>
              <a:cxnLst/>
              <a:rect l="l" t="t" r="r" b="b"/>
              <a:pathLst>
                <a:path w="6555" h="3097" extrusionOk="0">
                  <a:moveTo>
                    <a:pt x="670" y="0"/>
                  </a:moveTo>
                  <a:cubicBezTo>
                    <a:pt x="260" y="0"/>
                    <a:pt x="0" y="13"/>
                    <a:pt x="0" y="13"/>
                  </a:cubicBezTo>
                  <a:cubicBezTo>
                    <a:pt x="0" y="13"/>
                    <a:pt x="3148" y="3096"/>
                    <a:pt x="4848" y="3096"/>
                  </a:cubicBezTo>
                  <a:cubicBezTo>
                    <a:pt x="5275" y="3096"/>
                    <a:pt x="5611" y="2902"/>
                    <a:pt x="5782" y="2415"/>
                  </a:cubicBezTo>
                  <a:cubicBezTo>
                    <a:pt x="6555" y="216"/>
                    <a:pt x="2351" y="0"/>
                    <a:pt x="6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4"/>
            <p:cNvSpPr/>
            <p:nvPr/>
          </p:nvSpPr>
          <p:spPr>
            <a:xfrm>
              <a:off x="6030425" y="3687025"/>
              <a:ext cx="195675" cy="124725"/>
            </a:xfrm>
            <a:custGeom>
              <a:avLst/>
              <a:gdLst/>
              <a:ahLst/>
              <a:cxnLst/>
              <a:rect l="l" t="t" r="r" b="b"/>
              <a:pathLst>
                <a:path w="7827" h="4989" extrusionOk="0">
                  <a:moveTo>
                    <a:pt x="0" y="1"/>
                  </a:moveTo>
                  <a:cubicBezTo>
                    <a:pt x="0" y="1"/>
                    <a:pt x="3041" y="4989"/>
                    <a:pt x="4996" y="4989"/>
                  </a:cubicBezTo>
                  <a:cubicBezTo>
                    <a:pt x="5351" y="4989"/>
                    <a:pt x="5671" y="4824"/>
                    <a:pt x="5929" y="4434"/>
                  </a:cubicBezTo>
                  <a:cubicBezTo>
                    <a:pt x="7827" y="1577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4"/>
            <p:cNvSpPr/>
            <p:nvPr/>
          </p:nvSpPr>
          <p:spPr>
            <a:xfrm>
              <a:off x="5796475" y="3561325"/>
              <a:ext cx="578125" cy="202575"/>
            </a:xfrm>
            <a:custGeom>
              <a:avLst/>
              <a:gdLst/>
              <a:ahLst/>
              <a:cxnLst/>
              <a:rect l="l" t="t" r="r" b="b"/>
              <a:pathLst>
                <a:path w="23125" h="8103" extrusionOk="0">
                  <a:moveTo>
                    <a:pt x="22718" y="0"/>
                  </a:moveTo>
                  <a:cubicBezTo>
                    <a:pt x="22665" y="0"/>
                    <a:pt x="22610" y="13"/>
                    <a:pt x="22559" y="39"/>
                  </a:cubicBezTo>
                  <a:cubicBezTo>
                    <a:pt x="22514" y="61"/>
                    <a:pt x="17971" y="2335"/>
                    <a:pt x="11814" y="4143"/>
                  </a:cubicBezTo>
                  <a:cubicBezTo>
                    <a:pt x="5630" y="5959"/>
                    <a:pt x="330" y="7389"/>
                    <a:pt x="277" y="7402"/>
                  </a:cubicBezTo>
                  <a:cubicBezTo>
                    <a:pt x="107" y="7449"/>
                    <a:pt x="0" y="7608"/>
                    <a:pt x="15" y="7777"/>
                  </a:cubicBezTo>
                  <a:cubicBezTo>
                    <a:pt x="17" y="7798"/>
                    <a:pt x="20" y="7818"/>
                    <a:pt x="26" y="7839"/>
                  </a:cubicBezTo>
                  <a:cubicBezTo>
                    <a:pt x="69" y="7997"/>
                    <a:pt x="213" y="8102"/>
                    <a:pt x="370" y="8102"/>
                  </a:cubicBezTo>
                  <a:cubicBezTo>
                    <a:pt x="400" y="8102"/>
                    <a:pt x="432" y="8098"/>
                    <a:pt x="462" y="8090"/>
                  </a:cubicBezTo>
                  <a:cubicBezTo>
                    <a:pt x="515" y="8075"/>
                    <a:pt x="5823" y="6644"/>
                    <a:pt x="12014" y="4826"/>
                  </a:cubicBezTo>
                  <a:cubicBezTo>
                    <a:pt x="18232" y="2999"/>
                    <a:pt x="22833" y="696"/>
                    <a:pt x="22878" y="674"/>
                  </a:cubicBezTo>
                  <a:cubicBezTo>
                    <a:pt x="23054" y="585"/>
                    <a:pt x="23125" y="371"/>
                    <a:pt x="23036" y="197"/>
                  </a:cubicBezTo>
                  <a:cubicBezTo>
                    <a:pt x="22973" y="72"/>
                    <a:pt x="22848" y="0"/>
                    <a:pt x="227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4"/>
            <p:cNvSpPr/>
            <p:nvPr/>
          </p:nvSpPr>
          <p:spPr>
            <a:xfrm>
              <a:off x="6309875" y="3516450"/>
              <a:ext cx="172525" cy="78650"/>
            </a:xfrm>
            <a:custGeom>
              <a:avLst/>
              <a:gdLst/>
              <a:ahLst/>
              <a:cxnLst/>
              <a:rect l="l" t="t" r="r" b="b"/>
              <a:pathLst>
                <a:path w="6901" h="3146" extrusionOk="0">
                  <a:moveTo>
                    <a:pt x="4656" y="1"/>
                  </a:moveTo>
                  <a:cubicBezTo>
                    <a:pt x="2850" y="1"/>
                    <a:pt x="1" y="3146"/>
                    <a:pt x="1" y="3146"/>
                  </a:cubicBezTo>
                  <a:cubicBezTo>
                    <a:pt x="1" y="3146"/>
                    <a:pt x="6901" y="3075"/>
                    <a:pt x="5788" y="758"/>
                  </a:cubicBezTo>
                  <a:cubicBezTo>
                    <a:pt x="5528" y="216"/>
                    <a:pt x="5128" y="1"/>
                    <a:pt x="46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6" name="Google Shape;406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7" name="Google Shape;407;p14"/>
          <p:cNvSpPr txBox="1">
            <a:spLocks noGrp="1"/>
          </p:cNvSpPr>
          <p:nvPr>
            <p:ph type="subTitle" idx="1"/>
          </p:nvPr>
        </p:nvSpPr>
        <p:spPr>
          <a:xfrm>
            <a:off x="720000" y="2091035"/>
            <a:ext cx="23055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14"/>
          <p:cNvSpPr txBox="1">
            <a:spLocks noGrp="1"/>
          </p:cNvSpPr>
          <p:nvPr>
            <p:ph type="subTitle" idx="2"/>
          </p:nvPr>
        </p:nvSpPr>
        <p:spPr>
          <a:xfrm>
            <a:off x="3419271" y="2091035"/>
            <a:ext cx="23055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14"/>
          <p:cNvSpPr txBox="1">
            <a:spLocks noGrp="1"/>
          </p:cNvSpPr>
          <p:nvPr>
            <p:ph type="subTitle" idx="3"/>
          </p:nvPr>
        </p:nvSpPr>
        <p:spPr>
          <a:xfrm>
            <a:off x="720000" y="3858595"/>
            <a:ext cx="23055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14"/>
          <p:cNvSpPr txBox="1">
            <a:spLocks noGrp="1"/>
          </p:cNvSpPr>
          <p:nvPr>
            <p:ph type="subTitle" idx="4"/>
          </p:nvPr>
        </p:nvSpPr>
        <p:spPr>
          <a:xfrm>
            <a:off x="3419271" y="3858595"/>
            <a:ext cx="23055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14"/>
          <p:cNvSpPr txBox="1">
            <a:spLocks noGrp="1"/>
          </p:cNvSpPr>
          <p:nvPr>
            <p:ph type="subTitle" idx="5"/>
          </p:nvPr>
        </p:nvSpPr>
        <p:spPr>
          <a:xfrm>
            <a:off x="6118549" y="2091035"/>
            <a:ext cx="23055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14"/>
          <p:cNvSpPr txBox="1">
            <a:spLocks noGrp="1"/>
          </p:cNvSpPr>
          <p:nvPr>
            <p:ph type="subTitle" idx="6"/>
          </p:nvPr>
        </p:nvSpPr>
        <p:spPr>
          <a:xfrm>
            <a:off x="6118549" y="3858595"/>
            <a:ext cx="23055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3" name="Google Shape;413;p14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1299185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4" name="Google Shape;414;p14"/>
          <p:cNvSpPr txBox="1">
            <a:spLocks noGrp="1"/>
          </p:cNvSpPr>
          <p:nvPr>
            <p:ph type="title" idx="8" hasCustomPrompt="1"/>
          </p:nvPr>
        </p:nvSpPr>
        <p:spPr>
          <a:xfrm>
            <a:off x="720000" y="3060727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5" name="Google Shape;415;p14"/>
          <p:cNvSpPr txBox="1">
            <a:spLocks noGrp="1"/>
          </p:cNvSpPr>
          <p:nvPr>
            <p:ph type="title" idx="9" hasCustomPrompt="1"/>
          </p:nvPr>
        </p:nvSpPr>
        <p:spPr>
          <a:xfrm>
            <a:off x="3419271" y="1299185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6" name="Google Shape;416;p14"/>
          <p:cNvSpPr txBox="1">
            <a:spLocks noGrp="1"/>
          </p:cNvSpPr>
          <p:nvPr>
            <p:ph type="title" idx="13" hasCustomPrompt="1"/>
          </p:nvPr>
        </p:nvSpPr>
        <p:spPr>
          <a:xfrm>
            <a:off x="3419271" y="3060727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7" name="Google Shape;417;p14"/>
          <p:cNvSpPr txBox="1">
            <a:spLocks noGrp="1"/>
          </p:cNvSpPr>
          <p:nvPr>
            <p:ph type="title" idx="14" hasCustomPrompt="1"/>
          </p:nvPr>
        </p:nvSpPr>
        <p:spPr>
          <a:xfrm>
            <a:off x="6118549" y="1299185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8" name="Google Shape;418;p14"/>
          <p:cNvSpPr txBox="1">
            <a:spLocks noGrp="1"/>
          </p:cNvSpPr>
          <p:nvPr>
            <p:ph type="title" idx="15" hasCustomPrompt="1"/>
          </p:nvPr>
        </p:nvSpPr>
        <p:spPr>
          <a:xfrm>
            <a:off x="6118549" y="3060727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9" name="Google Shape;419;p14"/>
          <p:cNvSpPr txBox="1">
            <a:spLocks noGrp="1"/>
          </p:cNvSpPr>
          <p:nvPr>
            <p:ph type="subTitle" idx="16"/>
          </p:nvPr>
        </p:nvSpPr>
        <p:spPr>
          <a:xfrm>
            <a:off x="720000" y="1746785"/>
            <a:ext cx="2305500" cy="48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Fraunces Medium"/>
                <a:ea typeface="Fraunces Medium"/>
                <a:cs typeface="Fraunces Medium"/>
                <a:sym typeface="Fraunce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20" name="Google Shape;420;p14"/>
          <p:cNvSpPr txBox="1">
            <a:spLocks noGrp="1"/>
          </p:cNvSpPr>
          <p:nvPr>
            <p:ph type="subTitle" idx="17"/>
          </p:nvPr>
        </p:nvSpPr>
        <p:spPr>
          <a:xfrm>
            <a:off x="3419271" y="1746785"/>
            <a:ext cx="2305500" cy="48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Fraunces Medium"/>
                <a:ea typeface="Fraunces Medium"/>
                <a:cs typeface="Fraunces Medium"/>
                <a:sym typeface="Fraunce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21" name="Google Shape;421;p14"/>
          <p:cNvSpPr txBox="1">
            <a:spLocks noGrp="1"/>
          </p:cNvSpPr>
          <p:nvPr>
            <p:ph type="subTitle" idx="18"/>
          </p:nvPr>
        </p:nvSpPr>
        <p:spPr>
          <a:xfrm>
            <a:off x="6118549" y="1746785"/>
            <a:ext cx="2305500" cy="48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Fraunces Medium"/>
                <a:ea typeface="Fraunces Medium"/>
                <a:cs typeface="Fraunces Medium"/>
                <a:sym typeface="Fraunce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22" name="Google Shape;422;p14"/>
          <p:cNvSpPr txBox="1">
            <a:spLocks noGrp="1"/>
          </p:cNvSpPr>
          <p:nvPr>
            <p:ph type="subTitle" idx="19"/>
          </p:nvPr>
        </p:nvSpPr>
        <p:spPr>
          <a:xfrm>
            <a:off x="720000" y="3508921"/>
            <a:ext cx="2305500" cy="48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Fraunces Medium"/>
                <a:ea typeface="Fraunces Medium"/>
                <a:cs typeface="Fraunces Medium"/>
                <a:sym typeface="Fraunce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23" name="Google Shape;423;p14"/>
          <p:cNvSpPr txBox="1">
            <a:spLocks noGrp="1"/>
          </p:cNvSpPr>
          <p:nvPr>
            <p:ph type="subTitle" idx="20"/>
          </p:nvPr>
        </p:nvSpPr>
        <p:spPr>
          <a:xfrm>
            <a:off x="3419271" y="3508921"/>
            <a:ext cx="2305500" cy="48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Fraunces Medium"/>
                <a:ea typeface="Fraunces Medium"/>
                <a:cs typeface="Fraunces Medium"/>
                <a:sym typeface="Fraunce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24" name="Google Shape;424;p14"/>
          <p:cNvSpPr txBox="1">
            <a:spLocks noGrp="1"/>
          </p:cNvSpPr>
          <p:nvPr>
            <p:ph type="subTitle" idx="21"/>
          </p:nvPr>
        </p:nvSpPr>
        <p:spPr>
          <a:xfrm>
            <a:off x="6118549" y="3508921"/>
            <a:ext cx="2305500" cy="48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Fraunces Medium"/>
                <a:ea typeface="Fraunces Medium"/>
                <a:cs typeface="Fraunces Medium"/>
                <a:sym typeface="Fraunce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1_1"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17"/>
          <p:cNvSpPr/>
          <p:nvPr/>
        </p:nvSpPr>
        <p:spPr>
          <a:xfrm>
            <a:off x="-873979" y="4257213"/>
            <a:ext cx="2510733" cy="968313"/>
          </a:xfrm>
          <a:custGeom>
            <a:avLst/>
            <a:gdLst/>
            <a:ahLst/>
            <a:cxnLst/>
            <a:rect l="l" t="t" r="r" b="b"/>
            <a:pathLst>
              <a:path w="74652" h="28791" extrusionOk="0">
                <a:moveTo>
                  <a:pt x="2879" y="0"/>
                </a:moveTo>
                <a:cubicBezTo>
                  <a:pt x="1296" y="0"/>
                  <a:pt x="0" y="1295"/>
                  <a:pt x="0" y="2879"/>
                </a:cubicBezTo>
                <a:cubicBezTo>
                  <a:pt x="0" y="4463"/>
                  <a:pt x="1296" y="5758"/>
                  <a:pt x="2879" y="5758"/>
                </a:cubicBezTo>
                <a:lnTo>
                  <a:pt x="17718" y="5758"/>
                </a:lnTo>
                <a:cubicBezTo>
                  <a:pt x="19301" y="5758"/>
                  <a:pt x="20597" y="7054"/>
                  <a:pt x="20597" y="8637"/>
                </a:cubicBezTo>
                <a:cubicBezTo>
                  <a:pt x="20597" y="10220"/>
                  <a:pt x="19301" y="11516"/>
                  <a:pt x="17718" y="11516"/>
                </a:cubicBezTo>
                <a:lnTo>
                  <a:pt x="5597" y="11516"/>
                </a:lnTo>
                <a:cubicBezTo>
                  <a:pt x="4014" y="11516"/>
                  <a:pt x="2718" y="12812"/>
                  <a:pt x="2718" y="14395"/>
                </a:cubicBezTo>
                <a:cubicBezTo>
                  <a:pt x="2718" y="15980"/>
                  <a:pt x="4014" y="17274"/>
                  <a:pt x="5597" y="17274"/>
                </a:cubicBezTo>
                <a:lnTo>
                  <a:pt x="36786" y="17274"/>
                </a:lnTo>
                <a:cubicBezTo>
                  <a:pt x="38370" y="17274"/>
                  <a:pt x="39665" y="18569"/>
                  <a:pt x="39665" y="20154"/>
                </a:cubicBezTo>
                <a:cubicBezTo>
                  <a:pt x="39665" y="21737"/>
                  <a:pt x="38370" y="23033"/>
                  <a:pt x="36786" y="23033"/>
                </a:cubicBezTo>
                <a:lnTo>
                  <a:pt x="31331" y="23033"/>
                </a:lnTo>
                <a:cubicBezTo>
                  <a:pt x="29748" y="23033"/>
                  <a:pt x="28452" y="24329"/>
                  <a:pt x="28452" y="25912"/>
                </a:cubicBezTo>
                <a:cubicBezTo>
                  <a:pt x="28452" y="27495"/>
                  <a:pt x="29748" y="28791"/>
                  <a:pt x="31331" y="28791"/>
                </a:cubicBezTo>
                <a:lnTo>
                  <a:pt x="71773" y="28791"/>
                </a:lnTo>
                <a:cubicBezTo>
                  <a:pt x="73356" y="28791"/>
                  <a:pt x="74652" y="27495"/>
                  <a:pt x="74652" y="25912"/>
                </a:cubicBezTo>
                <a:cubicBezTo>
                  <a:pt x="74652" y="24329"/>
                  <a:pt x="73356" y="23033"/>
                  <a:pt x="71773" y="23033"/>
                </a:cubicBezTo>
                <a:lnTo>
                  <a:pt x="58257" y="23033"/>
                </a:lnTo>
                <a:cubicBezTo>
                  <a:pt x="56674" y="23033"/>
                  <a:pt x="55378" y="21737"/>
                  <a:pt x="55378" y="20154"/>
                </a:cubicBezTo>
                <a:cubicBezTo>
                  <a:pt x="55378" y="18569"/>
                  <a:pt x="56674" y="17274"/>
                  <a:pt x="58257" y="17274"/>
                </a:cubicBezTo>
                <a:lnTo>
                  <a:pt x="61466" y="17274"/>
                </a:lnTo>
                <a:cubicBezTo>
                  <a:pt x="63049" y="17274"/>
                  <a:pt x="64344" y="15980"/>
                  <a:pt x="64344" y="14395"/>
                </a:cubicBezTo>
                <a:cubicBezTo>
                  <a:pt x="64344" y="12812"/>
                  <a:pt x="63049" y="11516"/>
                  <a:pt x="61466" y="11516"/>
                </a:cubicBezTo>
                <a:lnTo>
                  <a:pt x="39187" y="11516"/>
                </a:lnTo>
                <a:cubicBezTo>
                  <a:pt x="37604" y="11516"/>
                  <a:pt x="36308" y="10220"/>
                  <a:pt x="36308" y="8637"/>
                </a:cubicBezTo>
                <a:cubicBezTo>
                  <a:pt x="36308" y="7054"/>
                  <a:pt x="37604" y="5758"/>
                  <a:pt x="39187" y="5758"/>
                </a:cubicBezTo>
                <a:lnTo>
                  <a:pt x="43321" y="5758"/>
                </a:lnTo>
                <a:cubicBezTo>
                  <a:pt x="44904" y="5758"/>
                  <a:pt x="46200" y="4463"/>
                  <a:pt x="46200" y="2879"/>
                </a:cubicBezTo>
                <a:cubicBezTo>
                  <a:pt x="46200" y="1295"/>
                  <a:pt x="44904" y="0"/>
                  <a:pt x="43321" y="0"/>
                </a:cubicBezTo>
                <a:close/>
              </a:path>
            </a:pathLst>
          </a:custGeom>
          <a:solidFill>
            <a:srgbClr val="F8AE50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17"/>
          <p:cNvSpPr/>
          <p:nvPr/>
        </p:nvSpPr>
        <p:spPr>
          <a:xfrm>
            <a:off x="7476446" y="-132412"/>
            <a:ext cx="2510733" cy="968313"/>
          </a:xfrm>
          <a:custGeom>
            <a:avLst/>
            <a:gdLst/>
            <a:ahLst/>
            <a:cxnLst/>
            <a:rect l="l" t="t" r="r" b="b"/>
            <a:pathLst>
              <a:path w="74652" h="28791" extrusionOk="0">
                <a:moveTo>
                  <a:pt x="2879" y="0"/>
                </a:moveTo>
                <a:cubicBezTo>
                  <a:pt x="1296" y="0"/>
                  <a:pt x="0" y="1295"/>
                  <a:pt x="0" y="2879"/>
                </a:cubicBezTo>
                <a:cubicBezTo>
                  <a:pt x="0" y="4463"/>
                  <a:pt x="1296" y="5758"/>
                  <a:pt x="2879" y="5758"/>
                </a:cubicBezTo>
                <a:lnTo>
                  <a:pt x="17718" y="5758"/>
                </a:lnTo>
                <a:cubicBezTo>
                  <a:pt x="19301" y="5758"/>
                  <a:pt x="20597" y="7054"/>
                  <a:pt x="20597" y="8637"/>
                </a:cubicBezTo>
                <a:cubicBezTo>
                  <a:pt x="20597" y="10220"/>
                  <a:pt x="19301" y="11516"/>
                  <a:pt x="17718" y="11516"/>
                </a:cubicBezTo>
                <a:lnTo>
                  <a:pt x="5597" y="11516"/>
                </a:lnTo>
                <a:cubicBezTo>
                  <a:pt x="4014" y="11516"/>
                  <a:pt x="2718" y="12812"/>
                  <a:pt x="2718" y="14395"/>
                </a:cubicBezTo>
                <a:cubicBezTo>
                  <a:pt x="2718" y="15980"/>
                  <a:pt x="4014" y="17274"/>
                  <a:pt x="5597" y="17274"/>
                </a:cubicBezTo>
                <a:lnTo>
                  <a:pt x="36786" y="17274"/>
                </a:lnTo>
                <a:cubicBezTo>
                  <a:pt x="38370" y="17274"/>
                  <a:pt x="39665" y="18569"/>
                  <a:pt x="39665" y="20154"/>
                </a:cubicBezTo>
                <a:cubicBezTo>
                  <a:pt x="39665" y="21737"/>
                  <a:pt x="38370" y="23033"/>
                  <a:pt x="36786" y="23033"/>
                </a:cubicBezTo>
                <a:lnTo>
                  <a:pt x="31331" y="23033"/>
                </a:lnTo>
                <a:cubicBezTo>
                  <a:pt x="29748" y="23033"/>
                  <a:pt x="28452" y="24329"/>
                  <a:pt x="28452" y="25912"/>
                </a:cubicBezTo>
                <a:cubicBezTo>
                  <a:pt x="28452" y="27495"/>
                  <a:pt x="29748" y="28791"/>
                  <a:pt x="31331" y="28791"/>
                </a:cubicBezTo>
                <a:lnTo>
                  <a:pt x="71773" y="28791"/>
                </a:lnTo>
                <a:cubicBezTo>
                  <a:pt x="73356" y="28791"/>
                  <a:pt x="74652" y="27495"/>
                  <a:pt x="74652" y="25912"/>
                </a:cubicBezTo>
                <a:cubicBezTo>
                  <a:pt x="74652" y="24329"/>
                  <a:pt x="73356" y="23033"/>
                  <a:pt x="71773" y="23033"/>
                </a:cubicBezTo>
                <a:lnTo>
                  <a:pt x="58257" y="23033"/>
                </a:lnTo>
                <a:cubicBezTo>
                  <a:pt x="56674" y="23033"/>
                  <a:pt x="55378" y="21737"/>
                  <a:pt x="55378" y="20154"/>
                </a:cubicBezTo>
                <a:cubicBezTo>
                  <a:pt x="55378" y="18569"/>
                  <a:pt x="56674" y="17274"/>
                  <a:pt x="58257" y="17274"/>
                </a:cubicBezTo>
                <a:lnTo>
                  <a:pt x="61466" y="17274"/>
                </a:lnTo>
                <a:cubicBezTo>
                  <a:pt x="63049" y="17274"/>
                  <a:pt x="64344" y="15980"/>
                  <a:pt x="64344" y="14395"/>
                </a:cubicBezTo>
                <a:cubicBezTo>
                  <a:pt x="64344" y="12812"/>
                  <a:pt x="63049" y="11516"/>
                  <a:pt x="61466" y="11516"/>
                </a:cubicBezTo>
                <a:lnTo>
                  <a:pt x="39187" y="11516"/>
                </a:lnTo>
                <a:cubicBezTo>
                  <a:pt x="37604" y="11516"/>
                  <a:pt x="36308" y="10220"/>
                  <a:pt x="36308" y="8637"/>
                </a:cubicBezTo>
                <a:cubicBezTo>
                  <a:pt x="36308" y="7054"/>
                  <a:pt x="37604" y="5758"/>
                  <a:pt x="39187" y="5758"/>
                </a:cubicBezTo>
                <a:lnTo>
                  <a:pt x="43321" y="5758"/>
                </a:lnTo>
                <a:cubicBezTo>
                  <a:pt x="44904" y="5758"/>
                  <a:pt x="46200" y="4463"/>
                  <a:pt x="46200" y="2879"/>
                </a:cubicBezTo>
                <a:cubicBezTo>
                  <a:pt x="46200" y="1295"/>
                  <a:pt x="44904" y="0"/>
                  <a:pt x="43321" y="0"/>
                </a:cubicBezTo>
                <a:close/>
              </a:path>
            </a:pathLst>
          </a:custGeom>
          <a:solidFill>
            <a:srgbClr val="F8AE50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8" name="Google Shape;478;p17"/>
          <p:cNvGrpSpPr/>
          <p:nvPr/>
        </p:nvGrpSpPr>
        <p:grpSpPr>
          <a:xfrm rot="-5400000" flipH="1">
            <a:off x="-278099" y="-68571"/>
            <a:ext cx="1618234" cy="840642"/>
            <a:chOff x="5796475" y="3510100"/>
            <a:chExt cx="685925" cy="356325"/>
          </a:xfrm>
        </p:grpSpPr>
        <p:sp>
          <p:nvSpPr>
            <p:cNvPr id="479" name="Google Shape;479;p17"/>
            <p:cNvSpPr/>
            <p:nvPr/>
          </p:nvSpPr>
          <p:spPr>
            <a:xfrm>
              <a:off x="6205125" y="3510100"/>
              <a:ext cx="149800" cy="129450"/>
            </a:xfrm>
            <a:custGeom>
              <a:avLst/>
              <a:gdLst/>
              <a:ahLst/>
              <a:cxnLst/>
              <a:rect l="l" t="t" r="r" b="b"/>
              <a:pathLst>
                <a:path w="5992" h="5178" extrusionOk="0">
                  <a:moveTo>
                    <a:pt x="3124" y="1"/>
                  </a:moveTo>
                  <a:cubicBezTo>
                    <a:pt x="1198" y="1"/>
                    <a:pt x="1" y="5177"/>
                    <a:pt x="1" y="5177"/>
                  </a:cubicBezTo>
                  <a:cubicBezTo>
                    <a:pt x="1" y="5177"/>
                    <a:pt x="5992" y="1757"/>
                    <a:pt x="3893" y="273"/>
                  </a:cubicBezTo>
                  <a:cubicBezTo>
                    <a:pt x="3625" y="84"/>
                    <a:pt x="3369" y="1"/>
                    <a:pt x="3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7"/>
            <p:cNvSpPr/>
            <p:nvPr/>
          </p:nvSpPr>
          <p:spPr>
            <a:xfrm>
              <a:off x="6106450" y="3526100"/>
              <a:ext cx="128700" cy="148125"/>
            </a:xfrm>
            <a:custGeom>
              <a:avLst/>
              <a:gdLst/>
              <a:ahLst/>
              <a:cxnLst/>
              <a:rect l="l" t="t" r="r" b="b"/>
              <a:pathLst>
                <a:path w="5148" h="5925" extrusionOk="0">
                  <a:moveTo>
                    <a:pt x="2223" y="0"/>
                  </a:moveTo>
                  <a:cubicBezTo>
                    <a:pt x="0" y="0"/>
                    <a:pt x="450" y="5925"/>
                    <a:pt x="450" y="5925"/>
                  </a:cubicBezTo>
                  <a:cubicBezTo>
                    <a:pt x="450" y="5925"/>
                    <a:pt x="5147" y="870"/>
                    <a:pt x="2699" y="81"/>
                  </a:cubicBezTo>
                  <a:cubicBezTo>
                    <a:pt x="2528" y="26"/>
                    <a:pt x="2369" y="0"/>
                    <a:pt x="22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5798425" y="3594275"/>
              <a:ext cx="133450" cy="154375"/>
            </a:xfrm>
            <a:custGeom>
              <a:avLst/>
              <a:gdLst/>
              <a:ahLst/>
              <a:cxnLst/>
              <a:rect l="l" t="t" r="r" b="b"/>
              <a:pathLst>
                <a:path w="5338" h="6175" extrusionOk="0">
                  <a:moveTo>
                    <a:pt x="2564" y="1"/>
                  </a:moveTo>
                  <a:cubicBezTo>
                    <a:pt x="0" y="1"/>
                    <a:pt x="1667" y="6174"/>
                    <a:pt x="1667" y="6174"/>
                  </a:cubicBezTo>
                  <a:cubicBezTo>
                    <a:pt x="1667" y="6174"/>
                    <a:pt x="5337" y="331"/>
                    <a:pt x="2785" y="15"/>
                  </a:cubicBezTo>
                  <a:cubicBezTo>
                    <a:pt x="2708" y="5"/>
                    <a:pt x="2634" y="1"/>
                    <a:pt x="25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7"/>
            <p:cNvSpPr/>
            <p:nvPr/>
          </p:nvSpPr>
          <p:spPr>
            <a:xfrm>
              <a:off x="5837775" y="3743775"/>
              <a:ext cx="157100" cy="122650"/>
            </a:xfrm>
            <a:custGeom>
              <a:avLst/>
              <a:gdLst/>
              <a:ahLst/>
              <a:cxnLst/>
              <a:rect l="l" t="t" r="r" b="b"/>
              <a:pathLst>
                <a:path w="6284" h="4906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913" y="4906"/>
                    <a:pt x="3580" y="4906"/>
                  </a:cubicBezTo>
                  <a:cubicBezTo>
                    <a:pt x="3822" y="4906"/>
                    <a:pt x="4058" y="4803"/>
                    <a:pt x="4282" y="4568"/>
                  </a:cubicBezTo>
                  <a:cubicBezTo>
                    <a:pt x="6284" y="2470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7"/>
            <p:cNvSpPr/>
            <p:nvPr/>
          </p:nvSpPr>
          <p:spPr>
            <a:xfrm>
              <a:off x="5880350" y="3551625"/>
              <a:ext cx="150925" cy="174600"/>
            </a:xfrm>
            <a:custGeom>
              <a:avLst/>
              <a:gdLst/>
              <a:ahLst/>
              <a:cxnLst/>
              <a:rect l="l" t="t" r="r" b="b"/>
              <a:pathLst>
                <a:path w="6037" h="6984" extrusionOk="0">
                  <a:moveTo>
                    <a:pt x="2896" y="1"/>
                  </a:moveTo>
                  <a:cubicBezTo>
                    <a:pt x="1" y="1"/>
                    <a:pt x="1871" y="6984"/>
                    <a:pt x="1871" y="6984"/>
                  </a:cubicBezTo>
                  <a:cubicBezTo>
                    <a:pt x="1871" y="6984"/>
                    <a:pt x="6036" y="382"/>
                    <a:pt x="3150" y="17"/>
                  </a:cubicBezTo>
                  <a:cubicBezTo>
                    <a:pt x="3061" y="6"/>
                    <a:pt x="2977" y="1"/>
                    <a:pt x="28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5937375" y="3720100"/>
              <a:ext cx="176400" cy="140750"/>
            </a:xfrm>
            <a:custGeom>
              <a:avLst/>
              <a:gdLst/>
              <a:ahLst/>
              <a:cxnLst/>
              <a:rect l="l" t="t" r="r" b="b"/>
              <a:pathLst>
                <a:path w="7056" h="5630" extrusionOk="0">
                  <a:moveTo>
                    <a:pt x="0" y="1"/>
                  </a:moveTo>
                  <a:cubicBezTo>
                    <a:pt x="0" y="1"/>
                    <a:pt x="2071" y="5629"/>
                    <a:pt x="3962" y="5629"/>
                  </a:cubicBezTo>
                  <a:cubicBezTo>
                    <a:pt x="4229" y="5629"/>
                    <a:pt x="4492" y="5517"/>
                    <a:pt x="4745" y="5262"/>
                  </a:cubicBezTo>
                  <a:cubicBezTo>
                    <a:pt x="7055" y="293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7"/>
            <p:cNvSpPr/>
            <p:nvPr/>
          </p:nvSpPr>
          <p:spPr>
            <a:xfrm>
              <a:off x="5995425" y="3550500"/>
              <a:ext cx="138475" cy="158375"/>
            </a:xfrm>
            <a:custGeom>
              <a:avLst/>
              <a:gdLst/>
              <a:ahLst/>
              <a:cxnLst/>
              <a:rect l="l" t="t" r="r" b="b"/>
              <a:pathLst>
                <a:path w="5539" h="6335" extrusionOk="0">
                  <a:moveTo>
                    <a:pt x="2342" y="0"/>
                  </a:moveTo>
                  <a:cubicBezTo>
                    <a:pt x="0" y="0"/>
                    <a:pt x="142" y="6335"/>
                    <a:pt x="142" y="6335"/>
                  </a:cubicBezTo>
                  <a:cubicBezTo>
                    <a:pt x="142" y="6335"/>
                    <a:pt x="5539" y="1117"/>
                    <a:pt x="2926" y="118"/>
                  </a:cubicBezTo>
                  <a:cubicBezTo>
                    <a:pt x="2716" y="38"/>
                    <a:pt x="2522" y="0"/>
                    <a:pt x="23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7"/>
            <p:cNvSpPr/>
            <p:nvPr/>
          </p:nvSpPr>
          <p:spPr>
            <a:xfrm>
              <a:off x="6230200" y="3611925"/>
              <a:ext cx="163875" cy="77425"/>
            </a:xfrm>
            <a:custGeom>
              <a:avLst/>
              <a:gdLst/>
              <a:ahLst/>
              <a:cxnLst/>
              <a:rect l="l" t="t" r="r" b="b"/>
              <a:pathLst>
                <a:path w="6555" h="3097" extrusionOk="0">
                  <a:moveTo>
                    <a:pt x="670" y="0"/>
                  </a:moveTo>
                  <a:cubicBezTo>
                    <a:pt x="260" y="0"/>
                    <a:pt x="0" y="13"/>
                    <a:pt x="0" y="13"/>
                  </a:cubicBezTo>
                  <a:cubicBezTo>
                    <a:pt x="0" y="13"/>
                    <a:pt x="3148" y="3097"/>
                    <a:pt x="4848" y="3097"/>
                  </a:cubicBezTo>
                  <a:cubicBezTo>
                    <a:pt x="5275" y="3097"/>
                    <a:pt x="5611" y="2902"/>
                    <a:pt x="5782" y="2415"/>
                  </a:cubicBezTo>
                  <a:cubicBezTo>
                    <a:pt x="6555" y="216"/>
                    <a:pt x="2351" y="0"/>
                    <a:pt x="6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7"/>
            <p:cNvSpPr/>
            <p:nvPr/>
          </p:nvSpPr>
          <p:spPr>
            <a:xfrm>
              <a:off x="6119400" y="3659600"/>
              <a:ext cx="163875" cy="77425"/>
            </a:xfrm>
            <a:custGeom>
              <a:avLst/>
              <a:gdLst/>
              <a:ahLst/>
              <a:cxnLst/>
              <a:rect l="l" t="t" r="r" b="b"/>
              <a:pathLst>
                <a:path w="6555" h="3097" extrusionOk="0">
                  <a:moveTo>
                    <a:pt x="670" y="0"/>
                  </a:moveTo>
                  <a:cubicBezTo>
                    <a:pt x="260" y="0"/>
                    <a:pt x="0" y="13"/>
                    <a:pt x="0" y="13"/>
                  </a:cubicBezTo>
                  <a:cubicBezTo>
                    <a:pt x="0" y="13"/>
                    <a:pt x="3148" y="3096"/>
                    <a:pt x="4848" y="3096"/>
                  </a:cubicBezTo>
                  <a:cubicBezTo>
                    <a:pt x="5275" y="3096"/>
                    <a:pt x="5611" y="2902"/>
                    <a:pt x="5782" y="2415"/>
                  </a:cubicBezTo>
                  <a:cubicBezTo>
                    <a:pt x="6555" y="216"/>
                    <a:pt x="2351" y="0"/>
                    <a:pt x="6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7"/>
            <p:cNvSpPr/>
            <p:nvPr/>
          </p:nvSpPr>
          <p:spPr>
            <a:xfrm>
              <a:off x="6030425" y="3687025"/>
              <a:ext cx="195675" cy="124725"/>
            </a:xfrm>
            <a:custGeom>
              <a:avLst/>
              <a:gdLst/>
              <a:ahLst/>
              <a:cxnLst/>
              <a:rect l="l" t="t" r="r" b="b"/>
              <a:pathLst>
                <a:path w="7827" h="4989" extrusionOk="0">
                  <a:moveTo>
                    <a:pt x="0" y="1"/>
                  </a:moveTo>
                  <a:cubicBezTo>
                    <a:pt x="0" y="1"/>
                    <a:pt x="3041" y="4989"/>
                    <a:pt x="4996" y="4989"/>
                  </a:cubicBezTo>
                  <a:cubicBezTo>
                    <a:pt x="5351" y="4989"/>
                    <a:pt x="5671" y="4824"/>
                    <a:pt x="5929" y="4434"/>
                  </a:cubicBezTo>
                  <a:cubicBezTo>
                    <a:pt x="7827" y="1577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7"/>
            <p:cNvSpPr/>
            <p:nvPr/>
          </p:nvSpPr>
          <p:spPr>
            <a:xfrm>
              <a:off x="5796475" y="3561325"/>
              <a:ext cx="578125" cy="202575"/>
            </a:xfrm>
            <a:custGeom>
              <a:avLst/>
              <a:gdLst/>
              <a:ahLst/>
              <a:cxnLst/>
              <a:rect l="l" t="t" r="r" b="b"/>
              <a:pathLst>
                <a:path w="23125" h="8103" extrusionOk="0">
                  <a:moveTo>
                    <a:pt x="22718" y="0"/>
                  </a:moveTo>
                  <a:cubicBezTo>
                    <a:pt x="22665" y="0"/>
                    <a:pt x="22610" y="13"/>
                    <a:pt x="22559" y="39"/>
                  </a:cubicBezTo>
                  <a:cubicBezTo>
                    <a:pt x="22514" y="61"/>
                    <a:pt x="17971" y="2335"/>
                    <a:pt x="11814" y="4143"/>
                  </a:cubicBezTo>
                  <a:cubicBezTo>
                    <a:pt x="5630" y="5959"/>
                    <a:pt x="330" y="7389"/>
                    <a:pt x="277" y="7402"/>
                  </a:cubicBezTo>
                  <a:cubicBezTo>
                    <a:pt x="107" y="7449"/>
                    <a:pt x="0" y="7608"/>
                    <a:pt x="15" y="7777"/>
                  </a:cubicBezTo>
                  <a:cubicBezTo>
                    <a:pt x="17" y="7798"/>
                    <a:pt x="20" y="7818"/>
                    <a:pt x="26" y="7839"/>
                  </a:cubicBezTo>
                  <a:cubicBezTo>
                    <a:pt x="69" y="7997"/>
                    <a:pt x="213" y="8102"/>
                    <a:pt x="370" y="8102"/>
                  </a:cubicBezTo>
                  <a:cubicBezTo>
                    <a:pt x="400" y="8102"/>
                    <a:pt x="432" y="8098"/>
                    <a:pt x="462" y="8090"/>
                  </a:cubicBezTo>
                  <a:cubicBezTo>
                    <a:pt x="515" y="8075"/>
                    <a:pt x="5823" y="6644"/>
                    <a:pt x="12014" y="4826"/>
                  </a:cubicBezTo>
                  <a:cubicBezTo>
                    <a:pt x="18232" y="2999"/>
                    <a:pt x="22833" y="696"/>
                    <a:pt x="22878" y="674"/>
                  </a:cubicBezTo>
                  <a:cubicBezTo>
                    <a:pt x="23054" y="585"/>
                    <a:pt x="23125" y="371"/>
                    <a:pt x="23036" y="197"/>
                  </a:cubicBezTo>
                  <a:cubicBezTo>
                    <a:pt x="22973" y="72"/>
                    <a:pt x="22848" y="0"/>
                    <a:pt x="227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7"/>
            <p:cNvSpPr/>
            <p:nvPr/>
          </p:nvSpPr>
          <p:spPr>
            <a:xfrm>
              <a:off x="6309875" y="3516450"/>
              <a:ext cx="172525" cy="78650"/>
            </a:xfrm>
            <a:custGeom>
              <a:avLst/>
              <a:gdLst/>
              <a:ahLst/>
              <a:cxnLst/>
              <a:rect l="l" t="t" r="r" b="b"/>
              <a:pathLst>
                <a:path w="6901" h="3146" extrusionOk="0">
                  <a:moveTo>
                    <a:pt x="4656" y="1"/>
                  </a:moveTo>
                  <a:cubicBezTo>
                    <a:pt x="2850" y="1"/>
                    <a:pt x="1" y="3146"/>
                    <a:pt x="1" y="3146"/>
                  </a:cubicBezTo>
                  <a:cubicBezTo>
                    <a:pt x="1" y="3146"/>
                    <a:pt x="6901" y="3075"/>
                    <a:pt x="5788" y="758"/>
                  </a:cubicBezTo>
                  <a:cubicBezTo>
                    <a:pt x="5528" y="216"/>
                    <a:pt x="5128" y="1"/>
                    <a:pt x="4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1" name="Google Shape;491;p17"/>
          <p:cNvGrpSpPr/>
          <p:nvPr/>
        </p:nvGrpSpPr>
        <p:grpSpPr>
          <a:xfrm rot="3527879" flipH="1">
            <a:off x="8227749" y="4378521"/>
            <a:ext cx="1289152" cy="503079"/>
            <a:chOff x="6643775" y="937130"/>
            <a:chExt cx="826962" cy="315885"/>
          </a:xfrm>
        </p:grpSpPr>
        <p:sp>
          <p:nvSpPr>
            <p:cNvPr id="492" name="Google Shape;492;p17"/>
            <p:cNvSpPr/>
            <p:nvPr/>
          </p:nvSpPr>
          <p:spPr>
            <a:xfrm>
              <a:off x="6712995" y="937130"/>
              <a:ext cx="755648" cy="315885"/>
            </a:xfrm>
            <a:custGeom>
              <a:avLst/>
              <a:gdLst/>
              <a:ahLst/>
              <a:cxnLst/>
              <a:rect l="l" t="t" r="r" b="b"/>
              <a:pathLst>
                <a:path w="16604" h="6941" extrusionOk="0">
                  <a:moveTo>
                    <a:pt x="6580" y="0"/>
                  </a:moveTo>
                  <a:cubicBezTo>
                    <a:pt x="1405" y="0"/>
                    <a:pt x="413" y="3745"/>
                    <a:pt x="1" y="5187"/>
                  </a:cubicBezTo>
                  <a:cubicBezTo>
                    <a:pt x="1" y="5187"/>
                    <a:pt x="1946" y="6940"/>
                    <a:pt x="4958" y="6940"/>
                  </a:cubicBezTo>
                  <a:cubicBezTo>
                    <a:pt x="5766" y="6940"/>
                    <a:pt x="6650" y="6814"/>
                    <a:pt x="7595" y="6494"/>
                  </a:cubicBezTo>
                  <a:cubicBezTo>
                    <a:pt x="12061" y="4982"/>
                    <a:pt x="16603" y="120"/>
                    <a:pt x="16603" y="120"/>
                  </a:cubicBezTo>
                  <a:cubicBezTo>
                    <a:pt x="16603" y="120"/>
                    <a:pt x="11872" y="31"/>
                    <a:pt x="6642" y="1"/>
                  </a:cubicBezTo>
                  <a:cubicBezTo>
                    <a:pt x="6621" y="1"/>
                    <a:pt x="6601" y="0"/>
                    <a:pt x="6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7"/>
            <p:cNvSpPr/>
            <p:nvPr/>
          </p:nvSpPr>
          <p:spPr>
            <a:xfrm>
              <a:off x="6643775" y="937630"/>
              <a:ext cx="826962" cy="257769"/>
            </a:xfrm>
            <a:custGeom>
              <a:avLst/>
              <a:gdLst/>
              <a:ahLst/>
              <a:cxnLst/>
              <a:rect l="l" t="t" r="r" b="b"/>
              <a:pathLst>
                <a:path w="18171" h="5664" extrusionOk="0">
                  <a:moveTo>
                    <a:pt x="18078" y="0"/>
                  </a:moveTo>
                  <a:cubicBezTo>
                    <a:pt x="17969" y="47"/>
                    <a:pt x="7161" y="4745"/>
                    <a:pt x="1" y="5430"/>
                  </a:cubicBezTo>
                  <a:lnTo>
                    <a:pt x="23" y="5663"/>
                  </a:lnTo>
                  <a:cubicBezTo>
                    <a:pt x="7221" y="4975"/>
                    <a:pt x="18063" y="262"/>
                    <a:pt x="18171" y="215"/>
                  </a:cubicBezTo>
                  <a:lnTo>
                    <a:pt x="18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" name="Google Shape;494;p17"/>
          <p:cNvGrpSpPr/>
          <p:nvPr/>
        </p:nvGrpSpPr>
        <p:grpSpPr>
          <a:xfrm rot="1419278" flipH="1">
            <a:off x="8097053" y="4825352"/>
            <a:ext cx="1289222" cy="503070"/>
            <a:chOff x="6643775" y="937130"/>
            <a:chExt cx="826962" cy="315885"/>
          </a:xfrm>
        </p:grpSpPr>
        <p:sp>
          <p:nvSpPr>
            <p:cNvPr id="495" name="Google Shape;495;p17"/>
            <p:cNvSpPr/>
            <p:nvPr/>
          </p:nvSpPr>
          <p:spPr>
            <a:xfrm>
              <a:off x="6712995" y="937130"/>
              <a:ext cx="755648" cy="315885"/>
            </a:xfrm>
            <a:custGeom>
              <a:avLst/>
              <a:gdLst/>
              <a:ahLst/>
              <a:cxnLst/>
              <a:rect l="l" t="t" r="r" b="b"/>
              <a:pathLst>
                <a:path w="16604" h="6941" extrusionOk="0">
                  <a:moveTo>
                    <a:pt x="6580" y="0"/>
                  </a:moveTo>
                  <a:cubicBezTo>
                    <a:pt x="1405" y="0"/>
                    <a:pt x="413" y="3745"/>
                    <a:pt x="1" y="5187"/>
                  </a:cubicBezTo>
                  <a:cubicBezTo>
                    <a:pt x="1" y="5187"/>
                    <a:pt x="1946" y="6940"/>
                    <a:pt x="4958" y="6940"/>
                  </a:cubicBezTo>
                  <a:cubicBezTo>
                    <a:pt x="5766" y="6940"/>
                    <a:pt x="6650" y="6814"/>
                    <a:pt x="7595" y="6494"/>
                  </a:cubicBezTo>
                  <a:cubicBezTo>
                    <a:pt x="12061" y="4982"/>
                    <a:pt x="16603" y="120"/>
                    <a:pt x="16603" y="120"/>
                  </a:cubicBezTo>
                  <a:cubicBezTo>
                    <a:pt x="16603" y="120"/>
                    <a:pt x="11872" y="31"/>
                    <a:pt x="6642" y="1"/>
                  </a:cubicBezTo>
                  <a:cubicBezTo>
                    <a:pt x="6621" y="1"/>
                    <a:pt x="6601" y="0"/>
                    <a:pt x="65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7"/>
            <p:cNvSpPr/>
            <p:nvPr/>
          </p:nvSpPr>
          <p:spPr>
            <a:xfrm>
              <a:off x="6643775" y="937630"/>
              <a:ext cx="826962" cy="257769"/>
            </a:xfrm>
            <a:custGeom>
              <a:avLst/>
              <a:gdLst/>
              <a:ahLst/>
              <a:cxnLst/>
              <a:rect l="l" t="t" r="r" b="b"/>
              <a:pathLst>
                <a:path w="18171" h="5664" extrusionOk="0">
                  <a:moveTo>
                    <a:pt x="18078" y="0"/>
                  </a:moveTo>
                  <a:cubicBezTo>
                    <a:pt x="17969" y="47"/>
                    <a:pt x="7161" y="4745"/>
                    <a:pt x="1" y="5430"/>
                  </a:cubicBezTo>
                  <a:lnTo>
                    <a:pt x="23" y="5663"/>
                  </a:lnTo>
                  <a:cubicBezTo>
                    <a:pt x="7221" y="4975"/>
                    <a:pt x="18063" y="262"/>
                    <a:pt x="18171" y="215"/>
                  </a:cubicBezTo>
                  <a:lnTo>
                    <a:pt x="18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1_1_1"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8"/>
          <p:cNvSpPr/>
          <p:nvPr/>
        </p:nvSpPr>
        <p:spPr>
          <a:xfrm flipH="1">
            <a:off x="7430127" y="4241513"/>
            <a:ext cx="2510733" cy="968313"/>
          </a:xfrm>
          <a:custGeom>
            <a:avLst/>
            <a:gdLst/>
            <a:ahLst/>
            <a:cxnLst/>
            <a:rect l="l" t="t" r="r" b="b"/>
            <a:pathLst>
              <a:path w="74652" h="28791" extrusionOk="0">
                <a:moveTo>
                  <a:pt x="2879" y="0"/>
                </a:moveTo>
                <a:cubicBezTo>
                  <a:pt x="1296" y="0"/>
                  <a:pt x="0" y="1295"/>
                  <a:pt x="0" y="2879"/>
                </a:cubicBezTo>
                <a:cubicBezTo>
                  <a:pt x="0" y="4463"/>
                  <a:pt x="1296" y="5758"/>
                  <a:pt x="2879" y="5758"/>
                </a:cubicBezTo>
                <a:lnTo>
                  <a:pt x="17718" y="5758"/>
                </a:lnTo>
                <a:cubicBezTo>
                  <a:pt x="19301" y="5758"/>
                  <a:pt x="20597" y="7054"/>
                  <a:pt x="20597" y="8637"/>
                </a:cubicBezTo>
                <a:cubicBezTo>
                  <a:pt x="20597" y="10220"/>
                  <a:pt x="19301" y="11516"/>
                  <a:pt x="17718" y="11516"/>
                </a:cubicBezTo>
                <a:lnTo>
                  <a:pt x="5597" y="11516"/>
                </a:lnTo>
                <a:cubicBezTo>
                  <a:pt x="4014" y="11516"/>
                  <a:pt x="2718" y="12812"/>
                  <a:pt x="2718" y="14395"/>
                </a:cubicBezTo>
                <a:cubicBezTo>
                  <a:pt x="2718" y="15980"/>
                  <a:pt x="4014" y="17274"/>
                  <a:pt x="5597" y="17274"/>
                </a:cubicBezTo>
                <a:lnTo>
                  <a:pt x="36786" y="17274"/>
                </a:lnTo>
                <a:cubicBezTo>
                  <a:pt x="38370" y="17274"/>
                  <a:pt x="39665" y="18569"/>
                  <a:pt x="39665" y="20154"/>
                </a:cubicBezTo>
                <a:cubicBezTo>
                  <a:pt x="39665" y="21737"/>
                  <a:pt x="38370" y="23033"/>
                  <a:pt x="36786" y="23033"/>
                </a:cubicBezTo>
                <a:lnTo>
                  <a:pt x="31331" y="23033"/>
                </a:lnTo>
                <a:cubicBezTo>
                  <a:pt x="29748" y="23033"/>
                  <a:pt x="28452" y="24329"/>
                  <a:pt x="28452" y="25912"/>
                </a:cubicBezTo>
                <a:cubicBezTo>
                  <a:pt x="28452" y="27495"/>
                  <a:pt x="29748" y="28791"/>
                  <a:pt x="31331" y="28791"/>
                </a:cubicBezTo>
                <a:lnTo>
                  <a:pt x="71773" y="28791"/>
                </a:lnTo>
                <a:cubicBezTo>
                  <a:pt x="73356" y="28791"/>
                  <a:pt x="74652" y="27495"/>
                  <a:pt x="74652" y="25912"/>
                </a:cubicBezTo>
                <a:cubicBezTo>
                  <a:pt x="74652" y="24329"/>
                  <a:pt x="73356" y="23033"/>
                  <a:pt x="71773" y="23033"/>
                </a:cubicBezTo>
                <a:lnTo>
                  <a:pt x="58257" y="23033"/>
                </a:lnTo>
                <a:cubicBezTo>
                  <a:pt x="56674" y="23033"/>
                  <a:pt x="55378" y="21737"/>
                  <a:pt x="55378" y="20154"/>
                </a:cubicBezTo>
                <a:cubicBezTo>
                  <a:pt x="55378" y="18569"/>
                  <a:pt x="56674" y="17274"/>
                  <a:pt x="58257" y="17274"/>
                </a:cubicBezTo>
                <a:lnTo>
                  <a:pt x="61466" y="17274"/>
                </a:lnTo>
                <a:cubicBezTo>
                  <a:pt x="63049" y="17274"/>
                  <a:pt x="64344" y="15980"/>
                  <a:pt x="64344" y="14395"/>
                </a:cubicBezTo>
                <a:cubicBezTo>
                  <a:pt x="64344" y="12812"/>
                  <a:pt x="63049" y="11516"/>
                  <a:pt x="61466" y="11516"/>
                </a:cubicBezTo>
                <a:lnTo>
                  <a:pt x="39187" y="11516"/>
                </a:lnTo>
                <a:cubicBezTo>
                  <a:pt x="37604" y="11516"/>
                  <a:pt x="36308" y="10220"/>
                  <a:pt x="36308" y="8637"/>
                </a:cubicBezTo>
                <a:cubicBezTo>
                  <a:pt x="36308" y="7054"/>
                  <a:pt x="37604" y="5758"/>
                  <a:pt x="39187" y="5758"/>
                </a:cubicBezTo>
                <a:lnTo>
                  <a:pt x="43321" y="5758"/>
                </a:lnTo>
                <a:cubicBezTo>
                  <a:pt x="44904" y="5758"/>
                  <a:pt x="46200" y="4463"/>
                  <a:pt x="46200" y="2879"/>
                </a:cubicBezTo>
                <a:cubicBezTo>
                  <a:pt x="46200" y="1295"/>
                  <a:pt x="44904" y="0"/>
                  <a:pt x="43321" y="0"/>
                </a:cubicBezTo>
                <a:close/>
              </a:path>
            </a:pathLst>
          </a:custGeom>
          <a:solidFill>
            <a:srgbClr val="F8AE50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18"/>
          <p:cNvSpPr/>
          <p:nvPr/>
        </p:nvSpPr>
        <p:spPr>
          <a:xfrm flipH="1">
            <a:off x="-1095898" y="4487663"/>
            <a:ext cx="2510733" cy="968313"/>
          </a:xfrm>
          <a:custGeom>
            <a:avLst/>
            <a:gdLst/>
            <a:ahLst/>
            <a:cxnLst/>
            <a:rect l="l" t="t" r="r" b="b"/>
            <a:pathLst>
              <a:path w="74652" h="28791" extrusionOk="0">
                <a:moveTo>
                  <a:pt x="2879" y="0"/>
                </a:moveTo>
                <a:cubicBezTo>
                  <a:pt x="1296" y="0"/>
                  <a:pt x="0" y="1295"/>
                  <a:pt x="0" y="2879"/>
                </a:cubicBezTo>
                <a:cubicBezTo>
                  <a:pt x="0" y="4463"/>
                  <a:pt x="1296" y="5758"/>
                  <a:pt x="2879" y="5758"/>
                </a:cubicBezTo>
                <a:lnTo>
                  <a:pt x="17718" y="5758"/>
                </a:lnTo>
                <a:cubicBezTo>
                  <a:pt x="19301" y="5758"/>
                  <a:pt x="20597" y="7054"/>
                  <a:pt x="20597" y="8637"/>
                </a:cubicBezTo>
                <a:cubicBezTo>
                  <a:pt x="20597" y="10220"/>
                  <a:pt x="19301" y="11516"/>
                  <a:pt x="17718" y="11516"/>
                </a:cubicBezTo>
                <a:lnTo>
                  <a:pt x="5597" y="11516"/>
                </a:lnTo>
                <a:cubicBezTo>
                  <a:pt x="4014" y="11516"/>
                  <a:pt x="2718" y="12812"/>
                  <a:pt x="2718" y="14395"/>
                </a:cubicBezTo>
                <a:cubicBezTo>
                  <a:pt x="2718" y="15980"/>
                  <a:pt x="4014" y="17274"/>
                  <a:pt x="5597" y="17274"/>
                </a:cubicBezTo>
                <a:lnTo>
                  <a:pt x="36786" y="17274"/>
                </a:lnTo>
                <a:cubicBezTo>
                  <a:pt x="38370" y="17274"/>
                  <a:pt x="39665" y="18569"/>
                  <a:pt x="39665" y="20154"/>
                </a:cubicBezTo>
                <a:cubicBezTo>
                  <a:pt x="39665" y="21737"/>
                  <a:pt x="38370" y="23033"/>
                  <a:pt x="36786" y="23033"/>
                </a:cubicBezTo>
                <a:lnTo>
                  <a:pt x="31331" y="23033"/>
                </a:lnTo>
                <a:cubicBezTo>
                  <a:pt x="29748" y="23033"/>
                  <a:pt x="28452" y="24329"/>
                  <a:pt x="28452" y="25912"/>
                </a:cubicBezTo>
                <a:cubicBezTo>
                  <a:pt x="28452" y="27495"/>
                  <a:pt x="29748" y="28791"/>
                  <a:pt x="31331" y="28791"/>
                </a:cubicBezTo>
                <a:lnTo>
                  <a:pt x="71773" y="28791"/>
                </a:lnTo>
                <a:cubicBezTo>
                  <a:pt x="73356" y="28791"/>
                  <a:pt x="74652" y="27495"/>
                  <a:pt x="74652" y="25912"/>
                </a:cubicBezTo>
                <a:cubicBezTo>
                  <a:pt x="74652" y="24329"/>
                  <a:pt x="73356" y="23033"/>
                  <a:pt x="71773" y="23033"/>
                </a:cubicBezTo>
                <a:lnTo>
                  <a:pt x="58257" y="23033"/>
                </a:lnTo>
                <a:cubicBezTo>
                  <a:pt x="56674" y="23033"/>
                  <a:pt x="55378" y="21737"/>
                  <a:pt x="55378" y="20154"/>
                </a:cubicBezTo>
                <a:cubicBezTo>
                  <a:pt x="55378" y="18569"/>
                  <a:pt x="56674" y="17274"/>
                  <a:pt x="58257" y="17274"/>
                </a:cubicBezTo>
                <a:lnTo>
                  <a:pt x="61466" y="17274"/>
                </a:lnTo>
                <a:cubicBezTo>
                  <a:pt x="63049" y="17274"/>
                  <a:pt x="64344" y="15980"/>
                  <a:pt x="64344" y="14395"/>
                </a:cubicBezTo>
                <a:cubicBezTo>
                  <a:pt x="64344" y="12812"/>
                  <a:pt x="63049" y="11516"/>
                  <a:pt x="61466" y="11516"/>
                </a:cubicBezTo>
                <a:lnTo>
                  <a:pt x="39187" y="11516"/>
                </a:lnTo>
                <a:cubicBezTo>
                  <a:pt x="37604" y="11516"/>
                  <a:pt x="36308" y="10220"/>
                  <a:pt x="36308" y="8637"/>
                </a:cubicBezTo>
                <a:cubicBezTo>
                  <a:pt x="36308" y="7054"/>
                  <a:pt x="37604" y="5758"/>
                  <a:pt x="39187" y="5758"/>
                </a:cubicBezTo>
                <a:lnTo>
                  <a:pt x="43321" y="5758"/>
                </a:lnTo>
                <a:cubicBezTo>
                  <a:pt x="44904" y="5758"/>
                  <a:pt x="46200" y="4463"/>
                  <a:pt x="46200" y="2879"/>
                </a:cubicBezTo>
                <a:cubicBezTo>
                  <a:pt x="46200" y="1295"/>
                  <a:pt x="44904" y="0"/>
                  <a:pt x="43321" y="0"/>
                </a:cubicBezTo>
                <a:close/>
              </a:path>
            </a:pathLst>
          </a:custGeom>
          <a:solidFill>
            <a:srgbClr val="F8AE50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1" name="Google Shape;501;p18"/>
          <p:cNvGrpSpPr/>
          <p:nvPr/>
        </p:nvGrpSpPr>
        <p:grpSpPr>
          <a:xfrm rot="5400000">
            <a:off x="7867213" y="-13752"/>
            <a:ext cx="1618234" cy="840642"/>
            <a:chOff x="5796475" y="3510100"/>
            <a:chExt cx="685925" cy="356325"/>
          </a:xfrm>
        </p:grpSpPr>
        <p:sp>
          <p:nvSpPr>
            <p:cNvPr id="502" name="Google Shape;502;p18"/>
            <p:cNvSpPr/>
            <p:nvPr/>
          </p:nvSpPr>
          <p:spPr>
            <a:xfrm>
              <a:off x="6205125" y="3510100"/>
              <a:ext cx="149800" cy="129450"/>
            </a:xfrm>
            <a:custGeom>
              <a:avLst/>
              <a:gdLst/>
              <a:ahLst/>
              <a:cxnLst/>
              <a:rect l="l" t="t" r="r" b="b"/>
              <a:pathLst>
                <a:path w="5992" h="5178" extrusionOk="0">
                  <a:moveTo>
                    <a:pt x="3124" y="1"/>
                  </a:moveTo>
                  <a:cubicBezTo>
                    <a:pt x="1198" y="1"/>
                    <a:pt x="1" y="5177"/>
                    <a:pt x="1" y="5177"/>
                  </a:cubicBezTo>
                  <a:cubicBezTo>
                    <a:pt x="1" y="5177"/>
                    <a:pt x="5992" y="1757"/>
                    <a:pt x="3893" y="273"/>
                  </a:cubicBezTo>
                  <a:cubicBezTo>
                    <a:pt x="3625" y="84"/>
                    <a:pt x="3369" y="1"/>
                    <a:pt x="3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8"/>
            <p:cNvSpPr/>
            <p:nvPr/>
          </p:nvSpPr>
          <p:spPr>
            <a:xfrm>
              <a:off x="6106450" y="3526100"/>
              <a:ext cx="128700" cy="148125"/>
            </a:xfrm>
            <a:custGeom>
              <a:avLst/>
              <a:gdLst/>
              <a:ahLst/>
              <a:cxnLst/>
              <a:rect l="l" t="t" r="r" b="b"/>
              <a:pathLst>
                <a:path w="5148" h="5925" extrusionOk="0">
                  <a:moveTo>
                    <a:pt x="2223" y="0"/>
                  </a:moveTo>
                  <a:cubicBezTo>
                    <a:pt x="0" y="0"/>
                    <a:pt x="450" y="5925"/>
                    <a:pt x="450" y="5925"/>
                  </a:cubicBezTo>
                  <a:cubicBezTo>
                    <a:pt x="450" y="5925"/>
                    <a:pt x="5147" y="870"/>
                    <a:pt x="2699" y="81"/>
                  </a:cubicBezTo>
                  <a:cubicBezTo>
                    <a:pt x="2528" y="26"/>
                    <a:pt x="2369" y="0"/>
                    <a:pt x="22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5798425" y="3594275"/>
              <a:ext cx="133450" cy="154375"/>
            </a:xfrm>
            <a:custGeom>
              <a:avLst/>
              <a:gdLst/>
              <a:ahLst/>
              <a:cxnLst/>
              <a:rect l="l" t="t" r="r" b="b"/>
              <a:pathLst>
                <a:path w="5338" h="6175" extrusionOk="0">
                  <a:moveTo>
                    <a:pt x="2564" y="1"/>
                  </a:moveTo>
                  <a:cubicBezTo>
                    <a:pt x="0" y="1"/>
                    <a:pt x="1667" y="6174"/>
                    <a:pt x="1667" y="6174"/>
                  </a:cubicBezTo>
                  <a:cubicBezTo>
                    <a:pt x="1667" y="6174"/>
                    <a:pt x="5337" y="331"/>
                    <a:pt x="2785" y="15"/>
                  </a:cubicBezTo>
                  <a:cubicBezTo>
                    <a:pt x="2708" y="5"/>
                    <a:pt x="2634" y="1"/>
                    <a:pt x="25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8"/>
            <p:cNvSpPr/>
            <p:nvPr/>
          </p:nvSpPr>
          <p:spPr>
            <a:xfrm>
              <a:off x="5837775" y="3743775"/>
              <a:ext cx="157100" cy="122650"/>
            </a:xfrm>
            <a:custGeom>
              <a:avLst/>
              <a:gdLst/>
              <a:ahLst/>
              <a:cxnLst/>
              <a:rect l="l" t="t" r="r" b="b"/>
              <a:pathLst>
                <a:path w="6284" h="4906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913" y="4906"/>
                    <a:pt x="3580" y="4906"/>
                  </a:cubicBezTo>
                  <a:cubicBezTo>
                    <a:pt x="3822" y="4906"/>
                    <a:pt x="4058" y="4803"/>
                    <a:pt x="4282" y="4568"/>
                  </a:cubicBezTo>
                  <a:cubicBezTo>
                    <a:pt x="6284" y="2470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8"/>
            <p:cNvSpPr/>
            <p:nvPr/>
          </p:nvSpPr>
          <p:spPr>
            <a:xfrm>
              <a:off x="5880350" y="3551625"/>
              <a:ext cx="150925" cy="174600"/>
            </a:xfrm>
            <a:custGeom>
              <a:avLst/>
              <a:gdLst/>
              <a:ahLst/>
              <a:cxnLst/>
              <a:rect l="l" t="t" r="r" b="b"/>
              <a:pathLst>
                <a:path w="6037" h="6984" extrusionOk="0">
                  <a:moveTo>
                    <a:pt x="2896" y="1"/>
                  </a:moveTo>
                  <a:cubicBezTo>
                    <a:pt x="1" y="1"/>
                    <a:pt x="1871" y="6984"/>
                    <a:pt x="1871" y="6984"/>
                  </a:cubicBezTo>
                  <a:cubicBezTo>
                    <a:pt x="1871" y="6984"/>
                    <a:pt x="6036" y="382"/>
                    <a:pt x="3150" y="17"/>
                  </a:cubicBezTo>
                  <a:cubicBezTo>
                    <a:pt x="3061" y="6"/>
                    <a:pt x="2977" y="1"/>
                    <a:pt x="28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8"/>
            <p:cNvSpPr/>
            <p:nvPr/>
          </p:nvSpPr>
          <p:spPr>
            <a:xfrm>
              <a:off x="5937375" y="3720100"/>
              <a:ext cx="176400" cy="140750"/>
            </a:xfrm>
            <a:custGeom>
              <a:avLst/>
              <a:gdLst/>
              <a:ahLst/>
              <a:cxnLst/>
              <a:rect l="l" t="t" r="r" b="b"/>
              <a:pathLst>
                <a:path w="7056" h="5630" extrusionOk="0">
                  <a:moveTo>
                    <a:pt x="0" y="1"/>
                  </a:moveTo>
                  <a:cubicBezTo>
                    <a:pt x="0" y="1"/>
                    <a:pt x="2071" y="5629"/>
                    <a:pt x="3962" y="5629"/>
                  </a:cubicBezTo>
                  <a:cubicBezTo>
                    <a:pt x="4229" y="5629"/>
                    <a:pt x="4492" y="5517"/>
                    <a:pt x="4745" y="5262"/>
                  </a:cubicBezTo>
                  <a:cubicBezTo>
                    <a:pt x="7055" y="293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8"/>
            <p:cNvSpPr/>
            <p:nvPr/>
          </p:nvSpPr>
          <p:spPr>
            <a:xfrm>
              <a:off x="5995425" y="3550500"/>
              <a:ext cx="138475" cy="158375"/>
            </a:xfrm>
            <a:custGeom>
              <a:avLst/>
              <a:gdLst/>
              <a:ahLst/>
              <a:cxnLst/>
              <a:rect l="l" t="t" r="r" b="b"/>
              <a:pathLst>
                <a:path w="5539" h="6335" extrusionOk="0">
                  <a:moveTo>
                    <a:pt x="2342" y="0"/>
                  </a:moveTo>
                  <a:cubicBezTo>
                    <a:pt x="0" y="0"/>
                    <a:pt x="142" y="6335"/>
                    <a:pt x="142" y="6335"/>
                  </a:cubicBezTo>
                  <a:cubicBezTo>
                    <a:pt x="142" y="6335"/>
                    <a:pt x="5539" y="1117"/>
                    <a:pt x="2926" y="118"/>
                  </a:cubicBezTo>
                  <a:cubicBezTo>
                    <a:pt x="2716" y="38"/>
                    <a:pt x="2522" y="0"/>
                    <a:pt x="23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8"/>
            <p:cNvSpPr/>
            <p:nvPr/>
          </p:nvSpPr>
          <p:spPr>
            <a:xfrm>
              <a:off x="6230200" y="3611925"/>
              <a:ext cx="163875" cy="77425"/>
            </a:xfrm>
            <a:custGeom>
              <a:avLst/>
              <a:gdLst/>
              <a:ahLst/>
              <a:cxnLst/>
              <a:rect l="l" t="t" r="r" b="b"/>
              <a:pathLst>
                <a:path w="6555" h="3097" extrusionOk="0">
                  <a:moveTo>
                    <a:pt x="670" y="0"/>
                  </a:moveTo>
                  <a:cubicBezTo>
                    <a:pt x="260" y="0"/>
                    <a:pt x="0" y="13"/>
                    <a:pt x="0" y="13"/>
                  </a:cubicBezTo>
                  <a:cubicBezTo>
                    <a:pt x="0" y="13"/>
                    <a:pt x="3148" y="3097"/>
                    <a:pt x="4848" y="3097"/>
                  </a:cubicBezTo>
                  <a:cubicBezTo>
                    <a:pt x="5275" y="3097"/>
                    <a:pt x="5611" y="2902"/>
                    <a:pt x="5782" y="2415"/>
                  </a:cubicBezTo>
                  <a:cubicBezTo>
                    <a:pt x="6555" y="216"/>
                    <a:pt x="2351" y="0"/>
                    <a:pt x="6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8"/>
            <p:cNvSpPr/>
            <p:nvPr/>
          </p:nvSpPr>
          <p:spPr>
            <a:xfrm>
              <a:off x="6119400" y="3659600"/>
              <a:ext cx="163875" cy="77425"/>
            </a:xfrm>
            <a:custGeom>
              <a:avLst/>
              <a:gdLst/>
              <a:ahLst/>
              <a:cxnLst/>
              <a:rect l="l" t="t" r="r" b="b"/>
              <a:pathLst>
                <a:path w="6555" h="3097" extrusionOk="0">
                  <a:moveTo>
                    <a:pt x="670" y="0"/>
                  </a:moveTo>
                  <a:cubicBezTo>
                    <a:pt x="260" y="0"/>
                    <a:pt x="0" y="13"/>
                    <a:pt x="0" y="13"/>
                  </a:cubicBezTo>
                  <a:cubicBezTo>
                    <a:pt x="0" y="13"/>
                    <a:pt x="3148" y="3096"/>
                    <a:pt x="4848" y="3096"/>
                  </a:cubicBezTo>
                  <a:cubicBezTo>
                    <a:pt x="5275" y="3096"/>
                    <a:pt x="5611" y="2902"/>
                    <a:pt x="5782" y="2415"/>
                  </a:cubicBezTo>
                  <a:cubicBezTo>
                    <a:pt x="6555" y="216"/>
                    <a:pt x="2351" y="0"/>
                    <a:pt x="6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8"/>
            <p:cNvSpPr/>
            <p:nvPr/>
          </p:nvSpPr>
          <p:spPr>
            <a:xfrm>
              <a:off x="6030425" y="3687025"/>
              <a:ext cx="195675" cy="124725"/>
            </a:xfrm>
            <a:custGeom>
              <a:avLst/>
              <a:gdLst/>
              <a:ahLst/>
              <a:cxnLst/>
              <a:rect l="l" t="t" r="r" b="b"/>
              <a:pathLst>
                <a:path w="7827" h="4989" extrusionOk="0">
                  <a:moveTo>
                    <a:pt x="0" y="1"/>
                  </a:moveTo>
                  <a:cubicBezTo>
                    <a:pt x="0" y="1"/>
                    <a:pt x="3041" y="4989"/>
                    <a:pt x="4996" y="4989"/>
                  </a:cubicBezTo>
                  <a:cubicBezTo>
                    <a:pt x="5351" y="4989"/>
                    <a:pt x="5671" y="4824"/>
                    <a:pt x="5929" y="4434"/>
                  </a:cubicBezTo>
                  <a:cubicBezTo>
                    <a:pt x="7827" y="1577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8"/>
            <p:cNvSpPr/>
            <p:nvPr/>
          </p:nvSpPr>
          <p:spPr>
            <a:xfrm>
              <a:off x="5796475" y="3561325"/>
              <a:ext cx="578125" cy="202575"/>
            </a:xfrm>
            <a:custGeom>
              <a:avLst/>
              <a:gdLst/>
              <a:ahLst/>
              <a:cxnLst/>
              <a:rect l="l" t="t" r="r" b="b"/>
              <a:pathLst>
                <a:path w="23125" h="8103" extrusionOk="0">
                  <a:moveTo>
                    <a:pt x="22718" y="0"/>
                  </a:moveTo>
                  <a:cubicBezTo>
                    <a:pt x="22665" y="0"/>
                    <a:pt x="22610" y="13"/>
                    <a:pt x="22559" y="39"/>
                  </a:cubicBezTo>
                  <a:cubicBezTo>
                    <a:pt x="22514" y="61"/>
                    <a:pt x="17971" y="2335"/>
                    <a:pt x="11814" y="4143"/>
                  </a:cubicBezTo>
                  <a:cubicBezTo>
                    <a:pt x="5630" y="5959"/>
                    <a:pt x="330" y="7389"/>
                    <a:pt x="277" y="7402"/>
                  </a:cubicBezTo>
                  <a:cubicBezTo>
                    <a:pt x="107" y="7449"/>
                    <a:pt x="0" y="7608"/>
                    <a:pt x="15" y="7777"/>
                  </a:cubicBezTo>
                  <a:cubicBezTo>
                    <a:pt x="17" y="7798"/>
                    <a:pt x="20" y="7818"/>
                    <a:pt x="26" y="7839"/>
                  </a:cubicBezTo>
                  <a:cubicBezTo>
                    <a:pt x="69" y="7997"/>
                    <a:pt x="213" y="8102"/>
                    <a:pt x="370" y="8102"/>
                  </a:cubicBezTo>
                  <a:cubicBezTo>
                    <a:pt x="400" y="8102"/>
                    <a:pt x="432" y="8098"/>
                    <a:pt x="462" y="8090"/>
                  </a:cubicBezTo>
                  <a:cubicBezTo>
                    <a:pt x="515" y="8075"/>
                    <a:pt x="5823" y="6644"/>
                    <a:pt x="12014" y="4826"/>
                  </a:cubicBezTo>
                  <a:cubicBezTo>
                    <a:pt x="18232" y="2999"/>
                    <a:pt x="22833" y="696"/>
                    <a:pt x="22878" y="674"/>
                  </a:cubicBezTo>
                  <a:cubicBezTo>
                    <a:pt x="23054" y="585"/>
                    <a:pt x="23125" y="371"/>
                    <a:pt x="23036" y="197"/>
                  </a:cubicBezTo>
                  <a:cubicBezTo>
                    <a:pt x="22973" y="72"/>
                    <a:pt x="22848" y="0"/>
                    <a:pt x="227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8"/>
            <p:cNvSpPr/>
            <p:nvPr/>
          </p:nvSpPr>
          <p:spPr>
            <a:xfrm>
              <a:off x="6309875" y="3516450"/>
              <a:ext cx="172525" cy="78650"/>
            </a:xfrm>
            <a:custGeom>
              <a:avLst/>
              <a:gdLst/>
              <a:ahLst/>
              <a:cxnLst/>
              <a:rect l="l" t="t" r="r" b="b"/>
              <a:pathLst>
                <a:path w="6901" h="3146" extrusionOk="0">
                  <a:moveTo>
                    <a:pt x="4656" y="1"/>
                  </a:moveTo>
                  <a:cubicBezTo>
                    <a:pt x="2850" y="1"/>
                    <a:pt x="1" y="3146"/>
                    <a:pt x="1" y="3146"/>
                  </a:cubicBezTo>
                  <a:cubicBezTo>
                    <a:pt x="1" y="3146"/>
                    <a:pt x="6901" y="3075"/>
                    <a:pt x="5788" y="758"/>
                  </a:cubicBezTo>
                  <a:cubicBezTo>
                    <a:pt x="5528" y="216"/>
                    <a:pt x="5128" y="1"/>
                    <a:pt x="4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4" name="Google Shape;514;p18"/>
          <p:cNvGrpSpPr/>
          <p:nvPr/>
        </p:nvGrpSpPr>
        <p:grpSpPr>
          <a:xfrm rot="3040794">
            <a:off x="-349327" y="-66235"/>
            <a:ext cx="1296972" cy="945613"/>
            <a:chOff x="6677950" y="4569825"/>
            <a:chExt cx="570675" cy="416075"/>
          </a:xfrm>
        </p:grpSpPr>
        <p:sp>
          <p:nvSpPr>
            <p:cNvPr id="515" name="Google Shape;515;p18"/>
            <p:cNvSpPr/>
            <p:nvPr/>
          </p:nvSpPr>
          <p:spPr>
            <a:xfrm>
              <a:off x="7086225" y="4845700"/>
              <a:ext cx="162400" cy="102525"/>
            </a:xfrm>
            <a:custGeom>
              <a:avLst/>
              <a:gdLst/>
              <a:ahLst/>
              <a:cxnLst/>
              <a:rect l="l" t="t" r="r" b="b"/>
              <a:pathLst>
                <a:path w="6496" h="4101" extrusionOk="0">
                  <a:moveTo>
                    <a:pt x="244" y="0"/>
                  </a:moveTo>
                  <a:cubicBezTo>
                    <a:pt x="193" y="0"/>
                    <a:pt x="157" y="12"/>
                    <a:pt x="140" y="37"/>
                  </a:cubicBezTo>
                  <a:cubicBezTo>
                    <a:pt x="0" y="250"/>
                    <a:pt x="1380" y="1397"/>
                    <a:pt x="1785" y="1660"/>
                  </a:cubicBezTo>
                  <a:cubicBezTo>
                    <a:pt x="2171" y="1912"/>
                    <a:pt x="5875" y="4100"/>
                    <a:pt x="6316" y="4100"/>
                  </a:cubicBezTo>
                  <a:cubicBezTo>
                    <a:pt x="6336" y="4100"/>
                    <a:pt x="6350" y="4096"/>
                    <a:pt x="6356" y="4086"/>
                  </a:cubicBezTo>
                  <a:cubicBezTo>
                    <a:pt x="6496" y="3873"/>
                    <a:pt x="2694" y="1149"/>
                    <a:pt x="2291" y="885"/>
                  </a:cubicBezTo>
                  <a:cubicBezTo>
                    <a:pt x="1933" y="653"/>
                    <a:pt x="637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8"/>
            <p:cNvSpPr/>
            <p:nvPr/>
          </p:nvSpPr>
          <p:spPr>
            <a:xfrm>
              <a:off x="7086625" y="4846050"/>
              <a:ext cx="108125" cy="139850"/>
            </a:xfrm>
            <a:custGeom>
              <a:avLst/>
              <a:gdLst/>
              <a:ahLst/>
              <a:cxnLst/>
              <a:rect l="l" t="t" r="r" b="b"/>
              <a:pathLst>
                <a:path w="4325" h="5594" extrusionOk="0">
                  <a:moveTo>
                    <a:pt x="231" y="0"/>
                  </a:moveTo>
                  <a:cubicBezTo>
                    <a:pt x="216" y="0"/>
                    <a:pt x="204" y="4"/>
                    <a:pt x="194" y="11"/>
                  </a:cubicBezTo>
                  <a:cubicBezTo>
                    <a:pt x="1" y="146"/>
                    <a:pt x="793" y="1597"/>
                    <a:pt x="1048" y="1959"/>
                  </a:cubicBezTo>
                  <a:cubicBezTo>
                    <a:pt x="1299" y="2315"/>
                    <a:pt x="3837" y="5593"/>
                    <a:pt x="4118" y="5593"/>
                  </a:cubicBezTo>
                  <a:cubicBezTo>
                    <a:pt x="4124" y="5593"/>
                    <a:pt x="4128" y="5592"/>
                    <a:pt x="4132" y="5589"/>
                  </a:cubicBezTo>
                  <a:cubicBezTo>
                    <a:pt x="4325" y="5454"/>
                    <a:pt x="1999" y="1830"/>
                    <a:pt x="1744" y="1467"/>
                  </a:cubicBezTo>
                  <a:cubicBezTo>
                    <a:pt x="1501" y="1123"/>
                    <a:pt x="498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8"/>
            <p:cNvSpPr/>
            <p:nvPr/>
          </p:nvSpPr>
          <p:spPr>
            <a:xfrm>
              <a:off x="7052350" y="4821925"/>
              <a:ext cx="67050" cy="161425"/>
            </a:xfrm>
            <a:custGeom>
              <a:avLst/>
              <a:gdLst/>
              <a:ahLst/>
              <a:cxnLst/>
              <a:rect l="l" t="t" r="r" b="b"/>
              <a:pathLst>
                <a:path w="2682" h="6457" extrusionOk="0">
                  <a:moveTo>
                    <a:pt x="240" y="0"/>
                  </a:moveTo>
                  <a:cubicBezTo>
                    <a:pt x="234" y="0"/>
                    <a:pt x="228" y="1"/>
                    <a:pt x="222" y="3"/>
                  </a:cubicBezTo>
                  <a:cubicBezTo>
                    <a:pt x="1" y="80"/>
                    <a:pt x="358" y="1692"/>
                    <a:pt x="502" y="2112"/>
                  </a:cubicBezTo>
                  <a:cubicBezTo>
                    <a:pt x="647" y="2528"/>
                    <a:pt x="2206" y="6456"/>
                    <a:pt x="2452" y="6456"/>
                  </a:cubicBezTo>
                  <a:cubicBezTo>
                    <a:pt x="2454" y="6456"/>
                    <a:pt x="2456" y="6456"/>
                    <a:pt x="2459" y="6455"/>
                  </a:cubicBezTo>
                  <a:cubicBezTo>
                    <a:pt x="2681" y="6378"/>
                    <a:pt x="1453" y="2252"/>
                    <a:pt x="1307" y="1833"/>
                  </a:cubicBezTo>
                  <a:cubicBezTo>
                    <a:pt x="1166" y="1424"/>
                    <a:pt x="481" y="0"/>
                    <a:pt x="2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8"/>
            <p:cNvSpPr/>
            <p:nvPr/>
          </p:nvSpPr>
          <p:spPr>
            <a:xfrm>
              <a:off x="7017775" y="4799800"/>
              <a:ext cx="31275" cy="169600"/>
            </a:xfrm>
            <a:custGeom>
              <a:avLst/>
              <a:gdLst/>
              <a:ahLst/>
              <a:cxnLst/>
              <a:rect l="l" t="t" r="r" b="b"/>
              <a:pathLst>
                <a:path w="1251" h="6784" extrusionOk="0">
                  <a:moveTo>
                    <a:pt x="242" y="0"/>
                  </a:moveTo>
                  <a:cubicBezTo>
                    <a:pt x="240" y="0"/>
                    <a:pt x="238" y="0"/>
                    <a:pt x="236" y="1"/>
                  </a:cubicBezTo>
                  <a:cubicBezTo>
                    <a:pt x="2" y="28"/>
                    <a:pt x="1" y="1679"/>
                    <a:pt x="51" y="2119"/>
                  </a:cubicBezTo>
                  <a:cubicBezTo>
                    <a:pt x="102" y="2559"/>
                    <a:pt x="778" y="6783"/>
                    <a:pt x="1015" y="6783"/>
                  </a:cubicBezTo>
                  <a:cubicBezTo>
                    <a:pt x="1015" y="6783"/>
                    <a:pt x="1016" y="6783"/>
                    <a:pt x="1017" y="6783"/>
                  </a:cubicBezTo>
                  <a:cubicBezTo>
                    <a:pt x="1250" y="6756"/>
                    <a:pt x="948" y="2463"/>
                    <a:pt x="898" y="2022"/>
                  </a:cubicBezTo>
                  <a:cubicBezTo>
                    <a:pt x="847" y="1586"/>
                    <a:pt x="477" y="0"/>
                    <a:pt x="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8"/>
            <p:cNvSpPr/>
            <p:nvPr/>
          </p:nvSpPr>
          <p:spPr>
            <a:xfrm>
              <a:off x="6975750" y="4775675"/>
              <a:ext cx="21475" cy="155275"/>
            </a:xfrm>
            <a:custGeom>
              <a:avLst/>
              <a:gdLst/>
              <a:ahLst/>
              <a:cxnLst/>
              <a:rect l="l" t="t" r="r" b="b"/>
              <a:pathLst>
                <a:path w="859" h="6211" extrusionOk="0">
                  <a:moveTo>
                    <a:pt x="390" y="1"/>
                  </a:moveTo>
                  <a:cubicBezTo>
                    <a:pt x="390" y="1"/>
                    <a:pt x="389" y="1"/>
                    <a:pt x="389" y="1"/>
                  </a:cubicBezTo>
                  <a:cubicBezTo>
                    <a:pt x="153" y="2"/>
                    <a:pt x="1" y="1024"/>
                    <a:pt x="4" y="1468"/>
                  </a:cubicBezTo>
                  <a:cubicBezTo>
                    <a:pt x="7" y="1912"/>
                    <a:pt x="225" y="6210"/>
                    <a:pt x="460" y="6210"/>
                  </a:cubicBezTo>
                  <a:cubicBezTo>
                    <a:pt x="460" y="6210"/>
                    <a:pt x="460" y="6210"/>
                    <a:pt x="460" y="6210"/>
                  </a:cubicBezTo>
                  <a:cubicBezTo>
                    <a:pt x="696" y="6209"/>
                    <a:pt x="859" y="1906"/>
                    <a:pt x="856" y="1464"/>
                  </a:cubicBezTo>
                  <a:cubicBezTo>
                    <a:pt x="853" y="1020"/>
                    <a:pt x="624" y="1"/>
                    <a:pt x="3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8"/>
            <p:cNvSpPr/>
            <p:nvPr/>
          </p:nvSpPr>
          <p:spPr>
            <a:xfrm>
              <a:off x="6925300" y="4744525"/>
              <a:ext cx="26300" cy="170500"/>
            </a:xfrm>
            <a:custGeom>
              <a:avLst/>
              <a:gdLst/>
              <a:ahLst/>
              <a:cxnLst/>
              <a:rect l="l" t="t" r="r" b="b"/>
              <a:pathLst>
                <a:path w="1052" h="6820" extrusionOk="0">
                  <a:moveTo>
                    <a:pt x="775" y="1"/>
                  </a:moveTo>
                  <a:cubicBezTo>
                    <a:pt x="768" y="1"/>
                    <a:pt x="761" y="4"/>
                    <a:pt x="753" y="11"/>
                  </a:cubicBezTo>
                  <a:cubicBezTo>
                    <a:pt x="323" y="439"/>
                    <a:pt x="204" y="1614"/>
                    <a:pt x="169" y="2058"/>
                  </a:cubicBezTo>
                  <a:cubicBezTo>
                    <a:pt x="136" y="2500"/>
                    <a:pt x="1" y="6802"/>
                    <a:pt x="236" y="6820"/>
                  </a:cubicBezTo>
                  <a:cubicBezTo>
                    <a:pt x="236" y="6820"/>
                    <a:pt x="237" y="6820"/>
                    <a:pt x="237" y="6820"/>
                  </a:cubicBezTo>
                  <a:cubicBezTo>
                    <a:pt x="473" y="6820"/>
                    <a:pt x="987" y="2563"/>
                    <a:pt x="1020" y="2121"/>
                  </a:cubicBezTo>
                  <a:cubicBezTo>
                    <a:pt x="1051" y="1698"/>
                    <a:pt x="930" y="1"/>
                    <a:pt x="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8"/>
            <p:cNvSpPr/>
            <p:nvPr/>
          </p:nvSpPr>
          <p:spPr>
            <a:xfrm>
              <a:off x="6870750" y="4725825"/>
              <a:ext cx="39750" cy="168400"/>
            </a:xfrm>
            <a:custGeom>
              <a:avLst/>
              <a:gdLst/>
              <a:ahLst/>
              <a:cxnLst/>
              <a:rect l="l" t="t" r="r" b="b"/>
              <a:pathLst>
                <a:path w="1590" h="6736" extrusionOk="0">
                  <a:moveTo>
                    <a:pt x="1348" y="0"/>
                  </a:moveTo>
                  <a:cubicBezTo>
                    <a:pt x="1114" y="0"/>
                    <a:pt x="665" y="1555"/>
                    <a:pt x="594" y="1986"/>
                  </a:cubicBezTo>
                  <a:cubicBezTo>
                    <a:pt x="521" y="2424"/>
                    <a:pt x="1" y="6698"/>
                    <a:pt x="234" y="6735"/>
                  </a:cubicBezTo>
                  <a:cubicBezTo>
                    <a:pt x="235" y="6736"/>
                    <a:pt x="236" y="6736"/>
                    <a:pt x="237" y="6736"/>
                  </a:cubicBezTo>
                  <a:cubicBezTo>
                    <a:pt x="474" y="6736"/>
                    <a:pt x="1362" y="2562"/>
                    <a:pt x="1435" y="2127"/>
                  </a:cubicBezTo>
                  <a:cubicBezTo>
                    <a:pt x="1507" y="1689"/>
                    <a:pt x="1590" y="40"/>
                    <a:pt x="1357" y="1"/>
                  </a:cubicBezTo>
                  <a:cubicBezTo>
                    <a:pt x="1354" y="0"/>
                    <a:pt x="1351" y="0"/>
                    <a:pt x="1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8"/>
            <p:cNvSpPr/>
            <p:nvPr/>
          </p:nvSpPr>
          <p:spPr>
            <a:xfrm>
              <a:off x="6826275" y="4704075"/>
              <a:ext cx="39775" cy="168400"/>
            </a:xfrm>
            <a:custGeom>
              <a:avLst/>
              <a:gdLst/>
              <a:ahLst/>
              <a:cxnLst/>
              <a:rect l="l" t="t" r="r" b="b"/>
              <a:pathLst>
                <a:path w="1591" h="6736" extrusionOk="0">
                  <a:moveTo>
                    <a:pt x="1348" y="0"/>
                  </a:moveTo>
                  <a:cubicBezTo>
                    <a:pt x="1114" y="0"/>
                    <a:pt x="667" y="1553"/>
                    <a:pt x="594" y="1986"/>
                  </a:cubicBezTo>
                  <a:cubicBezTo>
                    <a:pt x="522" y="2424"/>
                    <a:pt x="1" y="6696"/>
                    <a:pt x="234" y="6736"/>
                  </a:cubicBezTo>
                  <a:cubicBezTo>
                    <a:pt x="235" y="6736"/>
                    <a:pt x="236" y="6736"/>
                    <a:pt x="237" y="6736"/>
                  </a:cubicBezTo>
                  <a:cubicBezTo>
                    <a:pt x="474" y="6736"/>
                    <a:pt x="1362" y="2562"/>
                    <a:pt x="1435" y="2126"/>
                  </a:cubicBezTo>
                  <a:cubicBezTo>
                    <a:pt x="1507" y="1690"/>
                    <a:pt x="1590" y="39"/>
                    <a:pt x="1357" y="1"/>
                  </a:cubicBezTo>
                  <a:cubicBezTo>
                    <a:pt x="1354" y="1"/>
                    <a:pt x="1351" y="0"/>
                    <a:pt x="1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8"/>
            <p:cNvSpPr/>
            <p:nvPr/>
          </p:nvSpPr>
          <p:spPr>
            <a:xfrm>
              <a:off x="6784300" y="4680450"/>
              <a:ext cx="29225" cy="151200"/>
            </a:xfrm>
            <a:custGeom>
              <a:avLst/>
              <a:gdLst/>
              <a:ahLst/>
              <a:cxnLst/>
              <a:rect l="l" t="t" r="r" b="b"/>
              <a:pathLst>
                <a:path w="1169" h="6048" extrusionOk="0">
                  <a:moveTo>
                    <a:pt x="953" y="1"/>
                  </a:moveTo>
                  <a:cubicBezTo>
                    <a:pt x="745" y="1"/>
                    <a:pt x="402" y="1410"/>
                    <a:pt x="353" y="1799"/>
                  </a:cubicBezTo>
                  <a:cubicBezTo>
                    <a:pt x="304" y="2192"/>
                    <a:pt x="0" y="6021"/>
                    <a:pt x="208" y="6048"/>
                  </a:cubicBezTo>
                  <a:cubicBezTo>
                    <a:pt x="209" y="6048"/>
                    <a:pt x="210" y="6048"/>
                    <a:pt x="210" y="6048"/>
                  </a:cubicBezTo>
                  <a:cubicBezTo>
                    <a:pt x="422" y="6048"/>
                    <a:pt x="1059" y="2284"/>
                    <a:pt x="1107" y="1893"/>
                  </a:cubicBezTo>
                  <a:lnTo>
                    <a:pt x="1108" y="1893"/>
                  </a:lnTo>
                  <a:cubicBezTo>
                    <a:pt x="1156" y="1500"/>
                    <a:pt x="1168" y="27"/>
                    <a:pt x="959" y="1"/>
                  </a:cubicBezTo>
                  <a:cubicBezTo>
                    <a:pt x="957" y="1"/>
                    <a:pt x="955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8"/>
            <p:cNvSpPr/>
            <p:nvPr/>
          </p:nvSpPr>
          <p:spPr>
            <a:xfrm>
              <a:off x="6749450" y="4658000"/>
              <a:ext cx="19375" cy="152325"/>
            </a:xfrm>
            <a:custGeom>
              <a:avLst/>
              <a:gdLst/>
              <a:ahLst/>
              <a:cxnLst/>
              <a:rect l="l" t="t" r="r" b="b"/>
              <a:pathLst>
                <a:path w="775" h="6093" extrusionOk="0">
                  <a:moveTo>
                    <a:pt x="420" y="1"/>
                  </a:moveTo>
                  <a:cubicBezTo>
                    <a:pt x="210" y="1"/>
                    <a:pt x="14" y="1458"/>
                    <a:pt x="7" y="1853"/>
                  </a:cubicBezTo>
                  <a:cubicBezTo>
                    <a:pt x="1" y="2249"/>
                    <a:pt x="102" y="6088"/>
                    <a:pt x="312" y="6092"/>
                  </a:cubicBezTo>
                  <a:cubicBezTo>
                    <a:pt x="313" y="6092"/>
                    <a:pt x="313" y="6092"/>
                    <a:pt x="313" y="6092"/>
                  </a:cubicBezTo>
                  <a:cubicBezTo>
                    <a:pt x="522" y="6092"/>
                    <a:pt x="761" y="2262"/>
                    <a:pt x="767" y="1867"/>
                  </a:cubicBezTo>
                  <a:cubicBezTo>
                    <a:pt x="774" y="1471"/>
                    <a:pt x="630" y="4"/>
                    <a:pt x="421" y="1"/>
                  </a:cubicBezTo>
                  <a:cubicBezTo>
                    <a:pt x="420" y="1"/>
                    <a:pt x="420" y="1"/>
                    <a:pt x="4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8"/>
            <p:cNvSpPr/>
            <p:nvPr/>
          </p:nvSpPr>
          <p:spPr>
            <a:xfrm>
              <a:off x="6710000" y="4647650"/>
              <a:ext cx="16575" cy="129375"/>
            </a:xfrm>
            <a:custGeom>
              <a:avLst/>
              <a:gdLst/>
              <a:ahLst/>
              <a:cxnLst/>
              <a:rect l="l" t="t" r="r" b="b"/>
              <a:pathLst>
                <a:path w="663" h="5175" extrusionOk="0">
                  <a:moveTo>
                    <a:pt x="295" y="1"/>
                  </a:moveTo>
                  <a:cubicBezTo>
                    <a:pt x="294" y="1"/>
                    <a:pt x="294" y="1"/>
                    <a:pt x="294" y="1"/>
                  </a:cubicBezTo>
                  <a:cubicBezTo>
                    <a:pt x="116" y="5"/>
                    <a:pt x="0" y="1251"/>
                    <a:pt x="8" y="1587"/>
                  </a:cubicBezTo>
                  <a:cubicBezTo>
                    <a:pt x="17" y="1924"/>
                    <a:pt x="238" y="5175"/>
                    <a:pt x="417" y="5175"/>
                  </a:cubicBezTo>
                  <a:cubicBezTo>
                    <a:pt x="417" y="5175"/>
                    <a:pt x="417" y="5175"/>
                    <a:pt x="417" y="5175"/>
                  </a:cubicBezTo>
                  <a:cubicBezTo>
                    <a:pt x="595" y="5170"/>
                    <a:pt x="662" y="1909"/>
                    <a:pt x="653" y="1572"/>
                  </a:cubicBezTo>
                  <a:lnTo>
                    <a:pt x="655" y="1572"/>
                  </a:lnTo>
                  <a:cubicBezTo>
                    <a:pt x="646" y="1237"/>
                    <a:pt x="473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8"/>
            <p:cNvSpPr/>
            <p:nvPr/>
          </p:nvSpPr>
          <p:spPr>
            <a:xfrm>
              <a:off x="7069175" y="4827150"/>
              <a:ext cx="170750" cy="29375"/>
            </a:xfrm>
            <a:custGeom>
              <a:avLst/>
              <a:gdLst/>
              <a:ahLst/>
              <a:cxnLst/>
              <a:rect l="l" t="t" r="r" b="b"/>
              <a:pathLst>
                <a:path w="6830" h="1175" extrusionOk="0">
                  <a:moveTo>
                    <a:pt x="1239" y="1"/>
                  </a:moveTo>
                  <a:cubicBezTo>
                    <a:pt x="662" y="1"/>
                    <a:pt x="51" y="45"/>
                    <a:pt x="32" y="186"/>
                  </a:cubicBezTo>
                  <a:cubicBezTo>
                    <a:pt x="1" y="419"/>
                    <a:pt x="1600" y="828"/>
                    <a:pt x="2041" y="889"/>
                  </a:cubicBezTo>
                  <a:cubicBezTo>
                    <a:pt x="2381" y="934"/>
                    <a:pt x="5014" y="1175"/>
                    <a:pt x="6210" y="1175"/>
                  </a:cubicBezTo>
                  <a:cubicBezTo>
                    <a:pt x="6563" y="1175"/>
                    <a:pt x="6791" y="1154"/>
                    <a:pt x="6798" y="1101"/>
                  </a:cubicBezTo>
                  <a:cubicBezTo>
                    <a:pt x="6830" y="867"/>
                    <a:pt x="2595" y="103"/>
                    <a:pt x="2154" y="43"/>
                  </a:cubicBezTo>
                  <a:cubicBezTo>
                    <a:pt x="1980" y="20"/>
                    <a:pt x="1617" y="1"/>
                    <a:pt x="1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8"/>
            <p:cNvSpPr/>
            <p:nvPr/>
          </p:nvSpPr>
          <p:spPr>
            <a:xfrm>
              <a:off x="7055375" y="4778350"/>
              <a:ext cx="168375" cy="45575"/>
            </a:xfrm>
            <a:custGeom>
              <a:avLst/>
              <a:gdLst/>
              <a:ahLst/>
              <a:cxnLst/>
              <a:rect l="l" t="t" r="r" b="b"/>
              <a:pathLst>
                <a:path w="6735" h="1823" extrusionOk="0">
                  <a:moveTo>
                    <a:pt x="6506" y="1"/>
                  </a:moveTo>
                  <a:cubicBezTo>
                    <a:pt x="5707" y="1"/>
                    <a:pt x="2355" y="699"/>
                    <a:pt x="1973" y="795"/>
                  </a:cubicBezTo>
                  <a:cubicBezTo>
                    <a:pt x="1544" y="905"/>
                    <a:pt x="0" y="1495"/>
                    <a:pt x="59" y="1722"/>
                  </a:cubicBezTo>
                  <a:cubicBezTo>
                    <a:pt x="77" y="1795"/>
                    <a:pt x="255" y="1822"/>
                    <a:pt x="503" y="1822"/>
                  </a:cubicBezTo>
                  <a:cubicBezTo>
                    <a:pt x="1035" y="1822"/>
                    <a:pt x="1890" y="1696"/>
                    <a:pt x="2184" y="1622"/>
                  </a:cubicBezTo>
                  <a:cubicBezTo>
                    <a:pt x="2614" y="1512"/>
                    <a:pt x="6735" y="267"/>
                    <a:pt x="6676" y="38"/>
                  </a:cubicBezTo>
                  <a:cubicBezTo>
                    <a:pt x="6670" y="12"/>
                    <a:pt x="6609" y="1"/>
                    <a:pt x="6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8"/>
            <p:cNvSpPr/>
            <p:nvPr/>
          </p:nvSpPr>
          <p:spPr>
            <a:xfrm>
              <a:off x="7023400" y="4732850"/>
              <a:ext cx="157650" cy="78650"/>
            </a:xfrm>
            <a:custGeom>
              <a:avLst/>
              <a:gdLst/>
              <a:ahLst/>
              <a:cxnLst/>
              <a:rect l="l" t="t" r="r" b="b"/>
              <a:pathLst>
                <a:path w="6306" h="3146" extrusionOk="0">
                  <a:moveTo>
                    <a:pt x="6149" y="1"/>
                  </a:moveTo>
                  <a:cubicBezTo>
                    <a:pt x="5668" y="1"/>
                    <a:pt x="2148" y="1591"/>
                    <a:pt x="1774" y="1779"/>
                  </a:cubicBezTo>
                  <a:cubicBezTo>
                    <a:pt x="1379" y="1979"/>
                    <a:pt x="0" y="2891"/>
                    <a:pt x="107" y="3100"/>
                  </a:cubicBezTo>
                  <a:cubicBezTo>
                    <a:pt x="123" y="3132"/>
                    <a:pt x="172" y="3146"/>
                    <a:pt x="246" y="3146"/>
                  </a:cubicBezTo>
                  <a:cubicBezTo>
                    <a:pt x="657" y="3146"/>
                    <a:pt x="1823" y="2710"/>
                    <a:pt x="2158" y="2540"/>
                  </a:cubicBezTo>
                  <a:cubicBezTo>
                    <a:pt x="2554" y="2340"/>
                    <a:pt x="6306" y="229"/>
                    <a:pt x="6200" y="18"/>
                  </a:cubicBezTo>
                  <a:cubicBezTo>
                    <a:pt x="6195" y="6"/>
                    <a:pt x="6177" y="1"/>
                    <a:pt x="61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8"/>
            <p:cNvSpPr/>
            <p:nvPr/>
          </p:nvSpPr>
          <p:spPr>
            <a:xfrm>
              <a:off x="6983825" y="4682775"/>
              <a:ext cx="149525" cy="94225"/>
            </a:xfrm>
            <a:custGeom>
              <a:avLst/>
              <a:gdLst/>
              <a:ahLst/>
              <a:cxnLst/>
              <a:rect l="l" t="t" r="r" b="b"/>
              <a:pathLst>
                <a:path w="5981" h="3769" extrusionOk="0">
                  <a:moveTo>
                    <a:pt x="5817" y="1"/>
                  </a:moveTo>
                  <a:cubicBezTo>
                    <a:pt x="5411" y="1"/>
                    <a:pt x="1999" y="2010"/>
                    <a:pt x="1643" y="2241"/>
                  </a:cubicBezTo>
                  <a:cubicBezTo>
                    <a:pt x="1272" y="2483"/>
                    <a:pt x="0" y="3538"/>
                    <a:pt x="128" y="3735"/>
                  </a:cubicBezTo>
                  <a:cubicBezTo>
                    <a:pt x="143" y="3758"/>
                    <a:pt x="176" y="3768"/>
                    <a:pt x="223" y="3768"/>
                  </a:cubicBezTo>
                  <a:cubicBezTo>
                    <a:pt x="584" y="3768"/>
                    <a:pt x="1778" y="3170"/>
                    <a:pt x="2107" y="2955"/>
                  </a:cubicBezTo>
                  <a:cubicBezTo>
                    <a:pt x="2480" y="2715"/>
                    <a:pt x="5981" y="210"/>
                    <a:pt x="5853" y="13"/>
                  </a:cubicBezTo>
                  <a:cubicBezTo>
                    <a:pt x="5847" y="5"/>
                    <a:pt x="5835" y="1"/>
                    <a:pt x="58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8"/>
            <p:cNvSpPr/>
            <p:nvPr/>
          </p:nvSpPr>
          <p:spPr>
            <a:xfrm>
              <a:off x="6941525" y="4652000"/>
              <a:ext cx="142250" cy="105400"/>
            </a:xfrm>
            <a:custGeom>
              <a:avLst/>
              <a:gdLst/>
              <a:ahLst/>
              <a:cxnLst/>
              <a:rect l="l" t="t" r="r" b="b"/>
              <a:pathLst>
                <a:path w="5690" h="4216" extrusionOk="0">
                  <a:moveTo>
                    <a:pt x="5516" y="0"/>
                  </a:moveTo>
                  <a:cubicBezTo>
                    <a:pt x="5151" y="0"/>
                    <a:pt x="1870" y="2315"/>
                    <a:pt x="1533" y="2576"/>
                  </a:cubicBezTo>
                  <a:cubicBezTo>
                    <a:pt x="1182" y="2847"/>
                    <a:pt x="1" y="4003"/>
                    <a:pt x="145" y="4189"/>
                  </a:cubicBezTo>
                  <a:cubicBezTo>
                    <a:pt x="159" y="4207"/>
                    <a:pt x="185" y="4215"/>
                    <a:pt x="220" y="4215"/>
                  </a:cubicBezTo>
                  <a:cubicBezTo>
                    <a:pt x="552" y="4215"/>
                    <a:pt x="1738" y="3495"/>
                    <a:pt x="2055" y="3250"/>
                  </a:cubicBezTo>
                  <a:cubicBezTo>
                    <a:pt x="2405" y="2979"/>
                    <a:pt x="5689" y="197"/>
                    <a:pt x="5545" y="10"/>
                  </a:cubicBezTo>
                  <a:cubicBezTo>
                    <a:pt x="5539" y="4"/>
                    <a:pt x="5530" y="0"/>
                    <a:pt x="55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8"/>
            <p:cNvSpPr/>
            <p:nvPr/>
          </p:nvSpPr>
          <p:spPr>
            <a:xfrm>
              <a:off x="6902950" y="4614925"/>
              <a:ext cx="133175" cy="116825"/>
            </a:xfrm>
            <a:custGeom>
              <a:avLst/>
              <a:gdLst/>
              <a:ahLst/>
              <a:cxnLst/>
              <a:rect l="l" t="t" r="r" b="b"/>
              <a:pathLst>
                <a:path w="5327" h="4673" extrusionOk="0">
                  <a:moveTo>
                    <a:pt x="5145" y="0"/>
                  </a:moveTo>
                  <a:cubicBezTo>
                    <a:pt x="4813" y="0"/>
                    <a:pt x="1716" y="2630"/>
                    <a:pt x="1399" y="2923"/>
                  </a:cubicBezTo>
                  <a:cubicBezTo>
                    <a:pt x="1074" y="3224"/>
                    <a:pt x="1" y="4481"/>
                    <a:pt x="162" y="4652"/>
                  </a:cubicBezTo>
                  <a:cubicBezTo>
                    <a:pt x="175" y="4666"/>
                    <a:pt x="195" y="4673"/>
                    <a:pt x="222" y="4673"/>
                  </a:cubicBezTo>
                  <a:cubicBezTo>
                    <a:pt x="529" y="4673"/>
                    <a:pt x="1680" y="3824"/>
                    <a:pt x="1980" y="3548"/>
                  </a:cubicBezTo>
                  <a:cubicBezTo>
                    <a:pt x="2305" y="3245"/>
                    <a:pt x="5327" y="181"/>
                    <a:pt x="5167" y="8"/>
                  </a:cubicBezTo>
                  <a:cubicBezTo>
                    <a:pt x="5163" y="3"/>
                    <a:pt x="5155" y="0"/>
                    <a:pt x="51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8"/>
            <p:cNvSpPr/>
            <p:nvPr/>
          </p:nvSpPr>
          <p:spPr>
            <a:xfrm>
              <a:off x="6858525" y="4588575"/>
              <a:ext cx="133175" cy="116850"/>
            </a:xfrm>
            <a:custGeom>
              <a:avLst/>
              <a:gdLst/>
              <a:ahLst/>
              <a:cxnLst/>
              <a:rect l="l" t="t" r="r" b="b"/>
              <a:pathLst>
                <a:path w="5327" h="4674" extrusionOk="0">
                  <a:moveTo>
                    <a:pt x="5143" y="1"/>
                  </a:moveTo>
                  <a:cubicBezTo>
                    <a:pt x="4813" y="1"/>
                    <a:pt x="1714" y="2630"/>
                    <a:pt x="1399" y="2924"/>
                  </a:cubicBezTo>
                  <a:cubicBezTo>
                    <a:pt x="1074" y="3225"/>
                    <a:pt x="1" y="4481"/>
                    <a:pt x="160" y="4653"/>
                  </a:cubicBezTo>
                  <a:cubicBezTo>
                    <a:pt x="173" y="4667"/>
                    <a:pt x="194" y="4673"/>
                    <a:pt x="221" y="4673"/>
                  </a:cubicBezTo>
                  <a:cubicBezTo>
                    <a:pt x="529" y="4673"/>
                    <a:pt x="1679" y="3825"/>
                    <a:pt x="1978" y="3548"/>
                  </a:cubicBezTo>
                  <a:cubicBezTo>
                    <a:pt x="2303" y="3246"/>
                    <a:pt x="5327" y="182"/>
                    <a:pt x="5166" y="9"/>
                  </a:cubicBezTo>
                  <a:cubicBezTo>
                    <a:pt x="5161" y="3"/>
                    <a:pt x="5153" y="1"/>
                    <a:pt x="5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8"/>
            <p:cNvSpPr/>
            <p:nvPr/>
          </p:nvSpPr>
          <p:spPr>
            <a:xfrm>
              <a:off x="6810375" y="4588050"/>
              <a:ext cx="122700" cy="99600"/>
            </a:xfrm>
            <a:custGeom>
              <a:avLst/>
              <a:gdLst/>
              <a:ahLst/>
              <a:cxnLst/>
              <a:rect l="l" t="t" r="r" b="b"/>
              <a:pathLst>
                <a:path w="4908" h="3984" extrusionOk="0">
                  <a:moveTo>
                    <a:pt x="4750" y="1"/>
                  </a:moveTo>
                  <a:cubicBezTo>
                    <a:pt x="4441" y="1"/>
                    <a:pt x="1596" y="2218"/>
                    <a:pt x="1305" y="2466"/>
                  </a:cubicBezTo>
                  <a:cubicBezTo>
                    <a:pt x="1003" y="2723"/>
                    <a:pt x="0" y="3804"/>
                    <a:pt x="136" y="3963"/>
                  </a:cubicBezTo>
                  <a:cubicBezTo>
                    <a:pt x="148" y="3977"/>
                    <a:pt x="168" y="3984"/>
                    <a:pt x="195" y="3984"/>
                  </a:cubicBezTo>
                  <a:cubicBezTo>
                    <a:pt x="480" y="3984"/>
                    <a:pt x="1523" y="3280"/>
                    <a:pt x="1797" y="3045"/>
                  </a:cubicBezTo>
                  <a:lnTo>
                    <a:pt x="1799" y="3045"/>
                  </a:lnTo>
                  <a:cubicBezTo>
                    <a:pt x="2100" y="2788"/>
                    <a:pt x="4908" y="168"/>
                    <a:pt x="4772" y="8"/>
                  </a:cubicBezTo>
                  <a:cubicBezTo>
                    <a:pt x="4768" y="3"/>
                    <a:pt x="4760" y="1"/>
                    <a:pt x="47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8"/>
            <p:cNvSpPr/>
            <p:nvPr/>
          </p:nvSpPr>
          <p:spPr>
            <a:xfrm>
              <a:off x="6755300" y="4576475"/>
              <a:ext cx="131650" cy="87050"/>
            </a:xfrm>
            <a:custGeom>
              <a:avLst/>
              <a:gdLst/>
              <a:ahLst/>
              <a:cxnLst/>
              <a:rect l="l" t="t" r="r" b="b"/>
              <a:pathLst>
                <a:path w="5266" h="3482" extrusionOk="0">
                  <a:moveTo>
                    <a:pt x="5117" y="1"/>
                  </a:moveTo>
                  <a:cubicBezTo>
                    <a:pt x="4767" y="1"/>
                    <a:pt x="1752" y="1876"/>
                    <a:pt x="1439" y="2089"/>
                  </a:cubicBezTo>
                  <a:cubicBezTo>
                    <a:pt x="1112" y="2313"/>
                    <a:pt x="0" y="3281"/>
                    <a:pt x="119" y="3454"/>
                  </a:cubicBezTo>
                  <a:cubicBezTo>
                    <a:pt x="132" y="3473"/>
                    <a:pt x="160" y="3482"/>
                    <a:pt x="198" y="3482"/>
                  </a:cubicBezTo>
                  <a:cubicBezTo>
                    <a:pt x="513" y="3482"/>
                    <a:pt x="1579" y="2916"/>
                    <a:pt x="1869" y="2717"/>
                  </a:cubicBezTo>
                  <a:cubicBezTo>
                    <a:pt x="2196" y="2494"/>
                    <a:pt x="5266" y="186"/>
                    <a:pt x="5147" y="11"/>
                  </a:cubicBezTo>
                  <a:cubicBezTo>
                    <a:pt x="5142" y="4"/>
                    <a:pt x="5132" y="1"/>
                    <a:pt x="51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8"/>
            <p:cNvSpPr/>
            <p:nvPr/>
          </p:nvSpPr>
          <p:spPr>
            <a:xfrm>
              <a:off x="6714875" y="4569825"/>
              <a:ext cx="106175" cy="82150"/>
            </a:xfrm>
            <a:custGeom>
              <a:avLst/>
              <a:gdLst/>
              <a:ahLst/>
              <a:cxnLst/>
              <a:rect l="l" t="t" r="r" b="b"/>
              <a:pathLst>
                <a:path w="4247" h="3286" extrusionOk="0">
                  <a:moveTo>
                    <a:pt x="4113" y="1"/>
                  </a:moveTo>
                  <a:cubicBezTo>
                    <a:pt x="3843" y="1"/>
                    <a:pt x="1390" y="1816"/>
                    <a:pt x="1137" y="2021"/>
                  </a:cubicBezTo>
                  <a:cubicBezTo>
                    <a:pt x="877" y="2233"/>
                    <a:pt x="1" y="3129"/>
                    <a:pt x="114" y="3267"/>
                  </a:cubicBezTo>
                  <a:cubicBezTo>
                    <a:pt x="124" y="3280"/>
                    <a:pt x="142" y="3286"/>
                    <a:pt x="167" y="3286"/>
                  </a:cubicBezTo>
                  <a:cubicBezTo>
                    <a:pt x="413" y="3286"/>
                    <a:pt x="1307" y="2715"/>
                    <a:pt x="1543" y="2524"/>
                  </a:cubicBezTo>
                  <a:cubicBezTo>
                    <a:pt x="1805" y="2312"/>
                    <a:pt x="4246" y="146"/>
                    <a:pt x="4133" y="8"/>
                  </a:cubicBezTo>
                  <a:cubicBezTo>
                    <a:pt x="4130" y="3"/>
                    <a:pt x="4123" y="1"/>
                    <a:pt x="41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8"/>
            <p:cNvSpPr/>
            <p:nvPr/>
          </p:nvSpPr>
          <p:spPr>
            <a:xfrm>
              <a:off x="6677950" y="4633925"/>
              <a:ext cx="447125" cy="239750"/>
            </a:xfrm>
            <a:custGeom>
              <a:avLst/>
              <a:gdLst/>
              <a:ahLst/>
              <a:cxnLst/>
              <a:rect l="l" t="t" r="r" b="b"/>
              <a:pathLst>
                <a:path w="17885" h="9590" extrusionOk="0">
                  <a:moveTo>
                    <a:pt x="90" y="0"/>
                  </a:moveTo>
                  <a:lnTo>
                    <a:pt x="0" y="404"/>
                  </a:lnTo>
                  <a:cubicBezTo>
                    <a:pt x="8826" y="2407"/>
                    <a:pt x="17535" y="9519"/>
                    <a:pt x="17623" y="9590"/>
                  </a:cubicBezTo>
                  <a:lnTo>
                    <a:pt x="17884" y="9272"/>
                  </a:lnTo>
                  <a:cubicBezTo>
                    <a:pt x="17797" y="9200"/>
                    <a:pt x="9015" y="2026"/>
                    <a:pt x="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30"/>
          <p:cNvSpPr/>
          <p:nvPr/>
        </p:nvSpPr>
        <p:spPr>
          <a:xfrm>
            <a:off x="-946629" y="4312588"/>
            <a:ext cx="2510733" cy="968313"/>
          </a:xfrm>
          <a:custGeom>
            <a:avLst/>
            <a:gdLst/>
            <a:ahLst/>
            <a:cxnLst/>
            <a:rect l="l" t="t" r="r" b="b"/>
            <a:pathLst>
              <a:path w="74652" h="28791" extrusionOk="0">
                <a:moveTo>
                  <a:pt x="2879" y="0"/>
                </a:moveTo>
                <a:cubicBezTo>
                  <a:pt x="1296" y="0"/>
                  <a:pt x="0" y="1295"/>
                  <a:pt x="0" y="2879"/>
                </a:cubicBezTo>
                <a:cubicBezTo>
                  <a:pt x="0" y="4463"/>
                  <a:pt x="1296" y="5758"/>
                  <a:pt x="2879" y="5758"/>
                </a:cubicBezTo>
                <a:lnTo>
                  <a:pt x="17718" y="5758"/>
                </a:lnTo>
                <a:cubicBezTo>
                  <a:pt x="19301" y="5758"/>
                  <a:pt x="20597" y="7054"/>
                  <a:pt x="20597" y="8637"/>
                </a:cubicBezTo>
                <a:cubicBezTo>
                  <a:pt x="20597" y="10220"/>
                  <a:pt x="19301" y="11516"/>
                  <a:pt x="17718" y="11516"/>
                </a:cubicBezTo>
                <a:lnTo>
                  <a:pt x="5597" y="11516"/>
                </a:lnTo>
                <a:cubicBezTo>
                  <a:pt x="4014" y="11516"/>
                  <a:pt x="2718" y="12812"/>
                  <a:pt x="2718" y="14395"/>
                </a:cubicBezTo>
                <a:cubicBezTo>
                  <a:pt x="2718" y="15980"/>
                  <a:pt x="4014" y="17274"/>
                  <a:pt x="5597" y="17274"/>
                </a:cubicBezTo>
                <a:lnTo>
                  <a:pt x="36786" y="17274"/>
                </a:lnTo>
                <a:cubicBezTo>
                  <a:pt x="38370" y="17274"/>
                  <a:pt x="39665" y="18569"/>
                  <a:pt x="39665" y="20154"/>
                </a:cubicBezTo>
                <a:cubicBezTo>
                  <a:pt x="39665" y="21737"/>
                  <a:pt x="38370" y="23033"/>
                  <a:pt x="36786" y="23033"/>
                </a:cubicBezTo>
                <a:lnTo>
                  <a:pt x="31331" y="23033"/>
                </a:lnTo>
                <a:cubicBezTo>
                  <a:pt x="29748" y="23033"/>
                  <a:pt x="28452" y="24329"/>
                  <a:pt x="28452" y="25912"/>
                </a:cubicBezTo>
                <a:cubicBezTo>
                  <a:pt x="28452" y="27495"/>
                  <a:pt x="29748" y="28791"/>
                  <a:pt x="31331" y="28791"/>
                </a:cubicBezTo>
                <a:lnTo>
                  <a:pt x="71773" y="28791"/>
                </a:lnTo>
                <a:cubicBezTo>
                  <a:pt x="73356" y="28791"/>
                  <a:pt x="74652" y="27495"/>
                  <a:pt x="74652" y="25912"/>
                </a:cubicBezTo>
                <a:cubicBezTo>
                  <a:pt x="74652" y="24329"/>
                  <a:pt x="73356" y="23033"/>
                  <a:pt x="71773" y="23033"/>
                </a:cubicBezTo>
                <a:lnTo>
                  <a:pt x="58257" y="23033"/>
                </a:lnTo>
                <a:cubicBezTo>
                  <a:pt x="56674" y="23033"/>
                  <a:pt x="55378" y="21737"/>
                  <a:pt x="55378" y="20154"/>
                </a:cubicBezTo>
                <a:cubicBezTo>
                  <a:pt x="55378" y="18569"/>
                  <a:pt x="56674" y="17274"/>
                  <a:pt x="58257" y="17274"/>
                </a:cubicBezTo>
                <a:lnTo>
                  <a:pt x="61466" y="17274"/>
                </a:lnTo>
                <a:cubicBezTo>
                  <a:pt x="63049" y="17274"/>
                  <a:pt x="64344" y="15980"/>
                  <a:pt x="64344" y="14395"/>
                </a:cubicBezTo>
                <a:cubicBezTo>
                  <a:pt x="64344" y="12812"/>
                  <a:pt x="63049" y="11516"/>
                  <a:pt x="61466" y="11516"/>
                </a:cubicBezTo>
                <a:lnTo>
                  <a:pt x="39187" y="11516"/>
                </a:lnTo>
                <a:cubicBezTo>
                  <a:pt x="37604" y="11516"/>
                  <a:pt x="36308" y="10220"/>
                  <a:pt x="36308" y="8637"/>
                </a:cubicBezTo>
                <a:cubicBezTo>
                  <a:pt x="36308" y="7054"/>
                  <a:pt x="37604" y="5758"/>
                  <a:pt x="39187" y="5758"/>
                </a:cubicBezTo>
                <a:lnTo>
                  <a:pt x="43321" y="5758"/>
                </a:lnTo>
                <a:cubicBezTo>
                  <a:pt x="44904" y="5758"/>
                  <a:pt x="46200" y="4463"/>
                  <a:pt x="46200" y="2879"/>
                </a:cubicBezTo>
                <a:cubicBezTo>
                  <a:pt x="46200" y="1295"/>
                  <a:pt x="44904" y="0"/>
                  <a:pt x="43321" y="0"/>
                </a:cubicBezTo>
                <a:close/>
              </a:path>
            </a:pathLst>
          </a:custGeom>
          <a:solidFill>
            <a:srgbClr val="F8AE50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30"/>
          <p:cNvSpPr/>
          <p:nvPr/>
        </p:nvSpPr>
        <p:spPr>
          <a:xfrm>
            <a:off x="7443471" y="-72800"/>
            <a:ext cx="2510733" cy="968313"/>
          </a:xfrm>
          <a:custGeom>
            <a:avLst/>
            <a:gdLst/>
            <a:ahLst/>
            <a:cxnLst/>
            <a:rect l="l" t="t" r="r" b="b"/>
            <a:pathLst>
              <a:path w="74652" h="28791" extrusionOk="0">
                <a:moveTo>
                  <a:pt x="2879" y="0"/>
                </a:moveTo>
                <a:cubicBezTo>
                  <a:pt x="1296" y="0"/>
                  <a:pt x="0" y="1295"/>
                  <a:pt x="0" y="2879"/>
                </a:cubicBezTo>
                <a:cubicBezTo>
                  <a:pt x="0" y="4463"/>
                  <a:pt x="1296" y="5758"/>
                  <a:pt x="2879" y="5758"/>
                </a:cubicBezTo>
                <a:lnTo>
                  <a:pt x="17718" y="5758"/>
                </a:lnTo>
                <a:cubicBezTo>
                  <a:pt x="19301" y="5758"/>
                  <a:pt x="20597" y="7054"/>
                  <a:pt x="20597" y="8637"/>
                </a:cubicBezTo>
                <a:cubicBezTo>
                  <a:pt x="20597" y="10220"/>
                  <a:pt x="19301" y="11516"/>
                  <a:pt x="17718" y="11516"/>
                </a:cubicBezTo>
                <a:lnTo>
                  <a:pt x="5597" y="11516"/>
                </a:lnTo>
                <a:cubicBezTo>
                  <a:pt x="4014" y="11516"/>
                  <a:pt x="2718" y="12812"/>
                  <a:pt x="2718" y="14395"/>
                </a:cubicBezTo>
                <a:cubicBezTo>
                  <a:pt x="2718" y="15980"/>
                  <a:pt x="4014" y="17274"/>
                  <a:pt x="5597" y="17274"/>
                </a:cubicBezTo>
                <a:lnTo>
                  <a:pt x="36786" y="17274"/>
                </a:lnTo>
                <a:cubicBezTo>
                  <a:pt x="38370" y="17274"/>
                  <a:pt x="39665" y="18569"/>
                  <a:pt x="39665" y="20154"/>
                </a:cubicBezTo>
                <a:cubicBezTo>
                  <a:pt x="39665" y="21737"/>
                  <a:pt x="38370" y="23033"/>
                  <a:pt x="36786" y="23033"/>
                </a:cubicBezTo>
                <a:lnTo>
                  <a:pt x="31331" y="23033"/>
                </a:lnTo>
                <a:cubicBezTo>
                  <a:pt x="29748" y="23033"/>
                  <a:pt x="28452" y="24329"/>
                  <a:pt x="28452" y="25912"/>
                </a:cubicBezTo>
                <a:cubicBezTo>
                  <a:pt x="28452" y="27495"/>
                  <a:pt x="29748" y="28791"/>
                  <a:pt x="31331" y="28791"/>
                </a:cubicBezTo>
                <a:lnTo>
                  <a:pt x="71773" y="28791"/>
                </a:lnTo>
                <a:cubicBezTo>
                  <a:pt x="73356" y="28791"/>
                  <a:pt x="74652" y="27495"/>
                  <a:pt x="74652" y="25912"/>
                </a:cubicBezTo>
                <a:cubicBezTo>
                  <a:pt x="74652" y="24329"/>
                  <a:pt x="73356" y="23033"/>
                  <a:pt x="71773" y="23033"/>
                </a:cubicBezTo>
                <a:lnTo>
                  <a:pt x="58257" y="23033"/>
                </a:lnTo>
                <a:cubicBezTo>
                  <a:pt x="56674" y="23033"/>
                  <a:pt x="55378" y="21737"/>
                  <a:pt x="55378" y="20154"/>
                </a:cubicBezTo>
                <a:cubicBezTo>
                  <a:pt x="55378" y="18569"/>
                  <a:pt x="56674" y="17274"/>
                  <a:pt x="58257" y="17274"/>
                </a:cubicBezTo>
                <a:lnTo>
                  <a:pt x="61466" y="17274"/>
                </a:lnTo>
                <a:cubicBezTo>
                  <a:pt x="63049" y="17274"/>
                  <a:pt x="64344" y="15980"/>
                  <a:pt x="64344" y="14395"/>
                </a:cubicBezTo>
                <a:cubicBezTo>
                  <a:pt x="64344" y="12812"/>
                  <a:pt x="63049" y="11516"/>
                  <a:pt x="61466" y="11516"/>
                </a:cubicBezTo>
                <a:lnTo>
                  <a:pt x="39187" y="11516"/>
                </a:lnTo>
                <a:cubicBezTo>
                  <a:pt x="37604" y="11516"/>
                  <a:pt x="36308" y="10220"/>
                  <a:pt x="36308" y="8637"/>
                </a:cubicBezTo>
                <a:cubicBezTo>
                  <a:pt x="36308" y="7054"/>
                  <a:pt x="37604" y="5758"/>
                  <a:pt x="39187" y="5758"/>
                </a:cubicBezTo>
                <a:lnTo>
                  <a:pt x="43321" y="5758"/>
                </a:lnTo>
                <a:cubicBezTo>
                  <a:pt x="44904" y="5758"/>
                  <a:pt x="46200" y="4463"/>
                  <a:pt x="46200" y="2879"/>
                </a:cubicBezTo>
                <a:cubicBezTo>
                  <a:pt x="46200" y="1295"/>
                  <a:pt x="44904" y="0"/>
                  <a:pt x="43321" y="0"/>
                </a:cubicBezTo>
                <a:close/>
              </a:path>
            </a:pathLst>
          </a:custGeom>
          <a:solidFill>
            <a:srgbClr val="F8AE50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6" name="Google Shape;976;p30"/>
          <p:cNvGrpSpPr/>
          <p:nvPr/>
        </p:nvGrpSpPr>
        <p:grpSpPr>
          <a:xfrm rot="-5400000" flipH="1">
            <a:off x="-278099" y="-68571"/>
            <a:ext cx="1618234" cy="840642"/>
            <a:chOff x="5796475" y="3510100"/>
            <a:chExt cx="685925" cy="356325"/>
          </a:xfrm>
        </p:grpSpPr>
        <p:sp>
          <p:nvSpPr>
            <p:cNvPr id="977" name="Google Shape;977;p30"/>
            <p:cNvSpPr/>
            <p:nvPr/>
          </p:nvSpPr>
          <p:spPr>
            <a:xfrm>
              <a:off x="6205125" y="3510100"/>
              <a:ext cx="149800" cy="129450"/>
            </a:xfrm>
            <a:custGeom>
              <a:avLst/>
              <a:gdLst/>
              <a:ahLst/>
              <a:cxnLst/>
              <a:rect l="l" t="t" r="r" b="b"/>
              <a:pathLst>
                <a:path w="5992" h="5178" extrusionOk="0">
                  <a:moveTo>
                    <a:pt x="3124" y="1"/>
                  </a:moveTo>
                  <a:cubicBezTo>
                    <a:pt x="1198" y="1"/>
                    <a:pt x="1" y="5177"/>
                    <a:pt x="1" y="5177"/>
                  </a:cubicBezTo>
                  <a:cubicBezTo>
                    <a:pt x="1" y="5177"/>
                    <a:pt x="5992" y="1757"/>
                    <a:pt x="3893" y="273"/>
                  </a:cubicBezTo>
                  <a:cubicBezTo>
                    <a:pt x="3625" y="84"/>
                    <a:pt x="3369" y="1"/>
                    <a:pt x="3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0"/>
            <p:cNvSpPr/>
            <p:nvPr/>
          </p:nvSpPr>
          <p:spPr>
            <a:xfrm>
              <a:off x="6106450" y="3526100"/>
              <a:ext cx="128700" cy="148125"/>
            </a:xfrm>
            <a:custGeom>
              <a:avLst/>
              <a:gdLst/>
              <a:ahLst/>
              <a:cxnLst/>
              <a:rect l="l" t="t" r="r" b="b"/>
              <a:pathLst>
                <a:path w="5148" h="5925" extrusionOk="0">
                  <a:moveTo>
                    <a:pt x="2223" y="0"/>
                  </a:moveTo>
                  <a:cubicBezTo>
                    <a:pt x="0" y="0"/>
                    <a:pt x="450" y="5925"/>
                    <a:pt x="450" y="5925"/>
                  </a:cubicBezTo>
                  <a:cubicBezTo>
                    <a:pt x="450" y="5925"/>
                    <a:pt x="5147" y="870"/>
                    <a:pt x="2699" y="81"/>
                  </a:cubicBezTo>
                  <a:cubicBezTo>
                    <a:pt x="2528" y="26"/>
                    <a:pt x="2369" y="0"/>
                    <a:pt x="22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0"/>
            <p:cNvSpPr/>
            <p:nvPr/>
          </p:nvSpPr>
          <p:spPr>
            <a:xfrm>
              <a:off x="5798425" y="3594275"/>
              <a:ext cx="133450" cy="154375"/>
            </a:xfrm>
            <a:custGeom>
              <a:avLst/>
              <a:gdLst/>
              <a:ahLst/>
              <a:cxnLst/>
              <a:rect l="l" t="t" r="r" b="b"/>
              <a:pathLst>
                <a:path w="5338" h="6175" extrusionOk="0">
                  <a:moveTo>
                    <a:pt x="2564" y="1"/>
                  </a:moveTo>
                  <a:cubicBezTo>
                    <a:pt x="0" y="1"/>
                    <a:pt x="1667" y="6174"/>
                    <a:pt x="1667" y="6174"/>
                  </a:cubicBezTo>
                  <a:cubicBezTo>
                    <a:pt x="1667" y="6174"/>
                    <a:pt x="5337" y="331"/>
                    <a:pt x="2785" y="15"/>
                  </a:cubicBezTo>
                  <a:cubicBezTo>
                    <a:pt x="2708" y="5"/>
                    <a:pt x="2634" y="1"/>
                    <a:pt x="25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0"/>
            <p:cNvSpPr/>
            <p:nvPr/>
          </p:nvSpPr>
          <p:spPr>
            <a:xfrm>
              <a:off x="5837775" y="3743775"/>
              <a:ext cx="157100" cy="122650"/>
            </a:xfrm>
            <a:custGeom>
              <a:avLst/>
              <a:gdLst/>
              <a:ahLst/>
              <a:cxnLst/>
              <a:rect l="l" t="t" r="r" b="b"/>
              <a:pathLst>
                <a:path w="6284" h="4906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913" y="4906"/>
                    <a:pt x="3580" y="4906"/>
                  </a:cubicBezTo>
                  <a:cubicBezTo>
                    <a:pt x="3822" y="4906"/>
                    <a:pt x="4058" y="4803"/>
                    <a:pt x="4282" y="4568"/>
                  </a:cubicBezTo>
                  <a:cubicBezTo>
                    <a:pt x="6284" y="2470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0"/>
            <p:cNvSpPr/>
            <p:nvPr/>
          </p:nvSpPr>
          <p:spPr>
            <a:xfrm>
              <a:off x="5880350" y="3551625"/>
              <a:ext cx="150925" cy="174600"/>
            </a:xfrm>
            <a:custGeom>
              <a:avLst/>
              <a:gdLst/>
              <a:ahLst/>
              <a:cxnLst/>
              <a:rect l="l" t="t" r="r" b="b"/>
              <a:pathLst>
                <a:path w="6037" h="6984" extrusionOk="0">
                  <a:moveTo>
                    <a:pt x="2896" y="1"/>
                  </a:moveTo>
                  <a:cubicBezTo>
                    <a:pt x="1" y="1"/>
                    <a:pt x="1871" y="6984"/>
                    <a:pt x="1871" y="6984"/>
                  </a:cubicBezTo>
                  <a:cubicBezTo>
                    <a:pt x="1871" y="6984"/>
                    <a:pt x="6036" y="382"/>
                    <a:pt x="3150" y="17"/>
                  </a:cubicBezTo>
                  <a:cubicBezTo>
                    <a:pt x="3061" y="6"/>
                    <a:pt x="2977" y="1"/>
                    <a:pt x="28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0"/>
            <p:cNvSpPr/>
            <p:nvPr/>
          </p:nvSpPr>
          <p:spPr>
            <a:xfrm>
              <a:off x="5937375" y="3720100"/>
              <a:ext cx="176400" cy="140750"/>
            </a:xfrm>
            <a:custGeom>
              <a:avLst/>
              <a:gdLst/>
              <a:ahLst/>
              <a:cxnLst/>
              <a:rect l="l" t="t" r="r" b="b"/>
              <a:pathLst>
                <a:path w="7056" h="5630" extrusionOk="0">
                  <a:moveTo>
                    <a:pt x="0" y="1"/>
                  </a:moveTo>
                  <a:cubicBezTo>
                    <a:pt x="0" y="1"/>
                    <a:pt x="2071" y="5629"/>
                    <a:pt x="3962" y="5629"/>
                  </a:cubicBezTo>
                  <a:cubicBezTo>
                    <a:pt x="4229" y="5629"/>
                    <a:pt x="4492" y="5517"/>
                    <a:pt x="4745" y="5262"/>
                  </a:cubicBezTo>
                  <a:cubicBezTo>
                    <a:pt x="7055" y="293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0"/>
            <p:cNvSpPr/>
            <p:nvPr/>
          </p:nvSpPr>
          <p:spPr>
            <a:xfrm>
              <a:off x="5995425" y="3550500"/>
              <a:ext cx="138475" cy="158375"/>
            </a:xfrm>
            <a:custGeom>
              <a:avLst/>
              <a:gdLst/>
              <a:ahLst/>
              <a:cxnLst/>
              <a:rect l="l" t="t" r="r" b="b"/>
              <a:pathLst>
                <a:path w="5539" h="6335" extrusionOk="0">
                  <a:moveTo>
                    <a:pt x="2342" y="0"/>
                  </a:moveTo>
                  <a:cubicBezTo>
                    <a:pt x="0" y="0"/>
                    <a:pt x="142" y="6335"/>
                    <a:pt x="142" y="6335"/>
                  </a:cubicBezTo>
                  <a:cubicBezTo>
                    <a:pt x="142" y="6335"/>
                    <a:pt x="5539" y="1117"/>
                    <a:pt x="2926" y="118"/>
                  </a:cubicBezTo>
                  <a:cubicBezTo>
                    <a:pt x="2716" y="38"/>
                    <a:pt x="2522" y="0"/>
                    <a:pt x="23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0"/>
            <p:cNvSpPr/>
            <p:nvPr/>
          </p:nvSpPr>
          <p:spPr>
            <a:xfrm>
              <a:off x="6230200" y="3611925"/>
              <a:ext cx="163875" cy="77425"/>
            </a:xfrm>
            <a:custGeom>
              <a:avLst/>
              <a:gdLst/>
              <a:ahLst/>
              <a:cxnLst/>
              <a:rect l="l" t="t" r="r" b="b"/>
              <a:pathLst>
                <a:path w="6555" h="3097" extrusionOk="0">
                  <a:moveTo>
                    <a:pt x="670" y="0"/>
                  </a:moveTo>
                  <a:cubicBezTo>
                    <a:pt x="260" y="0"/>
                    <a:pt x="0" y="13"/>
                    <a:pt x="0" y="13"/>
                  </a:cubicBezTo>
                  <a:cubicBezTo>
                    <a:pt x="0" y="13"/>
                    <a:pt x="3148" y="3097"/>
                    <a:pt x="4848" y="3097"/>
                  </a:cubicBezTo>
                  <a:cubicBezTo>
                    <a:pt x="5275" y="3097"/>
                    <a:pt x="5611" y="2902"/>
                    <a:pt x="5782" y="2415"/>
                  </a:cubicBezTo>
                  <a:cubicBezTo>
                    <a:pt x="6555" y="216"/>
                    <a:pt x="2351" y="0"/>
                    <a:pt x="6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0"/>
            <p:cNvSpPr/>
            <p:nvPr/>
          </p:nvSpPr>
          <p:spPr>
            <a:xfrm>
              <a:off x="6119400" y="3659600"/>
              <a:ext cx="163875" cy="77425"/>
            </a:xfrm>
            <a:custGeom>
              <a:avLst/>
              <a:gdLst/>
              <a:ahLst/>
              <a:cxnLst/>
              <a:rect l="l" t="t" r="r" b="b"/>
              <a:pathLst>
                <a:path w="6555" h="3097" extrusionOk="0">
                  <a:moveTo>
                    <a:pt x="670" y="0"/>
                  </a:moveTo>
                  <a:cubicBezTo>
                    <a:pt x="260" y="0"/>
                    <a:pt x="0" y="13"/>
                    <a:pt x="0" y="13"/>
                  </a:cubicBezTo>
                  <a:cubicBezTo>
                    <a:pt x="0" y="13"/>
                    <a:pt x="3148" y="3096"/>
                    <a:pt x="4848" y="3096"/>
                  </a:cubicBezTo>
                  <a:cubicBezTo>
                    <a:pt x="5275" y="3096"/>
                    <a:pt x="5611" y="2902"/>
                    <a:pt x="5782" y="2415"/>
                  </a:cubicBezTo>
                  <a:cubicBezTo>
                    <a:pt x="6555" y="216"/>
                    <a:pt x="2351" y="0"/>
                    <a:pt x="6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0"/>
            <p:cNvSpPr/>
            <p:nvPr/>
          </p:nvSpPr>
          <p:spPr>
            <a:xfrm>
              <a:off x="6030425" y="3687025"/>
              <a:ext cx="195675" cy="124725"/>
            </a:xfrm>
            <a:custGeom>
              <a:avLst/>
              <a:gdLst/>
              <a:ahLst/>
              <a:cxnLst/>
              <a:rect l="l" t="t" r="r" b="b"/>
              <a:pathLst>
                <a:path w="7827" h="4989" extrusionOk="0">
                  <a:moveTo>
                    <a:pt x="0" y="1"/>
                  </a:moveTo>
                  <a:cubicBezTo>
                    <a:pt x="0" y="1"/>
                    <a:pt x="3041" y="4989"/>
                    <a:pt x="4996" y="4989"/>
                  </a:cubicBezTo>
                  <a:cubicBezTo>
                    <a:pt x="5351" y="4989"/>
                    <a:pt x="5671" y="4824"/>
                    <a:pt x="5929" y="4434"/>
                  </a:cubicBezTo>
                  <a:cubicBezTo>
                    <a:pt x="7827" y="1577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0"/>
            <p:cNvSpPr/>
            <p:nvPr/>
          </p:nvSpPr>
          <p:spPr>
            <a:xfrm>
              <a:off x="5796475" y="3561325"/>
              <a:ext cx="578125" cy="202575"/>
            </a:xfrm>
            <a:custGeom>
              <a:avLst/>
              <a:gdLst/>
              <a:ahLst/>
              <a:cxnLst/>
              <a:rect l="l" t="t" r="r" b="b"/>
              <a:pathLst>
                <a:path w="23125" h="8103" extrusionOk="0">
                  <a:moveTo>
                    <a:pt x="22718" y="0"/>
                  </a:moveTo>
                  <a:cubicBezTo>
                    <a:pt x="22665" y="0"/>
                    <a:pt x="22610" y="13"/>
                    <a:pt x="22559" y="39"/>
                  </a:cubicBezTo>
                  <a:cubicBezTo>
                    <a:pt x="22514" y="61"/>
                    <a:pt x="17971" y="2335"/>
                    <a:pt x="11814" y="4143"/>
                  </a:cubicBezTo>
                  <a:cubicBezTo>
                    <a:pt x="5630" y="5959"/>
                    <a:pt x="330" y="7389"/>
                    <a:pt x="277" y="7402"/>
                  </a:cubicBezTo>
                  <a:cubicBezTo>
                    <a:pt x="107" y="7449"/>
                    <a:pt x="0" y="7608"/>
                    <a:pt x="15" y="7777"/>
                  </a:cubicBezTo>
                  <a:cubicBezTo>
                    <a:pt x="17" y="7798"/>
                    <a:pt x="20" y="7818"/>
                    <a:pt x="26" y="7839"/>
                  </a:cubicBezTo>
                  <a:cubicBezTo>
                    <a:pt x="69" y="7997"/>
                    <a:pt x="213" y="8102"/>
                    <a:pt x="370" y="8102"/>
                  </a:cubicBezTo>
                  <a:cubicBezTo>
                    <a:pt x="400" y="8102"/>
                    <a:pt x="432" y="8098"/>
                    <a:pt x="462" y="8090"/>
                  </a:cubicBezTo>
                  <a:cubicBezTo>
                    <a:pt x="515" y="8075"/>
                    <a:pt x="5823" y="6644"/>
                    <a:pt x="12014" y="4826"/>
                  </a:cubicBezTo>
                  <a:cubicBezTo>
                    <a:pt x="18232" y="2999"/>
                    <a:pt x="22833" y="696"/>
                    <a:pt x="22878" y="674"/>
                  </a:cubicBezTo>
                  <a:cubicBezTo>
                    <a:pt x="23054" y="585"/>
                    <a:pt x="23125" y="371"/>
                    <a:pt x="23036" y="197"/>
                  </a:cubicBezTo>
                  <a:cubicBezTo>
                    <a:pt x="22973" y="72"/>
                    <a:pt x="22848" y="0"/>
                    <a:pt x="227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0"/>
            <p:cNvSpPr/>
            <p:nvPr/>
          </p:nvSpPr>
          <p:spPr>
            <a:xfrm>
              <a:off x="6309875" y="3516450"/>
              <a:ext cx="172525" cy="78650"/>
            </a:xfrm>
            <a:custGeom>
              <a:avLst/>
              <a:gdLst/>
              <a:ahLst/>
              <a:cxnLst/>
              <a:rect l="l" t="t" r="r" b="b"/>
              <a:pathLst>
                <a:path w="6901" h="3146" extrusionOk="0">
                  <a:moveTo>
                    <a:pt x="4656" y="1"/>
                  </a:moveTo>
                  <a:cubicBezTo>
                    <a:pt x="2850" y="1"/>
                    <a:pt x="1" y="3146"/>
                    <a:pt x="1" y="3146"/>
                  </a:cubicBezTo>
                  <a:cubicBezTo>
                    <a:pt x="1" y="3146"/>
                    <a:pt x="6901" y="3075"/>
                    <a:pt x="5788" y="758"/>
                  </a:cubicBezTo>
                  <a:cubicBezTo>
                    <a:pt x="5528" y="216"/>
                    <a:pt x="5128" y="1"/>
                    <a:pt x="4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9" name="Google Shape;989;p30"/>
          <p:cNvGrpSpPr/>
          <p:nvPr/>
        </p:nvGrpSpPr>
        <p:grpSpPr>
          <a:xfrm rot="3527879" flipH="1">
            <a:off x="8227749" y="4378521"/>
            <a:ext cx="1289152" cy="503079"/>
            <a:chOff x="6643775" y="937130"/>
            <a:chExt cx="826962" cy="315885"/>
          </a:xfrm>
        </p:grpSpPr>
        <p:sp>
          <p:nvSpPr>
            <p:cNvPr id="990" name="Google Shape;990;p30"/>
            <p:cNvSpPr/>
            <p:nvPr/>
          </p:nvSpPr>
          <p:spPr>
            <a:xfrm>
              <a:off x="6712995" y="937130"/>
              <a:ext cx="755648" cy="315885"/>
            </a:xfrm>
            <a:custGeom>
              <a:avLst/>
              <a:gdLst/>
              <a:ahLst/>
              <a:cxnLst/>
              <a:rect l="l" t="t" r="r" b="b"/>
              <a:pathLst>
                <a:path w="16604" h="6941" extrusionOk="0">
                  <a:moveTo>
                    <a:pt x="6580" y="0"/>
                  </a:moveTo>
                  <a:cubicBezTo>
                    <a:pt x="1405" y="0"/>
                    <a:pt x="413" y="3745"/>
                    <a:pt x="1" y="5187"/>
                  </a:cubicBezTo>
                  <a:cubicBezTo>
                    <a:pt x="1" y="5187"/>
                    <a:pt x="1946" y="6940"/>
                    <a:pt x="4958" y="6940"/>
                  </a:cubicBezTo>
                  <a:cubicBezTo>
                    <a:pt x="5766" y="6940"/>
                    <a:pt x="6650" y="6814"/>
                    <a:pt x="7595" y="6494"/>
                  </a:cubicBezTo>
                  <a:cubicBezTo>
                    <a:pt x="12061" y="4982"/>
                    <a:pt x="16603" y="120"/>
                    <a:pt x="16603" y="120"/>
                  </a:cubicBezTo>
                  <a:cubicBezTo>
                    <a:pt x="16603" y="120"/>
                    <a:pt x="11872" y="31"/>
                    <a:pt x="6642" y="1"/>
                  </a:cubicBezTo>
                  <a:cubicBezTo>
                    <a:pt x="6621" y="1"/>
                    <a:pt x="6601" y="0"/>
                    <a:pt x="6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0"/>
            <p:cNvSpPr/>
            <p:nvPr/>
          </p:nvSpPr>
          <p:spPr>
            <a:xfrm>
              <a:off x="6643775" y="937630"/>
              <a:ext cx="826962" cy="257769"/>
            </a:xfrm>
            <a:custGeom>
              <a:avLst/>
              <a:gdLst/>
              <a:ahLst/>
              <a:cxnLst/>
              <a:rect l="l" t="t" r="r" b="b"/>
              <a:pathLst>
                <a:path w="18171" h="5664" extrusionOk="0">
                  <a:moveTo>
                    <a:pt x="18078" y="0"/>
                  </a:moveTo>
                  <a:cubicBezTo>
                    <a:pt x="17969" y="47"/>
                    <a:pt x="7161" y="4745"/>
                    <a:pt x="1" y="5430"/>
                  </a:cubicBezTo>
                  <a:lnTo>
                    <a:pt x="23" y="5663"/>
                  </a:lnTo>
                  <a:cubicBezTo>
                    <a:pt x="7221" y="4975"/>
                    <a:pt x="18063" y="262"/>
                    <a:pt x="18171" y="215"/>
                  </a:cubicBezTo>
                  <a:lnTo>
                    <a:pt x="18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2" name="Google Shape;992;p30"/>
          <p:cNvGrpSpPr/>
          <p:nvPr/>
        </p:nvGrpSpPr>
        <p:grpSpPr>
          <a:xfrm rot="1419278" flipH="1">
            <a:off x="8097053" y="4825352"/>
            <a:ext cx="1289222" cy="503070"/>
            <a:chOff x="6643775" y="937130"/>
            <a:chExt cx="826962" cy="315885"/>
          </a:xfrm>
        </p:grpSpPr>
        <p:sp>
          <p:nvSpPr>
            <p:cNvPr id="993" name="Google Shape;993;p30"/>
            <p:cNvSpPr/>
            <p:nvPr/>
          </p:nvSpPr>
          <p:spPr>
            <a:xfrm>
              <a:off x="6712995" y="937130"/>
              <a:ext cx="755648" cy="315885"/>
            </a:xfrm>
            <a:custGeom>
              <a:avLst/>
              <a:gdLst/>
              <a:ahLst/>
              <a:cxnLst/>
              <a:rect l="l" t="t" r="r" b="b"/>
              <a:pathLst>
                <a:path w="16604" h="6941" extrusionOk="0">
                  <a:moveTo>
                    <a:pt x="6580" y="0"/>
                  </a:moveTo>
                  <a:cubicBezTo>
                    <a:pt x="1405" y="0"/>
                    <a:pt x="413" y="3745"/>
                    <a:pt x="1" y="5187"/>
                  </a:cubicBezTo>
                  <a:cubicBezTo>
                    <a:pt x="1" y="5187"/>
                    <a:pt x="1946" y="6940"/>
                    <a:pt x="4958" y="6940"/>
                  </a:cubicBezTo>
                  <a:cubicBezTo>
                    <a:pt x="5766" y="6940"/>
                    <a:pt x="6650" y="6814"/>
                    <a:pt x="7595" y="6494"/>
                  </a:cubicBezTo>
                  <a:cubicBezTo>
                    <a:pt x="12061" y="4982"/>
                    <a:pt x="16603" y="120"/>
                    <a:pt x="16603" y="120"/>
                  </a:cubicBezTo>
                  <a:cubicBezTo>
                    <a:pt x="16603" y="120"/>
                    <a:pt x="11872" y="31"/>
                    <a:pt x="6642" y="1"/>
                  </a:cubicBezTo>
                  <a:cubicBezTo>
                    <a:pt x="6621" y="1"/>
                    <a:pt x="6601" y="0"/>
                    <a:pt x="65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0"/>
            <p:cNvSpPr/>
            <p:nvPr/>
          </p:nvSpPr>
          <p:spPr>
            <a:xfrm>
              <a:off x="6643775" y="937630"/>
              <a:ext cx="826962" cy="257769"/>
            </a:xfrm>
            <a:custGeom>
              <a:avLst/>
              <a:gdLst/>
              <a:ahLst/>
              <a:cxnLst/>
              <a:rect l="l" t="t" r="r" b="b"/>
              <a:pathLst>
                <a:path w="18171" h="5664" extrusionOk="0">
                  <a:moveTo>
                    <a:pt x="18078" y="0"/>
                  </a:moveTo>
                  <a:cubicBezTo>
                    <a:pt x="17969" y="47"/>
                    <a:pt x="7161" y="4745"/>
                    <a:pt x="1" y="5430"/>
                  </a:cubicBezTo>
                  <a:lnTo>
                    <a:pt x="23" y="5663"/>
                  </a:lnTo>
                  <a:cubicBezTo>
                    <a:pt x="7221" y="4975"/>
                    <a:pt x="18063" y="262"/>
                    <a:pt x="18171" y="215"/>
                  </a:cubicBezTo>
                  <a:lnTo>
                    <a:pt x="18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31"/>
          <p:cNvSpPr/>
          <p:nvPr/>
        </p:nvSpPr>
        <p:spPr>
          <a:xfrm rot="10800000" flipH="1">
            <a:off x="7848667" y="283010"/>
            <a:ext cx="2932117" cy="2181503"/>
          </a:xfrm>
          <a:custGeom>
            <a:avLst/>
            <a:gdLst/>
            <a:ahLst/>
            <a:cxnLst/>
            <a:rect l="l" t="t" r="r" b="b"/>
            <a:pathLst>
              <a:path w="72825" h="54182" extrusionOk="0">
                <a:moveTo>
                  <a:pt x="13015" y="1"/>
                </a:moveTo>
                <a:cubicBezTo>
                  <a:pt x="11659" y="1"/>
                  <a:pt x="10551" y="1108"/>
                  <a:pt x="10551" y="2463"/>
                </a:cubicBezTo>
                <a:cubicBezTo>
                  <a:pt x="10551" y="3819"/>
                  <a:pt x="11659" y="4926"/>
                  <a:pt x="13015" y="4926"/>
                </a:cubicBezTo>
                <a:lnTo>
                  <a:pt x="25706" y="4926"/>
                </a:lnTo>
                <a:cubicBezTo>
                  <a:pt x="27060" y="4926"/>
                  <a:pt x="28168" y="6034"/>
                  <a:pt x="28168" y="7388"/>
                </a:cubicBezTo>
                <a:cubicBezTo>
                  <a:pt x="28168" y="8744"/>
                  <a:pt x="27060" y="9852"/>
                  <a:pt x="25706" y="9852"/>
                </a:cubicBezTo>
                <a:lnTo>
                  <a:pt x="15338" y="9852"/>
                </a:lnTo>
                <a:cubicBezTo>
                  <a:pt x="13984" y="9852"/>
                  <a:pt x="12875" y="10960"/>
                  <a:pt x="12875" y="12314"/>
                </a:cubicBezTo>
                <a:cubicBezTo>
                  <a:pt x="12875" y="13670"/>
                  <a:pt x="13984" y="14777"/>
                  <a:pt x="15338" y="14777"/>
                </a:cubicBezTo>
                <a:lnTo>
                  <a:pt x="18652" y="14777"/>
                </a:lnTo>
                <a:cubicBezTo>
                  <a:pt x="20006" y="14777"/>
                  <a:pt x="21114" y="15885"/>
                  <a:pt x="21114" y="17240"/>
                </a:cubicBezTo>
                <a:cubicBezTo>
                  <a:pt x="21114" y="18595"/>
                  <a:pt x="20006" y="19703"/>
                  <a:pt x="18652" y="19703"/>
                </a:cubicBezTo>
                <a:lnTo>
                  <a:pt x="2464" y="19703"/>
                </a:lnTo>
                <a:cubicBezTo>
                  <a:pt x="1109" y="19703"/>
                  <a:pt x="0" y="20811"/>
                  <a:pt x="0" y="22165"/>
                </a:cubicBezTo>
                <a:cubicBezTo>
                  <a:pt x="0" y="23521"/>
                  <a:pt x="1109" y="24629"/>
                  <a:pt x="2464" y="24629"/>
                </a:cubicBezTo>
                <a:lnTo>
                  <a:pt x="19829" y="24629"/>
                </a:lnTo>
                <a:cubicBezTo>
                  <a:pt x="21183" y="24629"/>
                  <a:pt x="22291" y="25736"/>
                  <a:pt x="22291" y="27091"/>
                </a:cubicBezTo>
                <a:cubicBezTo>
                  <a:pt x="22291" y="28447"/>
                  <a:pt x="21183" y="29554"/>
                  <a:pt x="19829" y="29554"/>
                </a:cubicBezTo>
                <a:lnTo>
                  <a:pt x="16292" y="29554"/>
                </a:lnTo>
                <a:cubicBezTo>
                  <a:pt x="14938" y="29554"/>
                  <a:pt x="13830" y="30662"/>
                  <a:pt x="13830" y="32016"/>
                </a:cubicBezTo>
                <a:cubicBezTo>
                  <a:pt x="13830" y="33372"/>
                  <a:pt x="14938" y="34480"/>
                  <a:pt x="16292" y="34480"/>
                </a:cubicBezTo>
                <a:lnTo>
                  <a:pt x="46359" y="34480"/>
                </a:lnTo>
                <a:cubicBezTo>
                  <a:pt x="47713" y="34480"/>
                  <a:pt x="48821" y="35587"/>
                  <a:pt x="48821" y="36943"/>
                </a:cubicBezTo>
                <a:cubicBezTo>
                  <a:pt x="48821" y="38298"/>
                  <a:pt x="47713" y="39405"/>
                  <a:pt x="46359" y="39405"/>
                </a:cubicBezTo>
                <a:lnTo>
                  <a:pt x="20249" y="39405"/>
                </a:lnTo>
                <a:cubicBezTo>
                  <a:pt x="18894" y="39405"/>
                  <a:pt x="17785" y="40513"/>
                  <a:pt x="17785" y="41869"/>
                </a:cubicBezTo>
                <a:cubicBezTo>
                  <a:pt x="17785" y="43223"/>
                  <a:pt x="18894" y="44331"/>
                  <a:pt x="20249" y="44331"/>
                </a:cubicBezTo>
                <a:lnTo>
                  <a:pt x="39304" y="44331"/>
                </a:lnTo>
                <a:cubicBezTo>
                  <a:pt x="40660" y="44331"/>
                  <a:pt x="41767" y="45438"/>
                  <a:pt x="41767" y="46794"/>
                </a:cubicBezTo>
                <a:cubicBezTo>
                  <a:pt x="41767" y="48149"/>
                  <a:pt x="40660" y="49256"/>
                  <a:pt x="39304" y="49256"/>
                </a:cubicBezTo>
                <a:lnTo>
                  <a:pt x="35769" y="49256"/>
                </a:lnTo>
                <a:cubicBezTo>
                  <a:pt x="34414" y="49256"/>
                  <a:pt x="33305" y="50364"/>
                  <a:pt x="33305" y="51720"/>
                </a:cubicBezTo>
                <a:cubicBezTo>
                  <a:pt x="33305" y="53074"/>
                  <a:pt x="34414" y="54182"/>
                  <a:pt x="35769" y="54182"/>
                </a:cubicBezTo>
                <a:lnTo>
                  <a:pt x="70362" y="54182"/>
                </a:lnTo>
                <a:cubicBezTo>
                  <a:pt x="71717" y="54182"/>
                  <a:pt x="72824" y="53074"/>
                  <a:pt x="72824" y="51720"/>
                </a:cubicBezTo>
                <a:cubicBezTo>
                  <a:pt x="72824" y="50364"/>
                  <a:pt x="71717" y="49256"/>
                  <a:pt x="70362" y="49256"/>
                </a:cubicBezTo>
                <a:lnTo>
                  <a:pt x="57670" y="49256"/>
                </a:lnTo>
                <a:cubicBezTo>
                  <a:pt x="56315" y="49256"/>
                  <a:pt x="55208" y="48149"/>
                  <a:pt x="55208" y="46794"/>
                </a:cubicBezTo>
                <a:cubicBezTo>
                  <a:pt x="55208" y="45438"/>
                  <a:pt x="56315" y="44331"/>
                  <a:pt x="57670" y="44331"/>
                </a:cubicBezTo>
                <a:lnTo>
                  <a:pt x="68037" y="44331"/>
                </a:lnTo>
                <a:cubicBezTo>
                  <a:pt x="69392" y="44331"/>
                  <a:pt x="70501" y="43223"/>
                  <a:pt x="70501" y="41869"/>
                </a:cubicBezTo>
                <a:cubicBezTo>
                  <a:pt x="70501" y="40513"/>
                  <a:pt x="69392" y="39405"/>
                  <a:pt x="68037" y="39405"/>
                </a:cubicBezTo>
                <a:lnTo>
                  <a:pt x="64723" y="39405"/>
                </a:lnTo>
                <a:cubicBezTo>
                  <a:pt x="63369" y="39405"/>
                  <a:pt x="62261" y="38298"/>
                  <a:pt x="62261" y="36943"/>
                </a:cubicBezTo>
                <a:cubicBezTo>
                  <a:pt x="62261" y="35587"/>
                  <a:pt x="63369" y="34480"/>
                  <a:pt x="64723" y="34480"/>
                </a:cubicBezTo>
                <a:lnTo>
                  <a:pt x="69887" y="34480"/>
                </a:lnTo>
                <a:cubicBezTo>
                  <a:pt x="71241" y="34480"/>
                  <a:pt x="72349" y="33372"/>
                  <a:pt x="72349" y="32016"/>
                </a:cubicBezTo>
                <a:cubicBezTo>
                  <a:pt x="72349" y="30662"/>
                  <a:pt x="71241" y="29554"/>
                  <a:pt x="69887" y="29554"/>
                </a:cubicBezTo>
                <a:lnTo>
                  <a:pt x="38193" y="29554"/>
                </a:lnTo>
                <a:cubicBezTo>
                  <a:pt x="36839" y="29554"/>
                  <a:pt x="35731" y="28447"/>
                  <a:pt x="35731" y="27091"/>
                </a:cubicBezTo>
                <a:cubicBezTo>
                  <a:pt x="35731" y="25736"/>
                  <a:pt x="36839" y="24629"/>
                  <a:pt x="38193" y="24629"/>
                </a:cubicBezTo>
                <a:lnTo>
                  <a:pt x="41301" y="24629"/>
                </a:lnTo>
                <a:cubicBezTo>
                  <a:pt x="42655" y="24629"/>
                  <a:pt x="43765" y="23521"/>
                  <a:pt x="43765" y="22165"/>
                </a:cubicBezTo>
                <a:cubicBezTo>
                  <a:pt x="43765" y="20811"/>
                  <a:pt x="42655" y="19703"/>
                  <a:pt x="41301" y="19703"/>
                </a:cubicBezTo>
                <a:lnTo>
                  <a:pt x="37016" y="19703"/>
                </a:lnTo>
                <a:cubicBezTo>
                  <a:pt x="35662" y="19703"/>
                  <a:pt x="34554" y="18595"/>
                  <a:pt x="34554" y="17240"/>
                </a:cubicBezTo>
                <a:cubicBezTo>
                  <a:pt x="34554" y="15885"/>
                  <a:pt x="35662" y="14777"/>
                  <a:pt x="37016" y="14777"/>
                </a:cubicBezTo>
                <a:lnTo>
                  <a:pt x="63127" y="14777"/>
                </a:lnTo>
                <a:cubicBezTo>
                  <a:pt x="64481" y="14777"/>
                  <a:pt x="65590" y="13670"/>
                  <a:pt x="65590" y="12314"/>
                </a:cubicBezTo>
                <a:cubicBezTo>
                  <a:pt x="65590" y="10960"/>
                  <a:pt x="64481" y="9852"/>
                  <a:pt x="63127" y="9852"/>
                </a:cubicBezTo>
                <a:lnTo>
                  <a:pt x="44072" y="9852"/>
                </a:lnTo>
                <a:cubicBezTo>
                  <a:pt x="42717" y="9852"/>
                  <a:pt x="41608" y="8744"/>
                  <a:pt x="41608" y="7388"/>
                </a:cubicBezTo>
                <a:cubicBezTo>
                  <a:pt x="41608" y="6034"/>
                  <a:pt x="42717" y="4926"/>
                  <a:pt x="44072" y="4926"/>
                </a:cubicBezTo>
                <a:lnTo>
                  <a:pt x="47607" y="4926"/>
                </a:lnTo>
                <a:cubicBezTo>
                  <a:pt x="48961" y="4926"/>
                  <a:pt x="50070" y="3819"/>
                  <a:pt x="50070" y="2463"/>
                </a:cubicBezTo>
                <a:cubicBezTo>
                  <a:pt x="50070" y="1108"/>
                  <a:pt x="48961" y="1"/>
                  <a:pt x="47607" y="1"/>
                </a:cubicBezTo>
                <a:close/>
              </a:path>
            </a:pathLst>
          </a:custGeom>
          <a:solidFill>
            <a:srgbClr val="F8AE50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31"/>
          <p:cNvSpPr/>
          <p:nvPr/>
        </p:nvSpPr>
        <p:spPr>
          <a:xfrm>
            <a:off x="7874369" y="4313962"/>
            <a:ext cx="3033111" cy="1169778"/>
          </a:xfrm>
          <a:custGeom>
            <a:avLst/>
            <a:gdLst/>
            <a:ahLst/>
            <a:cxnLst/>
            <a:rect l="l" t="t" r="r" b="b"/>
            <a:pathLst>
              <a:path w="74652" h="28791" extrusionOk="0">
                <a:moveTo>
                  <a:pt x="2879" y="0"/>
                </a:moveTo>
                <a:cubicBezTo>
                  <a:pt x="1296" y="0"/>
                  <a:pt x="0" y="1295"/>
                  <a:pt x="0" y="2879"/>
                </a:cubicBezTo>
                <a:cubicBezTo>
                  <a:pt x="0" y="4463"/>
                  <a:pt x="1296" y="5758"/>
                  <a:pt x="2879" y="5758"/>
                </a:cubicBezTo>
                <a:lnTo>
                  <a:pt x="17718" y="5758"/>
                </a:lnTo>
                <a:cubicBezTo>
                  <a:pt x="19301" y="5758"/>
                  <a:pt x="20597" y="7054"/>
                  <a:pt x="20597" y="8637"/>
                </a:cubicBezTo>
                <a:cubicBezTo>
                  <a:pt x="20597" y="10220"/>
                  <a:pt x="19301" y="11516"/>
                  <a:pt x="17718" y="11516"/>
                </a:cubicBezTo>
                <a:lnTo>
                  <a:pt x="5597" y="11516"/>
                </a:lnTo>
                <a:cubicBezTo>
                  <a:pt x="4014" y="11516"/>
                  <a:pt x="2718" y="12812"/>
                  <a:pt x="2718" y="14395"/>
                </a:cubicBezTo>
                <a:cubicBezTo>
                  <a:pt x="2718" y="15980"/>
                  <a:pt x="4014" y="17274"/>
                  <a:pt x="5597" y="17274"/>
                </a:cubicBezTo>
                <a:lnTo>
                  <a:pt x="36786" y="17274"/>
                </a:lnTo>
                <a:cubicBezTo>
                  <a:pt x="38370" y="17274"/>
                  <a:pt x="39665" y="18569"/>
                  <a:pt x="39665" y="20154"/>
                </a:cubicBezTo>
                <a:cubicBezTo>
                  <a:pt x="39665" y="21737"/>
                  <a:pt x="38370" y="23033"/>
                  <a:pt x="36786" y="23033"/>
                </a:cubicBezTo>
                <a:lnTo>
                  <a:pt x="31331" y="23033"/>
                </a:lnTo>
                <a:cubicBezTo>
                  <a:pt x="29748" y="23033"/>
                  <a:pt x="28452" y="24329"/>
                  <a:pt x="28452" y="25912"/>
                </a:cubicBezTo>
                <a:cubicBezTo>
                  <a:pt x="28452" y="27495"/>
                  <a:pt x="29748" y="28791"/>
                  <a:pt x="31331" y="28791"/>
                </a:cubicBezTo>
                <a:lnTo>
                  <a:pt x="71773" y="28791"/>
                </a:lnTo>
                <a:cubicBezTo>
                  <a:pt x="73356" y="28791"/>
                  <a:pt x="74652" y="27495"/>
                  <a:pt x="74652" y="25912"/>
                </a:cubicBezTo>
                <a:cubicBezTo>
                  <a:pt x="74652" y="24329"/>
                  <a:pt x="73356" y="23033"/>
                  <a:pt x="71773" y="23033"/>
                </a:cubicBezTo>
                <a:lnTo>
                  <a:pt x="58257" y="23033"/>
                </a:lnTo>
                <a:cubicBezTo>
                  <a:pt x="56674" y="23033"/>
                  <a:pt x="55378" y="21737"/>
                  <a:pt x="55378" y="20154"/>
                </a:cubicBezTo>
                <a:cubicBezTo>
                  <a:pt x="55378" y="18569"/>
                  <a:pt x="56674" y="17274"/>
                  <a:pt x="58257" y="17274"/>
                </a:cubicBezTo>
                <a:lnTo>
                  <a:pt x="61466" y="17274"/>
                </a:lnTo>
                <a:cubicBezTo>
                  <a:pt x="63049" y="17274"/>
                  <a:pt x="64344" y="15980"/>
                  <a:pt x="64344" y="14395"/>
                </a:cubicBezTo>
                <a:cubicBezTo>
                  <a:pt x="64344" y="12812"/>
                  <a:pt x="63049" y="11516"/>
                  <a:pt x="61466" y="11516"/>
                </a:cubicBezTo>
                <a:lnTo>
                  <a:pt x="39187" y="11516"/>
                </a:lnTo>
                <a:cubicBezTo>
                  <a:pt x="37604" y="11516"/>
                  <a:pt x="36308" y="10220"/>
                  <a:pt x="36308" y="8637"/>
                </a:cubicBezTo>
                <a:cubicBezTo>
                  <a:pt x="36308" y="7054"/>
                  <a:pt x="37604" y="5758"/>
                  <a:pt x="39187" y="5758"/>
                </a:cubicBezTo>
                <a:lnTo>
                  <a:pt x="43321" y="5758"/>
                </a:lnTo>
                <a:cubicBezTo>
                  <a:pt x="44904" y="5758"/>
                  <a:pt x="46200" y="4463"/>
                  <a:pt x="46200" y="2879"/>
                </a:cubicBezTo>
                <a:cubicBezTo>
                  <a:pt x="46200" y="1295"/>
                  <a:pt x="44904" y="0"/>
                  <a:pt x="43321" y="0"/>
                </a:cubicBezTo>
                <a:close/>
              </a:path>
            </a:pathLst>
          </a:custGeom>
          <a:solidFill>
            <a:srgbClr val="F8AE50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31"/>
          <p:cNvSpPr/>
          <p:nvPr/>
        </p:nvSpPr>
        <p:spPr>
          <a:xfrm rot="10800000" flipH="1">
            <a:off x="-1245458" y="-272965"/>
            <a:ext cx="2932117" cy="2181503"/>
          </a:xfrm>
          <a:custGeom>
            <a:avLst/>
            <a:gdLst/>
            <a:ahLst/>
            <a:cxnLst/>
            <a:rect l="l" t="t" r="r" b="b"/>
            <a:pathLst>
              <a:path w="72825" h="54182" extrusionOk="0">
                <a:moveTo>
                  <a:pt x="13015" y="1"/>
                </a:moveTo>
                <a:cubicBezTo>
                  <a:pt x="11659" y="1"/>
                  <a:pt x="10551" y="1108"/>
                  <a:pt x="10551" y="2463"/>
                </a:cubicBezTo>
                <a:cubicBezTo>
                  <a:pt x="10551" y="3819"/>
                  <a:pt x="11659" y="4926"/>
                  <a:pt x="13015" y="4926"/>
                </a:cubicBezTo>
                <a:lnTo>
                  <a:pt x="25706" y="4926"/>
                </a:lnTo>
                <a:cubicBezTo>
                  <a:pt x="27060" y="4926"/>
                  <a:pt x="28168" y="6034"/>
                  <a:pt x="28168" y="7388"/>
                </a:cubicBezTo>
                <a:cubicBezTo>
                  <a:pt x="28168" y="8744"/>
                  <a:pt x="27060" y="9852"/>
                  <a:pt x="25706" y="9852"/>
                </a:cubicBezTo>
                <a:lnTo>
                  <a:pt x="15338" y="9852"/>
                </a:lnTo>
                <a:cubicBezTo>
                  <a:pt x="13984" y="9852"/>
                  <a:pt x="12875" y="10960"/>
                  <a:pt x="12875" y="12314"/>
                </a:cubicBezTo>
                <a:cubicBezTo>
                  <a:pt x="12875" y="13670"/>
                  <a:pt x="13984" y="14777"/>
                  <a:pt x="15338" y="14777"/>
                </a:cubicBezTo>
                <a:lnTo>
                  <a:pt x="18652" y="14777"/>
                </a:lnTo>
                <a:cubicBezTo>
                  <a:pt x="20006" y="14777"/>
                  <a:pt x="21114" y="15885"/>
                  <a:pt x="21114" y="17240"/>
                </a:cubicBezTo>
                <a:cubicBezTo>
                  <a:pt x="21114" y="18595"/>
                  <a:pt x="20006" y="19703"/>
                  <a:pt x="18652" y="19703"/>
                </a:cubicBezTo>
                <a:lnTo>
                  <a:pt x="2464" y="19703"/>
                </a:lnTo>
                <a:cubicBezTo>
                  <a:pt x="1109" y="19703"/>
                  <a:pt x="0" y="20811"/>
                  <a:pt x="0" y="22165"/>
                </a:cubicBezTo>
                <a:cubicBezTo>
                  <a:pt x="0" y="23521"/>
                  <a:pt x="1109" y="24629"/>
                  <a:pt x="2464" y="24629"/>
                </a:cubicBezTo>
                <a:lnTo>
                  <a:pt x="19829" y="24629"/>
                </a:lnTo>
                <a:cubicBezTo>
                  <a:pt x="21183" y="24629"/>
                  <a:pt x="22291" y="25736"/>
                  <a:pt x="22291" y="27091"/>
                </a:cubicBezTo>
                <a:cubicBezTo>
                  <a:pt x="22291" y="28447"/>
                  <a:pt x="21183" y="29554"/>
                  <a:pt x="19829" y="29554"/>
                </a:cubicBezTo>
                <a:lnTo>
                  <a:pt x="16292" y="29554"/>
                </a:lnTo>
                <a:cubicBezTo>
                  <a:pt x="14938" y="29554"/>
                  <a:pt x="13830" y="30662"/>
                  <a:pt x="13830" y="32016"/>
                </a:cubicBezTo>
                <a:cubicBezTo>
                  <a:pt x="13830" y="33372"/>
                  <a:pt x="14938" y="34480"/>
                  <a:pt x="16292" y="34480"/>
                </a:cubicBezTo>
                <a:lnTo>
                  <a:pt x="46359" y="34480"/>
                </a:lnTo>
                <a:cubicBezTo>
                  <a:pt x="47713" y="34480"/>
                  <a:pt x="48821" y="35587"/>
                  <a:pt x="48821" y="36943"/>
                </a:cubicBezTo>
                <a:cubicBezTo>
                  <a:pt x="48821" y="38298"/>
                  <a:pt x="47713" y="39405"/>
                  <a:pt x="46359" y="39405"/>
                </a:cubicBezTo>
                <a:lnTo>
                  <a:pt x="20249" y="39405"/>
                </a:lnTo>
                <a:cubicBezTo>
                  <a:pt x="18894" y="39405"/>
                  <a:pt x="17785" y="40513"/>
                  <a:pt x="17785" y="41869"/>
                </a:cubicBezTo>
                <a:cubicBezTo>
                  <a:pt x="17785" y="43223"/>
                  <a:pt x="18894" y="44331"/>
                  <a:pt x="20249" y="44331"/>
                </a:cubicBezTo>
                <a:lnTo>
                  <a:pt x="39304" y="44331"/>
                </a:lnTo>
                <a:cubicBezTo>
                  <a:pt x="40660" y="44331"/>
                  <a:pt x="41767" y="45438"/>
                  <a:pt x="41767" y="46794"/>
                </a:cubicBezTo>
                <a:cubicBezTo>
                  <a:pt x="41767" y="48149"/>
                  <a:pt x="40660" y="49256"/>
                  <a:pt x="39304" y="49256"/>
                </a:cubicBezTo>
                <a:lnTo>
                  <a:pt x="35769" y="49256"/>
                </a:lnTo>
                <a:cubicBezTo>
                  <a:pt x="34414" y="49256"/>
                  <a:pt x="33305" y="50364"/>
                  <a:pt x="33305" y="51720"/>
                </a:cubicBezTo>
                <a:cubicBezTo>
                  <a:pt x="33305" y="53074"/>
                  <a:pt x="34414" y="54182"/>
                  <a:pt x="35769" y="54182"/>
                </a:cubicBezTo>
                <a:lnTo>
                  <a:pt x="70362" y="54182"/>
                </a:lnTo>
                <a:cubicBezTo>
                  <a:pt x="71717" y="54182"/>
                  <a:pt x="72824" y="53074"/>
                  <a:pt x="72824" y="51720"/>
                </a:cubicBezTo>
                <a:cubicBezTo>
                  <a:pt x="72824" y="50364"/>
                  <a:pt x="71717" y="49256"/>
                  <a:pt x="70362" y="49256"/>
                </a:cubicBezTo>
                <a:lnTo>
                  <a:pt x="57670" y="49256"/>
                </a:lnTo>
                <a:cubicBezTo>
                  <a:pt x="56315" y="49256"/>
                  <a:pt x="55208" y="48149"/>
                  <a:pt x="55208" y="46794"/>
                </a:cubicBezTo>
                <a:cubicBezTo>
                  <a:pt x="55208" y="45438"/>
                  <a:pt x="56315" y="44331"/>
                  <a:pt x="57670" y="44331"/>
                </a:cubicBezTo>
                <a:lnTo>
                  <a:pt x="68037" y="44331"/>
                </a:lnTo>
                <a:cubicBezTo>
                  <a:pt x="69392" y="44331"/>
                  <a:pt x="70501" y="43223"/>
                  <a:pt x="70501" y="41869"/>
                </a:cubicBezTo>
                <a:cubicBezTo>
                  <a:pt x="70501" y="40513"/>
                  <a:pt x="69392" y="39405"/>
                  <a:pt x="68037" y="39405"/>
                </a:cubicBezTo>
                <a:lnTo>
                  <a:pt x="64723" y="39405"/>
                </a:lnTo>
                <a:cubicBezTo>
                  <a:pt x="63369" y="39405"/>
                  <a:pt x="62261" y="38298"/>
                  <a:pt x="62261" y="36943"/>
                </a:cubicBezTo>
                <a:cubicBezTo>
                  <a:pt x="62261" y="35587"/>
                  <a:pt x="63369" y="34480"/>
                  <a:pt x="64723" y="34480"/>
                </a:cubicBezTo>
                <a:lnTo>
                  <a:pt x="69887" y="34480"/>
                </a:lnTo>
                <a:cubicBezTo>
                  <a:pt x="71241" y="34480"/>
                  <a:pt x="72349" y="33372"/>
                  <a:pt x="72349" y="32016"/>
                </a:cubicBezTo>
                <a:cubicBezTo>
                  <a:pt x="72349" y="30662"/>
                  <a:pt x="71241" y="29554"/>
                  <a:pt x="69887" y="29554"/>
                </a:cubicBezTo>
                <a:lnTo>
                  <a:pt x="38193" y="29554"/>
                </a:lnTo>
                <a:cubicBezTo>
                  <a:pt x="36839" y="29554"/>
                  <a:pt x="35731" y="28447"/>
                  <a:pt x="35731" y="27091"/>
                </a:cubicBezTo>
                <a:cubicBezTo>
                  <a:pt x="35731" y="25736"/>
                  <a:pt x="36839" y="24629"/>
                  <a:pt x="38193" y="24629"/>
                </a:cubicBezTo>
                <a:lnTo>
                  <a:pt x="41301" y="24629"/>
                </a:lnTo>
                <a:cubicBezTo>
                  <a:pt x="42655" y="24629"/>
                  <a:pt x="43765" y="23521"/>
                  <a:pt x="43765" y="22165"/>
                </a:cubicBezTo>
                <a:cubicBezTo>
                  <a:pt x="43765" y="20811"/>
                  <a:pt x="42655" y="19703"/>
                  <a:pt x="41301" y="19703"/>
                </a:cubicBezTo>
                <a:lnTo>
                  <a:pt x="37016" y="19703"/>
                </a:lnTo>
                <a:cubicBezTo>
                  <a:pt x="35662" y="19703"/>
                  <a:pt x="34554" y="18595"/>
                  <a:pt x="34554" y="17240"/>
                </a:cubicBezTo>
                <a:cubicBezTo>
                  <a:pt x="34554" y="15885"/>
                  <a:pt x="35662" y="14777"/>
                  <a:pt x="37016" y="14777"/>
                </a:cubicBezTo>
                <a:lnTo>
                  <a:pt x="63127" y="14777"/>
                </a:lnTo>
                <a:cubicBezTo>
                  <a:pt x="64481" y="14777"/>
                  <a:pt x="65590" y="13670"/>
                  <a:pt x="65590" y="12314"/>
                </a:cubicBezTo>
                <a:cubicBezTo>
                  <a:pt x="65590" y="10960"/>
                  <a:pt x="64481" y="9852"/>
                  <a:pt x="63127" y="9852"/>
                </a:cubicBezTo>
                <a:lnTo>
                  <a:pt x="44072" y="9852"/>
                </a:lnTo>
                <a:cubicBezTo>
                  <a:pt x="42717" y="9852"/>
                  <a:pt x="41608" y="8744"/>
                  <a:pt x="41608" y="7388"/>
                </a:cubicBezTo>
                <a:cubicBezTo>
                  <a:pt x="41608" y="6034"/>
                  <a:pt x="42717" y="4926"/>
                  <a:pt x="44072" y="4926"/>
                </a:cubicBezTo>
                <a:lnTo>
                  <a:pt x="47607" y="4926"/>
                </a:lnTo>
                <a:cubicBezTo>
                  <a:pt x="48961" y="4926"/>
                  <a:pt x="50070" y="3819"/>
                  <a:pt x="50070" y="2463"/>
                </a:cubicBezTo>
                <a:cubicBezTo>
                  <a:pt x="50070" y="1108"/>
                  <a:pt x="48961" y="1"/>
                  <a:pt x="47607" y="1"/>
                </a:cubicBezTo>
                <a:close/>
              </a:path>
            </a:pathLst>
          </a:custGeom>
          <a:solidFill>
            <a:srgbClr val="F8AE50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31"/>
          <p:cNvSpPr/>
          <p:nvPr/>
        </p:nvSpPr>
        <p:spPr>
          <a:xfrm>
            <a:off x="-875656" y="4237762"/>
            <a:ext cx="3033111" cy="1169778"/>
          </a:xfrm>
          <a:custGeom>
            <a:avLst/>
            <a:gdLst/>
            <a:ahLst/>
            <a:cxnLst/>
            <a:rect l="l" t="t" r="r" b="b"/>
            <a:pathLst>
              <a:path w="74652" h="28791" extrusionOk="0">
                <a:moveTo>
                  <a:pt x="2879" y="0"/>
                </a:moveTo>
                <a:cubicBezTo>
                  <a:pt x="1296" y="0"/>
                  <a:pt x="0" y="1295"/>
                  <a:pt x="0" y="2879"/>
                </a:cubicBezTo>
                <a:cubicBezTo>
                  <a:pt x="0" y="4463"/>
                  <a:pt x="1296" y="5758"/>
                  <a:pt x="2879" y="5758"/>
                </a:cubicBezTo>
                <a:lnTo>
                  <a:pt x="17718" y="5758"/>
                </a:lnTo>
                <a:cubicBezTo>
                  <a:pt x="19301" y="5758"/>
                  <a:pt x="20597" y="7054"/>
                  <a:pt x="20597" y="8637"/>
                </a:cubicBezTo>
                <a:cubicBezTo>
                  <a:pt x="20597" y="10220"/>
                  <a:pt x="19301" y="11516"/>
                  <a:pt x="17718" y="11516"/>
                </a:cubicBezTo>
                <a:lnTo>
                  <a:pt x="5597" y="11516"/>
                </a:lnTo>
                <a:cubicBezTo>
                  <a:pt x="4014" y="11516"/>
                  <a:pt x="2718" y="12812"/>
                  <a:pt x="2718" y="14395"/>
                </a:cubicBezTo>
                <a:cubicBezTo>
                  <a:pt x="2718" y="15980"/>
                  <a:pt x="4014" y="17274"/>
                  <a:pt x="5597" y="17274"/>
                </a:cubicBezTo>
                <a:lnTo>
                  <a:pt x="36786" y="17274"/>
                </a:lnTo>
                <a:cubicBezTo>
                  <a:pt x="38370" y="17274"/>
                  <a:pt x="39665" y="18569"/>
                  <a:pt x="39665" y="20154"/>
                </a:cubicBezTo>
                <a:cubicBezTo>
                  <a:pt x="39665" y="21737"/>
                  <a:pt x="38370" y="23033"/>
                  <a:pt x="36786" y="23033"/>
                </a:cubicBezTo>
                <a:lnTo>
                  <a:pt x="31331" y="23033"/>
                </a:lnTo>
                <a:cubicBezTo>
                  <a:pt x="29748" y="23033"/>
                  <a:pt x="28452" y="24329"/>
                  <a:pt x="28452" y="25912"/>
                </a:cubicBezTo>
                <a:cubicBezTo>
                  <a:pt x="28452" y="27495"/>
                  <a:pt x="29748" y="28791"/>
                  <a:pt x="31331" y="28791"/>
                </a:cubicBezTo>
                <a:lnTo>
                  <a:pt x="71773" y="28791"/>
                </a:lnTo>
                <a:cubicBezTo>
                  <a:pt x="73356" y="28791"/>
                  <a:pt x="74652" y="27495"/>
                  <a:pt x="74652" y="25912"/>
                </a:cubicBezTo>
                <a:cubicBezTo>
                  <a:pt x="74652" y="24329"/>
                  <a:pt x="73356" y="23033"/>
                  <a:pt x="71773" y="23033"/>
                </a:cubicBezTo>
                <a:lnTo>
                  <a:pt x="58257" y="23033"/>
                </a:lnTo>
                <a:cubicBezTo>
                  <a:pt x="56674" y="23033"/>
                  <a:pt x="55378" y="21737"/>
                  <a:pt x="55378" y="20154"/>
                </a:cubicBezTo>
                <a:cubicBezTo>
                  <a:pt x="55378" y="18569"/>
                  <a:pt x="56674" y="17274"/>
                  <a:pt x="58257" y="17274"/>
                </a:cubicBezTo>
                <a:lnTo>
                  <a:pt x="61466" y="17274"/>
                </a:lnTo>
                <a:cubicBezTo>
                  <a:pt x="63049" y="17274"/>
                  <a:pt x="64344" y="15980"/>
                  <a:pt x="64344" y="14395"/>
                </a:cubicBezTo>
                <a:cubicBezTo>
                  <a:pt x="64344" y="12812"/>
                  <a:pt x="63049" y="11516"/>
                  <a:pt x="61466" y="11516"/>
                </a:cubicBezTo>
                <a:lnTo>
                  <a:pt x="39187" y="11516"/>
                </a:lnTo>
                <a:cubicBezTo>
                  <a:pt x="37604" y="11516"/>
                  <a:pt x="36308" y="10220"/>
                  <a:pt x="36308" y="8637"/>
                </a:cubicBezTo>
                <a:cubicBezTo>
                  <a:pt x="36308" y="7054"/>
                  <a:pt x="37604" y="5758"/>
                  <a:pt x="39187" y="5758"/>
                </a:cubicBezTo>
                <a:lnTo>
                  <a:pt x="43321" y="5758"/>
                </a:lnTo>
                <a:cubicBezTo>
                  <a:pt x="44904" y="5758"/>
                  <a:pt x="46200" y="4463"/>
                  <a:pt x="46200" y="2879"/>
                </a:cubicBezTo>
                <a:cubicBezTo>
                  <a:pt x="46200" y="1295"/>
                  <a:pt x="44904" y="0"/>
                  <a:pt x="43321" y="0"/>
                </a:cubicBezTo>
                <a:close/>
              </a:path>
            </a:pathLst>
          </a:custGeom>
          <a:solidFill>
            <a:srgbClr val="F8AE50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0" name="Google Shape;1000;p31"/>
          <p:cNvGrpSpPr/>
          <p:nvPr/>
        </p:nvGrpSpPr>
        <p:grpSpPr>
          <a:xfrm rot="-2276545" flipH="1">
            <a:off x="8180099" y="-117334"/>
            <a:ext cx="1296961" cy="945605"/>
            <a:chOff x="6677950" y="4569825"/>
            <a:chExt cx="570675" cy="416075"/>
          </a:xfrm>
        </p:grpSpPr>
        <p:sp>
          <p:nvSpPr>
            <p:cNvPr id="1001" name="Google Shape;1001;p31"/>
            <p:cNvSpPr/>
            <p:nvPr/>
          </p:nvSpPr>
          <p:spPr>
            <a:xfrm>
              <a:off x="7086225" y="4845700"/>
              <a:ext cx="162400" cy="102525"/>
            </a:xfrm>
            <a:custGeom>
              <a:avLst/>
              <a:gdLst/>
              <a:ahLst/>
              <a:cxnLst/>
              <a:rect l="l" t="t" r="r" b="b"/>
              <a:pathLst>
                <a:path w="6496" h="4101" extrusionOk="0">
                  <a:moveTo>
                    <a:pt x="244" y="0"/>
                  </a:moveTo>
                  <a:cubicBezTo>
                    <a:pt x="193" y="0"/>
                    <a:pt x="157" y="12"/>
                    <a:pt x="140" y="37"/>
                  </a:cubicBezTo>
                  <a:cubicBezTo>
                    <a:pt x="0" y="250"/>
                    <a:pt x="1380" y="1397"/>
                    <a:pt x="1785" y="1660"/>
                  </a:cubicBezTo>
                  <a:cubicBezTo>
                    <a:pt x="2171" y="1912"/>
                    <a:pt x="5875" y="4100"/>
                    <a:pt x="6316" y="4100"/>
                  </a:cubicBezTo>
                  <a:cubicBezTo>
                    <a:pt x="6336" y="4100"/>
                    <a:pt x="6350" y="4096"/>
                    <a:pt x="6356" y="4086"/>
                  </a:cubicBezTo>
                  <a:cubicBezTo>
                    <a:pt x="6496" y="3873"/>
                    <a:pt x="2694" y="1149"/>
                    <a:pt x="2291" y="885"/>
                  </a:cubicBezTo>
                  <a:cubicBezTo>
                    <a:pt x="1933" y="653"/>
                    <a:pt x="637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1"/>
            <p:cNvSpPr/>
            <p:nvPr/>
          </p:nvSpPr>
          <p:spPr>
            <a:xfrm>
              <a:off x="7086625" y="4846050"/>
              <a:ext cx="108125" cy="139850"/>
            </a:xfrm>
            <a:custGeom>
              <a:avLst/>
              <a:gdLst/>
              <a:ahLst/>
              <a:cxnLst/>
              <a:rect l="l" t="t" r="r" b="b"/>
              <a:pathLst>
                <a:path w="4325" h="5594" extrusionOk="0">
                  <a:moveTo>
                    <a:pt x="231" y="0"/>
                  </a:moveTo>
                  <a:cubicBezTo>
                    <a:pt x="216" y="0"/>
                    <a:pt x="204" y="4"/>
                    <a:pt x="194" y="11"/>
                  </a:cubicBezTo>
                  <a:cubicBezTo>
                    <a:pt x="1" y="146"/>
                    <a:pt x="793" y="1597"/>
                    <a:pt x="1048" y="1959"/>
                  </a:cubicBezTo>
                  <a:cubicBezTo>
                    <a:pt x="1299" y="2315"/>
                    <a:pt x="3837" y="5593"/>
                    <a:pt x="4118" y="5593"/>
                  </a:cubicBezTo>
                  <a:cubicBezTo>
                    <a:pt x="4124" y="5593"/>
                    <a:pt x="4128" y="5592"/>
                    <a:pt x="4132" y="5589"/>
                  </a:cubicBezTo>
                  <a:cubicBezTo>
                    <a:pt x="4325" y="5454"/>
                    <a:pt x="1999" y="1830"/>
                    <a:pt x="1744" y="1467"/>
                  </a:cubicBezTo>
                  <a:cubicBezTo>
                    <a:pt x="1501" y="1123"/>
                    <a:pt x="498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1"/>
            <p:cNvSpPr/>
            <p:nvPr/>
          </p:nvSpPr>
          <p:spPr>
            <a:xfrm>
              <a:off x="7052350" y="4821925"/>
              <a:ext cx="67050" cy="161425"/>
            </a:xfrm>
            <a:custGeom>
              <a:avLst/>
              <a:gdLst/>
              <a:ahLst/>
              <a:cxnLst/>
              <a:rect l="l" t="t" r="r" b="b"/>
              <a:pathLst>
                <a:path w="2682" h="6457" extrusionOk="0">
                  <a:moveTo>
                    <a:pt x="240" y="0"/>
                  </a:moveTo>
                  <a:cubicBezTo>
                    <a:pt x="234" y="0"/>
                    <a:pt x="228" y="1"/>
                    <a:pt x="222" y="3"/>
                  </a:cubicBezTo>
                  <a:cubicBezTo>
                    <a:pt x="1" y="80"/>
                    <a:pt x="358" y="1692"/>
                    <a:pt x="502" y="2112"/>
                  </a:cubicBezTo>
                  <a:cubicBezTo>
                    <a:pt x="647" y="2528"/>
                    <a:pt x="2206" y="6456"/>
                    <a:pt x="2452" y="6456"/>
                  </a:cubicBezTo>
                  <a:cubicBezTo>
                    <a:pt x="2454" y="6456"/>
                    <a:pt x="2456" y="6456"/>
                    <a:pt x="2459" y="6455"/>
                  </a:cubicBezTo>
                  <a:cubicBezTo>
                    <a:pt x="2681" y="6378"/>
                    <a:pt x="1453" y="2252"/>
                    <a:pt x="1307" y="1833"/>
                  </a:cubicBezTo>
                  <a:cubicBezTo>
                    <a:pt x="1166" y="1424"/>
                    <a:pt x="481" y="0"/>
                    <a:pt x="2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1"/>
            <p:cNvSpPr/>
            <p:nvPr/>
          </p:nvSpPr>
          <p:spPr>
            <a:xfrm>
              <a:off x="7017775" y="4799800"/>
              <a:ext cx="31275" cy="169600"/>
            </a:xfrm>
            <a:custGeom>
              <a:avLst/>
              <a:gdLst/>
              <a:ahLst/>
              <a:cxnLst/>
              <a:rect l="l" t="t" r="r" b="b"/>
              <a:pathLst>
                <a:path w="1251" h="6784" extrusionOk="0">
                  <a:moveTo>
                    <a:pt x="242" y="0"/>
                  </a:moveTo>
                  <a:cubicBezTo>
                    <a:pt x="240" y="0"/>
                    <a:pt x="238" y="0"/>
                    <a:pt x="236" y="1"/>
                  </a:cubicBezTo>
                  <a:cubicBezTo>
                    <a:pt x="2" y="28"/>
                    <a:pt x="1" y="1679"/>
                    <a:pt x="51" y="2119"/>
                  </a:cubicBezTo>
                  <a:cubicBezTo>
                    <a:pt x="102" y="2559"/>
                    <a:pt x="778" y="6783"/>
                    <a:pt x="1015" y="6783"/>
                  </a:cubicBezTo>
                  <a:cubicBezTo>
                    <a:pt x="1015" y="6783"/>
                    <a:pt x="1016" y="6783"/>
                    <a:pt x="1017" y="6783"/>
                  </a:cubicBezTo>
                  <a:cubicBezTo>
                    <a:pt x="1250" y="6756"/>
                    <a:pt x="948" y="2463"/>
                    <a:pt x="898" y="2022"/>
                  </a:cubicBezTo>
                  <a:cubicBezTo>
                    <a:pt x="847" y="1586"/>
                    <a:pt x="477" y="0"/>
                    <a:pt x="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1"/>
            <p:cNvSpPr/>
            <p:nvPr/>
          </p:nvSpPr>
          <p:spPr>
            <a:xfrm>
              <a:off x="6975750" y="4775675"/>
              <a:ext cx="21475" cy="155275"/>
            </a:xfrm>
            <a:custGeom>
              <a:avLst/>
              <a:gdLst/>
              <a:ahLst/>
              <a:cxnLst/>
              <a:rect l="l" t="t" r="r" b="b"/>
              <a:pathLst>
                <a:path w="859" h="6211" extrusionOk="0">
                  <a:moveTo>
                    <a:pt x="390" y="1"/>
                  </a:moveTo>
                  <a:cubicBezTo>
                    <a:pt x="390" y="1"/>
                    <a:pt x="389" y="1"/>
                    <a:pt x="389" y="1"/>
                  </a:cubicBezTo>
                  <a:cubicBezTo>
                    <a:pt x="153" y="2"/>
                    <a:pt x="1" y="1024"/>
                    <a:pt x="4" y="1468"/>
                  </a:cubicBezTo>
                  <a:cubicBezTo>
                    <a:pt x="7" y="1912"/>
                    <a:pt x="225" y="6210"/>
                    <a:pt x="460" y="6210"/>
                  </a:cubicBezTo>
                  <a:cubicBezTo>
                    <a:pt x="460" y="6210"/>
                    <a:pt x="460" y="6210"/>
                    <a:pt x="460" y="6210"/>
                  </a:cubicBezTo>
                  <a:cubicBezTo>
                    <a:pt x="696" y="6209"/>
                    <a:pt x="859" y="1906"/>
                    <a:pt x="856" y="1464"/>
                  </a:cubicBezTo>
                  <a:cubicBezTo>
                    <a:pt x="853" y="1020"/>
                    <a:pt x="624" y="1"/>
                    <a:pt x="3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1"/>
            <p:cNvSpPr/>
            <p:nvPr/>
          </p:nvSpPr>
          <p:spPr>
            <a:xfrm>
              <a:off x="6925300" y="4744525"/>
              <a:ext cx="26300" cy="170500"/>
            </a:xfrm>
            <a:custGeom>
              <a:avLst/>
              <a:gdLst/>
              <a:ahLst/>
              <a:cxnLst/>
              <a:rect l="l" t="t" r="r" b="b"/>
              <a:pathLst>
                <a:path w="1052" h="6820" extrusionOk="0">
                  <a:moveTo>
                    <a:pt x="775" y="1"/>
                  </a:moveTo>
                  <a:cubicBezTo>
                    <a:pt x="768" y="1"/>
                    <a:pt x="761" y="4"/>
                    <a:pt x="753" y="11"/>
                  </a:cubicBezTo>
                  <a:cubicBezTo>
                    <a:pt x="323" y="439"/>
                    <a:pt x="204" y="1614"/>
                    <a:pt x="169" y="2058"/>
                  </a:cubicBezTo>
                  <a:cubicBezTo>
                    <a:pt x="136" y="2500"/>
                    <a:pt x="1" y="6802"/>
                    <a:pt x="236" y="6820"/>
                  </a:cubicBezTo>
                  <a:cubicBezTo>
                    <a:pt x="236" y="6820"/>
                    <a:pt x="237" y="6820"/>
                    <a:pt x="237" y="6820"/>
                  </a:cubicBezTo>
                  <a:cubicBezTo>
                    <a:pt x="473" y="6820"/>
                    <a:pt x="987" y="2563"/>
                    <a:pt x="1020" y="2121"/>
                  </a:cubicBezTo>
                  <a:cubicBezTo>
                    <a:pt x="1051" y="1698"/>
                    <a:pt x="930" y="1"/>
                    <a:pt x="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1"/>
            <p:cNvSpPr/>
            <p:nvPr/>
          </p:nvSpPr>
          <p:spPr>
            <a:xfrm>
              <a:off x="6870750" y="4725825"/>
              <a:ext cx="39750" cy="168400"/>
            </a:xfrm>
            <a:custGeom>
              <a:avLst/>
              <a:gdLst/>
              <a:ahLst/>
              <a:cxnLst/>
              <a:rect l="l" t="t" r="r" b="b"/>
              <a:pathLst>
                <a:path w="1590" h="6736" extrusionOk="0">
                  <a:moveTo>
                    <a:pt x="1348" y="0"/>
                  </a:moveTo>
                  <a:cubicBezTo>
                    <a:pt x="1114" y="0"/>
                    <a:pt x="665" y="1555"/>
                    <a:pt x="594" y="1986"/>
                  </a:cubicBezTo>
                  <a:cubicBezTo>
                    <a:pt x="521" y="2424"/>
                    <a:pt x="1" y="6698"/>
                    <a:pt x="234" y="6735"/>
                  </a:cubicBezTo>
                  <a:cubicBezTo>
                    <a:pt x="235" y="6736"/>
                    <a:pt x="236" y="6736"/>
                    <a:pt x="237" y="6736"/>
                  </a:cubicBezTo>
                  <a:cubicBezTo>
                    <a:pt x="474" y="6736"/>
                    <a:pt x="1362" y="2562"/>
                    <a:pt x="1435" y="2127"/>
                  </a:cubicBezTo>
                  <a:cubicBezTo>
                    <a:pt x="1507" y="1689"/>
                    <a:pt x="1590" y="40"/>
                    <a:pt x="1357" y="1"/>
                  </a:cubicBezTo>
                  <a:cubicBezTo>
                    <a:pt x="1354" y="0"/>
                    <a:pt x="1351" y="0"/>
                    <a:pt x="1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1"/>
            <p:cNvSpPr/>
            <p:nvPr/>
          </p:nvSpPr>
          <p:spPr>
            <a:xfrm>
              <a:off x="6826275" y="4704075"/>
              <a:ext cx="39775" cy="168400"/>
            </a:xfrm>
            <a:custGeom>
              <a:avLst/>
              <a:gdLst/>
              <a:ahLst/>
              <a:cxnLst/>
              <a:rect l="l" t="t" r="r" b="b"/>
              <a:pathLst>
                <a:path w="1591" h="6736" extrusionOk="0">
                  <a:moveTo>
                    <a:pt x="1348" y="0"/>
                  </a:moveTo>
                  <a:cubicBezTo>
                    <a:pt x="1114" y="0"/>
                    <a:pt x="667" y="1553"/>
                    <a:pt x="594" y="1986"/>
                  </a:cubicBezTo>
                  <a:cubicBezTo>
                    <a:pt x="522" y="2424"/>
                    <a:pt x="1" y="6696"/>
                    <a:pt x="234" y="6736"/>
                  </a:cubicBezTo>
                  <a:cubicBezTo>
                    <a:pt x="235" y="6736"/>
                    <a:pt x="236" y="6736"/>
                    <a:pt x="237" y="6736"/>
                  </a:cubicBezTo>
                  <a:cubicBezTo>
                    <a:pt x="474" y="6736"/>
                    <a:pt x="1362" y="2562"/>
                    <a:pt x="1435" y="2126"/>
                  </a:cubicBezTo>
                  <a:cubicBezTo>
                    <a:pt x="1507" y="1690"/>
                    <a:pt x="1590" y="39"/>
                    <a:pt x="1357" y="1"/>
                  </a:cubicBezTo>
                  <a:cubicBezTo>
                    <a:pt x="1354" y="1"/>
                    <a:pt x="1351" y="0"/>
                    <a:pt x="1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1"/>
            <p:cNvSpPr/>
            <p:nvPr/>
          </p:nvSpPr>
          <p:spPr>
            <a:xfrm>
              <a:off x="6784300" y="4680450"/>
              <a:ext cx="29225" cy="151200"/>
            </a:xfrm>
            <a:custGeom>
              <a:avLst/>
              <a:gdLst/>
              <a:ahLst/>
              <a:cxnLst/>
              <a:rect l="l" t="t" r="r" b="b"/>
              <a:pathLst>
                <a:path w="1169" h="6048" extrusionOk="0">
                  <a:moveTo>
                    <a:pt x="953" y="1"/>
                  </a:moveTo>
                  <a:cubicBezTo>
                    <a:pt x="745" y="1"/>
                    <a:pt x="402" y="1410"/>
                    <a:pt x="353" y="1799"/>
                  </a:cubicBezTo>
                  <a:cubicBezTo>
                    <a:pt x="304" y="2192"/>
                    <a:pt x="0" y="6021"/>
                    <a:pt x="208" y="6048"/>
                  </a:cubicBezTo>
                  <a:cubicBezTo>
                    <a:pt x="209" y="6048"/>
                    <a:pt x="210" y="6048"/>
                    <a:pt x="210" y="6048"/>
                  </a:cubicBezTo>
                  <a:cubicBezTo>
                    <a:pt x="422" y="6048"/>
                    <a:pt x="1059" y="2284"/>
                    <a:pt x="1107" y="1893"/>
                  </a:cubicBezTo>
                  <a:lnTo>
                    <a:pt x="1108" y="1893"/>
                  </a:lnTo>
                  <a:cubicBezTo>
                    <a:pt x="1156" y="1500"/>
                    <a:pt x="1168" y="27"/>
                    <a:pt x="959" y="1"/>
                  </a:cubicBezTo>
                  <a:cubicBezTo>
                    <a:pt x="957" y="1"/>
                    <a:pt x="955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1"/>
            <p:cNvSpPr/>
            <p:nvPr/>
          </p:nvSpPr>
          <p:spPr>
            <a:xfrm>
              <a:off x="6749450" y="4658000"/>
              <a:ext cx="19375" cy="152325"/>
            </a:xfrm>
            <a:custGeom>
              <a:avLst/>
              <a:gdLst/>
              <a:ahLst/>
              <a:cxnLst/>
              <a:rect l="l" t="t" r="r" b="b"/>
              <a:pathLst>
                <a:path w="775" h="6093" extrusionOk="0">
                  <a:moveTo>
                    <a:pt x="420" y="1"/>
                  </a:moveTo>
                  <a:cubicBezTo>
                    <a:pt x="210" y="1"/>
                    <a:pt x="14" y="1458"/>
                    <a:pt x="7" y="1853"/>
                  </a:cubicBezTo>
                  <a:cubicBezTo>
                    <a:pt x="1" y="2249"/>
                    <a:pt x="102" y="6088"/>
                    <a:pt x="312" y="6092"/>
                  </a:cubicBezTo>
                  <a:cubicBezTo>
                    <a:pt x="313" y="6092"/>
                    <a:pt x="313" y="6092"/>
                    <a:pt x="313" y="6092"/>
                  </a:cubicBezTo>
                  <a:cubicBezTo>
                    <a:pt x="522" y="6092"/>
                    <a:pt x="761" y="2262"/>
                    <a:pt x="767" y="1867"/>
                  </a:cubicBezTo>
                  <a:cubicBezTo>
                    <a:pt x="774" y="1471"/>
                    <a:pt x="630" y="4"/>
                    <a:pt x="421" y="1"/>
                  </a:cubicBezTo>
                  <a:cubicBezTo>
                    <a:pt x="420" y="1"/>
                    <a:pt x="420" y="1"/>
                    <a:pt x="4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1"/>
            <p:cNvSpPr/>
            <p:nvPr/>
          </p:nvSpPr>
          <p:spPr>
            <a:xfrm>
              <a:off x="6710000" y="4647650"/>
              <a:ext cx="16575" cy="129375"/>
            </a:xfrm>
            <a:custGeom>
              <a:avLst/>
              <a:gdLst/>
              <a:ahLst/>
              <a:cxnLst/>
              <a:rect l="l" t="t" r="r" b="b"/>
              <a:pathLst>
                <a:path w="663" h="5175" extrusionOk="0">
                  <a:moveTo>
                    <a:pt x="295" y="1"/>
                  </a:moveTo>
                  <a:cubicBezTo>
                    <a:pt x="294" y="1"/>
                    <a:pt x="294" y="1"/>
                    <a:pt x="294" y="1"/>
                  </a:cubicBezTo>
                  <a:cubicBezTo>
                    <a:pt x="116" y="5"/>
                    <a:pt x="0" y="1251"/>
                    <a:pt x="8" y="1587"/>
                  </a:cubicBezTo>
                  <a:cubicBezTo>
                    <a:pt x="17" y="1924"/>
                    <a:pt x="238" y="5175"/>
                    <a:pt x="417" y="5175"/>
                  </a:cubicBezTo>
                  <a:cubicBezTo>
                    <a:pt x="417" y="5175"/>
                    <a:pt x="417" y="5175"/>
                    <a:pt x="417" y="5175"/>
                  </a:cubicBezTo>
                  <a:cubicBezTo>
                    <a:pt x="595" y="5170"/>
                    <a:pt x="662" y="1909"/>
                    <a:pt x="653" y="1572"/>
                  </a:cubicBezTo>
                  <a:lnTo>
                    <a:pt x="655" y="1572"/>
                  </a:lnTo>
                  <a:cubicBezTo>
                    <a:pt x="646" y="1237"/>
                    <a:pt x="473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1"/>
            <p:cNvSpPr/>
            <p:nvPr/>
          </p:nvSpPr>
          <p:spPr>
            <a:xfrm>
              <a:off x="7069175" y="4827150"/>
              <a:ext cx="170750" cy="29375"/>
            </a:xfrm>
            <a:custGeom>
              <a:avLst/>
              <a:gdLst/>
              <a:ahLst/>
              <a:cxnLst/>
              <a:rect l="l" t="t" r="r" b="b"/>
              <a:pathLst>
                <a:path w="6830" h="1175" extrusionOk="0">
                  <a:moveTo>
                    <a:pt x="1239" y="1"/>
                  </a:moveTo>
                  <a:cubicBezTo>
                    <a:pt x="662" y="1"/>
                    <a:pt x="51" y="45"/>
                    <a:pt x="32" y="186"/>
                  </a:cubicBezTo>
                  <a:cubicBezTo>
                    <a:pt x="1" y="419"/>
                    <a:pt x="1600" y="828"/>
                    <a:pt x="2041" y="889"/>
                  </a:cubicBezTo>
                  <a:cubicBezTo>
                    <a:pt x="2381" y="934"/>
                    <a:pt x="5014" y="1175"/>
                    <a:pt x="6210" y="1175"/>
                  </a:cubicBezTo>
                  <a:cubicBezTo>
                    <a:pt x="6563" y="1175"/>
                    <a:pt x="6791" y="1154"/>
                    <a:pt x="6798" y="1101"/>
                  </a:cubicBezTo>
                  <a:cubicBezTo>
                    <a:pt x="6830" y="867"/>
                    <a:pt x="2595" y="103"/>
                    <a:pt x="2154" y="43"/>
                  </a:cubicBezTo>
                  <a:cubicBezTo>
                    <a:pt x="1980" y="20"/>
                    <a:pt x="1617" y="1"/>
                    <a:pt x="1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1"/>
            <p:cNvSpPr/>
            <p:nvPr/>
          </p:nvSpPr>
          <p:spPr>
            <a:xfrm>
              <a:off x="7055375" y="4778350"/>
              <a:ext cx="168375" cy="45575"/>
            </a:xfrm>
            <a:custGeom>
              <a:avLst/>
              <a:gdLst/>
              <a:ahLst/>
              <a:cxnLst/>
              <a:rect l="l" t="t" r="r" b="b"/>
              <a:pathLst>
                <a:path w="6735" h="1823" extrusionOk="0">
                  <a:moveTo>
                    <a:pt x="6506" y="1"/>
                  </a:moveTo>
                  <a:cubicBezTo>
                    <a:pt x="5707" y="1"/>
                    <a:pt x="2355" y="699"/>
                    <a:pt x="1973" y="795"/>
                  </a:cubicBezTo>
                  <a:cubicBezTo>
                    <a:pt x="1544" y="905"/>
                    <a:pt x="0" y="1495"/>
                    <a:pt x="59" y="1722"/>
                  </a:cubicBezTo>
                  <a:cubicBezTo>
                    <a:pt x="77" y="1795"/>
                    <a:pt x="255" y="1822"/>
                    <a:pt x="503" y="1822"/>
                  </a:cubicBezTo>
                  <a:cubicBezTo>
                    <a:pt x="1035" y="1822"/>
                    <a:pt x="1890" y="1696"/>
                    <a:pt x="2184" y="1622"/>
                  </a:cubicBezTo>
                  <a:cubicBezTo>
                    <a:pt x="2614" y="1512"/>
                    <a:pt x="6735" y="267"/>
                    <a:pt x="6676" y="38"/>
                  </a:cubicBezTo>
                  <a:cubicBezTo>
                    <a:pt x="6670" y="12"/>
                    <a:pt x="6609" y="1"/>
                    <a:pt x="6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1"/>
            <p:cNvSpPr/>
            <p:nvPr/>
          </p:nvSpPr>
          <p:spPr>
            <a:xfrm>
              <a:off x="7023400" y="4732850"/>
              <a:ext cx="157650" cy="78650"/>
            </a:xfrm>
            <a:custGeom>
              <a:avLst/>
              <a:gdLst/>
              <a:ahLst/>
              <a:cxnLst/>
              <a:rect l="l" t="t" r="r" b="b"/>
              <a:pathLst>
                <a:path w="6306" h="3146" extrusionOk="0">
                  <a:moveTo>
                    <a:pt x="6149" y="1"/>
                  </a:moveTo>
                  <a:cubicBezTo>
                    <a:pt x="5668" y="1"/>
                    <a:pt x="2148" y="1591"/>
                    <a:pt x="1774" y="1779"/>
                  </a:cubicBezTo>
                  <a:cubicBezTo>
                    <a:pt x="1379" y="1979"/>
                    <a:pt x="0" y="2891"/>
                    <a:pt x="107" y="3100"/>
                  </a:cubicBezTo>
                  <a:cubicBezTo>
                    <a:pt x="123" y="3132"/>
                    <a:pt x="172" y="3146"/>
                    <a:pt x="246" y="3146"/>
                  </a:cubicBezTo>
                  <a:cubicBezTo>
                    <a:pt x="657" y="3146"/>
                    <a:pt x="1823" y="2710"/>
                    <a:pt x="2158" y="2540"/>
                  </a:cubicBezTo>
                  <a:cubicBezTo>
                    <a:pt x="2554" y="2340"/>
                    <a:pt x="6306" y="229"/>
                    <a:pt x="6200" y="18"/>
                  </a:cubicBezTo>
                  <a:cubicBezTo>
                    <a:pt x="6195" y="6"/>
                    <a:pt x="6177" y="1"/>
                    <a:pt x="61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1"/>
            <p:cNvSpPr/>
            <p:nvPr/>
          </p:nvSpPr>
          <p:spPr>
            <a:xfrm>
              <a:off x="6983825" y="4682775"/>
              <a:ext cx="149525" cy="94225"/>
            </a:xfrm>
            <a:custGeom>
              <a:avLst/>
              <a:gdLst/>
              <a:ahLst/>
              <a:cxnLst/>
              <a:rect l="l" t="t" r="r" b="b"/>
              <a:pathLst>
                <a:path w="5981" h="3769" extrusionOk="0">
                  <a:moveTo>
                    <a:pt x="5817" y="1"/>
                  </a:moveTo>
                  <a:cubicBezTo>
                    <a:pt x="5411" y="1"/>
                    <a:pt x="1999" y="2010"/>
                    <a:pt x="1643" y="2241"/>
                  </a:cubicBezTo>
                  <a:cubicBezTo>
                    <a:pt x="1272" y="2483"/>
                    <a:pt x="0" y="3538"/>
                    <a:pt x="128" y="3735"/>
                  </a:cubicBezTo>
                  <a:cubicBezTo>
                    <a:pt x="143" y="3758"/>
                    <a:pt x="176" y="3768"/>
                    <a:pt x="223" y="3768"/>
                  </a:cubicBezTo>
                  <a:cubicBezTo>
                    <a:pt x="584" y="3768"/>
                    <a:pt x="1778" y="3170"/>
                    <a:pt x="2107" y="2955"/>
                  </a:cubicBezTo>
                  <a:cubicBezTo>
                    <a:pt x="2480" y="2715"/>
                    <a:pt x="5981" y="210"/>
                    <a:pt x="5853" y="13"/>
                  </a:cubicBezTo>
                  <a:cubicBezTo>
                    <a:pt x="5847" y="5"/>
                    <a:pt x="5835" y="1"/>
                    <a:pt x="58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1"/>
            <p:cNvSpPr/>
            <p:nvPr/>
          </p:nvSpPr>
          <p:spPr>
            <a:xfrm>
              <a:off x="6941525" y="4652000"/>
              <a:ext cx="142250" cy="105400"/>
            </a:xfrm>
            <a:custGeom>
              <a:avLst/>
              <a:gdLst/>
              <a:ahLst/>
              <a:cxnLst/>
              <a:rect l="l" t="t" r="r" b="b"/>
              <a:pathLst>
                <a:path w="5690" h="4216" extrusionOk="0">
                  <a:moveTo>
                    <a:pt x="5516" y="0"/>
                  </a:moveTo>
                  <a:cubicBezTo>
                    <a:pt x="5151" y="0"/>
                    <a:pt x="1870" y="2315"/>
                    <a:pt x="1533" y="2576"/>
                  </a:cubicBezTo>
                  <a:cubicBezTo>
                    <a:pt x="1182" y="2847"/>
                    <a:pt x="1" y="4003"/>
                    <a:pt x="145" y="4189"/>
                  </a:cubicBezTo>
                  <a:cubicBezTo>
                    <a:pt x="159" y="4207"/>
                    <a:pt x="185" y="4215"/>
                    <a:pt x="220" y="4215"/>
                  </a:cubicBezTo>
                  <a:cubicBezTo>
                    <a:pt x="552" y="4215"/>
                    <a:pt x="1738" y="3495"/>
                    <a:pt x="2055" y="3250"/>
                  </a:cubicBezTo>
                  <a:cubicBezTo>
                    <a:pt x="2405" y="2979"/>
                    <a:pt x="5689" y="197"/>
                    <a:pt x="5545" y="10"/>
                  </a:cubicBezTo>
                  <a:cubicBezTo>
                    <a:pt x="5539" y="4"/>
                    <a:pt x="5530" y="0"/>
                    <a:pt x="55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1"/>
            <p:cNvSpPr/>
            <p:nvPr/>
          </p:nvSpPr>
          <p:spPr>
            <a:xfrm>
              <a:off x="6902950" y="4614925"/>
              <a:ext cx="133175" cy="116825"/>
            </a:xfrm>
            <a:custGeom>
              <a:avLst/>
              <a:gdLst/>
              <a:ahLst/>
              <a:cxnLst/>
              <a:rect l="l" t="t" r="r" b="b"/>
              <a:pathLst>
                <a:path w="5327" h="4673" extrusionOk="0">
                  <a:moveTo>
                    <a:pt x="5145" y="0"/>
                  </a:moveTo>
                  <a:cubicBezTo>
                    <a:pt x="4813" y="0"/>
                    <a:pt x="1716" y="2630"/>
                    <a:pt x="1399" y="2923"/>
                  </a:cubicBezTo>
                  <a:cubicBezTo>
                    <a:pt x="1074" y="3224"/>
                    <a:pt x="1" y="4481"/>
                    <a:pt x="162" y="4652"/>
                  </a:cubicBezTo>
                  <a:cubicBezTo>
                    <a:pt x="175" y="4666"/>
                    <a:pt x="195" y="4673"/>
                    <a:pt x="222" y="4673"/>
                  </a:cubicBezTo>
                  <a:cubicBezTo>
                    <a:pt x="529" y="4673"/>
                    <a:pt x="1680" y="3824"/>
                    <a:pt x="1980" y="3548"/>
                  </a:cubicBezTo>
                  <a:cubicBezTo>
                    <a:pt x="2305" y="3245"/>
                    <a:pt x="5327" y="181"/>
                    <a:pt x="5167" y="8"/>
                  </a:cubicBezTo>
                  <a:cubicBezTo>
                    <a:pt x="5163" y="3"/>
                    <a:pt x="5155" y="0"/>
                    <a:pt x="51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1"/>
            <p:cNvSpPr/>
            <p:nvPr/>
          </p:nvSpPr>
          <p:spPr>
            <a:xfrm>
              <a:off x="6858525" y="4588575"/>
              <a:ext cx="133175" cy="116850"/>
            </a:xfrm>
            <a:custGeom>
              <a:avLst/>
              <a:gdLst/>
              <a:ahLst/>
              <a:cxnLst/>
              <a:rect l="l" t="t" r="r" b="b"/>
              <a:pathLst>
                <a:path w="5327" h="4674" extrusionOk="0">
                  <a:moveTo>
                    <a:pt x="5143" y="1"/>
                  </a:moveTo>
                  <a:cubicBezTo>
                    <a:pt x="4813" y="1"/>
                    <a:pt x="1714" y="2630"/>
                    <a:pt x="1399" y="2924"/>
                  </a:cubicBezTo>
                  <a:cubicBezTo>
                    <a:pt x="1074" y="3225"/>
                    <a:pt x="1" y="4481"/>
                    <a:pt x="160" y="4653"/>
                  </a:cubicBezTo>
                  <a:cubicBezTo>
                    <a:pt x="173" y="4667"/>
                    <a:pt x="194" y="4673"/>
                    <a:pt x="221" y="4673"/>
                  </a:cubicBezTo>
                  <a:cubicBezTo>
                    <a:pt x="529" y="4673"/>
                    <a:pt x="1679" y="3825"/>
                    <a:pt x="1978" y="3548"/>
                  </a:cubicBezTo>
                  <a:cubicBezTo>
                    <a:pt x="2303" y="3246"/>
                    <a:pt x="5327" y="182"/>
                    <a:pt x="5166" y="9"/>
                  </a:cubicBezTo>
                  <a:cubicBezTo>
                    <a:pt x="5161" y="3"/>
                    <a:pt x="5153" y="1"/>
                    <a:pt x="5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1"/>
            <p:cNvSpPr/>
            <p:nvPr/>
          </p:nvSpPr>
          <p:spPr>
            <a:xfrm>
              <a:off x="6810375" y="4588050"/>
              <a:ext cx="122700" cy="99600"/>
            </a:xfrm>
            <a:custGeom>
              <a:avLst/>
              <a:gdLst/>
              <a:ahLst/>
              <a:cxnLst/>
              <a:rect l="l" t="t" r="r" b="b"/>
              <a:pathLst>
                <a:path w="4908" h="3984" extrusionOk="0">
                  <a:moveTo>
                    <a:pt x="4750" y="1"/>
                  </a:moveTo>
                  <a:cubicBezTo>
                    <a:pt x="4441" y="1"/>
                    <a:pt x="1596" y="2218"/>
                    <a:pt x="1305" y="2466"/>
                  </a:cubicBezTo>
                  <a:cubicBezTo>
                    <a:pt x="1003" y="2723"/>
                    <a:pt x="0" y="3804"/>
                    <a:pt x="136" y="3963"/>
                  </a:cubicBezTo>
                  <a:cubicBezTo>
                    <a:pt x="148" y="3977"/>
                    <a:pt x="168" y="3984"/>
                    <a:pt x="195" y="3984"/>
                  </a:cubicBezTo>
                  <a:cubicBezTo>
                    <a:pt x="480" y="3984"/>
                    <a:pt x="1523" y="3280"/>
                    <a:pt x="1797" y="3045"/>
                  </a:cubicBezTo>
                  <a:lnTo>
                    <a:pt x="1799" y="3045"/>
                  </a:lnTo>
                  <a:cubicBezTo>
                    <a:pt x="2100" y="2788"/>
                    <a:pt x="4908" y="168"/>
                    <a:pt x="4772" y="8"/>
                  </a:cubicBezTo>
                  <a:cubicBezTo>
                    <a:pt x="4768" y="3"/>
                    <a:pt x="4760" y="1"/>
                    <a:pt x="47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1"/>
            <p:cNvSpPr/>
            <p:nvPr/>
          </p:nvSpPr>
          <p:spPr>
            <a:xfrm>
              <a:off x="6755300" y="4576475"/>
              <a:ext cx="131650" cy="87050"/>
            </a:xfrm>
            <a:custGeom>
              <a:avLst/>
              <a:gdLst/>
              <a:ahLst/>
              <a:cxnLst/>
              <a:rect l="l" t="t" r="r" b="b"/>
              <a:pathLst>
                <a:path w="5266" h="3482" extrusionOk="0">
                  <a:moveTo>
                    <a:pt x="5117" y="1"/>
                  </a:moveTo>
                  <a:cubicBezTo>
                    <a:pt x="4767" y="1"/>
                    <a:pt x="1752" y="1876"/>
                    <a:pt x="1439" y="2089"/>
                  </a:cubicBezTo>
                  <a:cubicBezTo>
                    <a:pt x="1112" y="2313"/>
                    <a:pt x="0" y="3281"/>
                    <a:pt x="119" y="3454"/>
                  </a:cubicBezTo>
                  <a:cubicBezTo>
                    <a:pt x="132" y="3473"/>
                    <a:pt x="160" y="3482"/>
                    <a:pt x="198" y="3482"/>
                  </a:cubicBezTo>
                  <a:cubicBezTo>
                    <a:pt x="513" y="3482"/>
                    <a:pt x="1579" y="2916"/>
                    <a:pt x="1869" y="2717"/>
                  </a:cubicBezTo>
                  <a:cubicBezTo>
                    <a:pt x="2196" y="2494"/>
                    <a:pt x="5266" y="186"/>
                    <a:pt x="5147" y="11"/>
                  </a:cubicBezTo>
                  <a:cubicBezTo>
                    <a:pt x="5142" y="4"/>
                    <a:pt x="5132" y="1"/>
                    <a:pt x="51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1"/>
            <p:cNvSpPr/>
            <p:nvPr/>
          </p:nvSpPr>
          <p:spPr>
            <a:xfrm>
              <a:off x="6714875" y="4569825"/>
              <a:ext cx="106175" cy="82150"/>
            </a:xfrm>
            <a:custGeom>
              <a:avLst/>
              <a:gdLst/>
              <a:ahLst/>
              <a:cxnLst/>
              <a:rect l="l" t="t" r="r" b="b"/>
              <a:pathLst>
                <a:path w="4247" h="3286" extrusionOk="0">
                  <a:moveTo>
                    <a:pt x="4113" y="1"/>
                  </a:moveTo>
                  <a:cubicBezTo>
                    <a:pt x="3843" y="1"/>
                    <a:pt x="1390" y="1816"/>
                    <a:pt x="1137" y="2021"/>
                  </a:cubicBezTo>
                  <a:cubicBezTo>
                    <a:pt x="877" y="2233"/>
                    <a:pt x="1" y="3129"/>
                    <a:pt x="114" y="3267"/>
                  </a:cubicBezTo>
                  <a:cubicBezTo>
                    <a:pt x="124" y="3280"/>
                    <a:pt x="142" y="3286"/>
                    <a:pt x="167" y="3286"/>
                  </a:cubicBezTo>
                  <a:cubicBezTo>
                    <a:pt x="413" y="3286"/>
                    <a:pt x="1307" y="2715"/>
                    <a:pt x="1543" y="2524"/>
                  </a:cubicBezTo>
                  <a:cubicBezTo>
                    <a:pt x="1805" y="2312"/>
                    <a:pt x="4246" y="146"/>
                    <a:pt x="4133" y="8"/>
                  </a:cubicBezTo>
                  <a:cubicBezTo>
                    <a:pt x="4130" y="3"/>
                    <a:pt x="4123" y="1"/>
                    <a:pt x="41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1"/>
            <p:cNvSpPr/>
            <p:nvPr/>
          </p:nvSpPr>
          <p:spPr>
            <a:xfrm>
              <a:off x="6677950" y="4633925"/>
              <a:ext cx="447125" cy="239750"/>
            </a:xfrm>
            <a:custGeom>
              <a:avLst/>
              <a:gdLst/>
              <a:ahLst/>
              <a:cxnLst/>
              <a:rect l="l" t="t" r="r" b="b"/>
              <a:pathLst>
                <a:path w="17885" h="9590" extrusionOk="0">
                  <a:moveTo>
                    <a:pt x="90" y="0"/>
                  </a:moveTo>
                  <a:lnTo>
                    <a:pt x="0" y="404"/>
                  </a:lnTo>
                  <a:cubicBezTo>
                    <a:pt x="8826" y="2407"/>
                    <a:pt x="17535" y="9519"/>
                    <a:pt x="17623" y="9590"/>
                  </a:cubicBezTo>
                  <a:lnTo>
                    <a:pt x="17884" y="9272"/>
                  </a:lnTo>
                  <a:cubicBezTo>
                    <a:pt x="17797" y="9200"/>
                    <a:pt x="9015" y="2026"/>
                    <a:pt x="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31"/>
          <p:cNvGrpSpPr/>
          <p:nvPr/>
        </p:nvGrpSpPr>
        <p:grpSpPr>
          <a:xfrm rot="5400000" flipH="1">
            <a:off x="8020514" y="4238228"/>
            <a:ext cx="1407381" cy="731535"/>
            <a:chOff x="5796475" y="3510100"/>
            <a:chExt cx="685925" cy="356325"/>
          </a:xfrm>
        </p:grpSpPr>
        <p:sp>
          <p:nvSpPr>
            <p:cNvPr id="1024" name="Google Shape;1024;p31"/>
            <p:cNvSpPr/>
            <p:nvPr/>
          </p:nvSpPr>
          <p:spPr>
            <a:xfrm>
              <a:off x="6205125" y="3510100"/>
              <a:ext cx="149800" cy="129450"/>
            </a:xfrm>
            <a:custGeom>
              <a:avLst/>
              <a:gdLst/>
              <a:ahLst/>
              <a:cxnLst/>
              <a:rect l="l" t="t" r="r" b="b"/>
              <a:pathLst>
                <a:path w="5992" h="5178" extrusionOk="0">
                  <a:moveTo>
                    <a:pt x="3124" y="1"/>
                  </a:moveTo>
                  <a:cubicBezTo>
                    <a:pt x="1198" y="1"/>
                    <a:pt x="1" y="5177"/>
                    <a:pt x="1" y="5177"/>
                  </a:cubicBezTo>
                  <a:cubicBezTo>
                    <a:pt x="1" y="5177"/>
                    <a:pt x="5992" y="1757"/>
                    <a:pt x="3893" y="273"/>
                  </a:cubicBezTo>
                  <a:cubicBezTo>
                    <a:pt x="3625" y="84"/>
                    <a:pt x="3369" y="1"/>
                    <a:pt x="31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1"/>
            <p:cNvSpPr/>
            <p:nvPr/>
          </p:nvSpPr>
          <p:spPr>
            <a:xfrm>
              <a:off x="6106450" y="3526100"/>
              <a:ext cx="128700" cy="148125"/>
            </a:xfrm>
            <a:custGeom>
              <a:avLst/>
              <a:gdLst/>
              <a:ahLst/>
              <a:cxnLst/>
              <a:rect l="l" t="t" r="r" b="b"/>
              <a:pathLst>
                <a:path w="5148" h="5925" extrusionOk="0">
                  <a:moveTo>
                    <a:pt x="2223" y="0"/>
                  </a:moveTo>
                  <a:cubicBezTo>
                    <a:pt x="0" y="0"/>
                    <a:pt x="450" y="5925"/>
                    <a:pt x="450" y="5925"/>
                  </a:cubicBezTo>
                  <a:cubicBezTo>
                    <a:pt x="450" y="5925"/>
                    <a:pt x="5147" y="870"/>
                    <a:pt x="2699" y="81"/>
                  </a:cubicBezTo>
                  <a:cubicBezTo>
                    <a:pt x="2528" y="26"/>
                    <a:pt x="2369" y="0"/>
                    <a:pt x="2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1"/>
            <p:cNvSpPr/>
            <p:nvPr/>
          </p:nvSpPr>
          <p:spPr>
            <a:xfrm>
              <a:off x="5798425" y="3594275"/>
              <a:ext cx="133450" cy="154375"/>
            </a:xfrm>
            <a:custGeom>
              <a:avLst/>
              <a:gdLst/>
              <a:ahLst/>
              <a:cxnLst/>
              <a:rect l="l" t="t" r="r" b="b"/>
              <a:pathLst>
                <a:path w="5338" h="6175" extrusionOk="0">
                  <a:moveTo>
                    <a:pt x="2564" y="1"/>
                  </a:moveTo>
                  <a:cubicBezTo>
                    <a:pt x="0" y="1"/>
                    <a:pt x="1667" y="6174"/>
                    <a:pt x="1667" y="6174"/>
                  </a:cubicBezTo>
                  <a:cubicBezTo>
                    <a:pt x="1667" y="6174"/>
                    <a:pt x="5337" y="331"/>
                    <a:pt x="2785" y="15"/>
                  </a:cubicBezTo>
                  <a:cubicBezTo>
                    <a:pt x="2708" y="5"/>
                    <a:pt x="2634" y="1"/>
                    <a:pt x="2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1"/>
            <p:cNvSpPr/>
            <p:nvPr/>
          </p:nvSpPr>
          <p:spPr>
            <a:xfrm>
              <a:off x="5837775" y="3743775"/>
              <a:ext cx="157100" cy="122650"/>
            </a:xfrm>
            <a:custGeom>
              <a:avLst/>
              <a:gdLst/>
              <a:ahLst/>
              <a:cxnLst/>
              <a:rect l="l" t="t" r="r" b="b"/>
              <a:pathLst>
                <a:path w="6284" h="4906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913" y="4906"/>
                    <a:pt x="3580" y="4906"/>
                  </a:cubicBezTo>
                  <a:cubicBezTo>
                    <a:pt x="3822" y="4906"/>
                    <a:pt x="4058" y="4803"/>
                    <a:pt x="4282" y="4568"/>
                  </a:cubicBezTo>
                  <a:cubicBezTo>
                    <a:pt x="6284" y="2470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1"/>
            <p:cNvSpPr/>
            <p:nvPr/>
          </p:nvSpPr>
          <p:spPr>
            <a:xfrm>
              <a:off x="5880350" y="3551625"/>
              <a:ext cx="150925" cy="174600"/>
            </a:xfrm>
            <a:custGeom>
              <a:avLst/>
              <a:gdLst/>
              <a:ahLst/>
              <a:cxnLst/>
              <a:rect l="l" t="t" r="r" b="b"/>
              <a:pathLst>
                <a:path w="6037" h="6984" extrusionOk="0">
                  <a:moveTo>
                    <a:pt x="2896" y="1"/>
                  </a:moveTo>
                  <a:cubicBezTo>
                    <a:pt x="1" y="1"/>
                    <a:pt x="1871" y="6984"/>
                    <a:pt x="1871" y="6984"/>
                  </a:cubicBezTo>
                  <a:cubicBezTo>
                    <a:pt x="1871" y="6984"/>
                    <a:pt x="6036" y="382"/>
                    <a:pt x="3150" y="17"/>
                  </a:cubicBezTo>
                  <a:cubicBezTo>
                    <a:pt x="3061" y="6"/>
                    <a:pt x="2977" y="1"/>
                    <a:pt x="28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1"/>
            <p:cNvSpPr/>
            <p:nvPr/>
          </p:nvSpPr>
          <p:spPr>
            <a:xfrm>
              <a:off x="5937375" y="3720100"/>
              <a:ext cx="176400" cy="140750"/>
            </a:xfrm>
            <a:custGeom>
              <a:avLst/>
              <a:gdLst/>
              <a:ahLst/>
              <a:cxnLst/>
              <a:rect l="l" t="t" r="r" b="b"/>
              <a:pathLst>
                <a:path w="7056" h="5630" extrusionOk="0">
                  <a:moveTo>
                    <a:pt x="0" y="1"/>
                  </a:moveTo>
                  <a:cubicBezTo>
                    <a:pt x="0" y="1"/>
                    <a:pt x="2071" y="5629"/>
                    <a:pt x="3962" y="5629"/>
                  </a:cubicBezTo>
                  <a:cubicBezTo>
                    <a:pt x="4229" y="5629"/>
                    <a:pt x="4492" y="5517"/>
                    <a:pt x="4745" y="5262"/>
                  </a:cubicBezTo>
                  <a:cubicBezTo>
                    <a:pt x="7055" y="293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1"/>
            <p:cNvSpPr/>
            <p:nvPr/>
          </p:nvSpPr>
          <p:spPr>
            <a:xfrm>
              <a:off x="5995425" y="3550500"/>
              <a:ext cx="138475" cy="158375"/>
            </a:xfrm>
            <a:custGeom>
              <a:avLst/>
              <a:gdLst/>
              <a:ahLst/>
              <a:cxnLst/>
              <a:rect l="l" t="t" r="r" b="b"/>
              <a:pathLst>
                <a:path w="5539" h="6335" extrusionOk="0">
                  <a:moveTo>
                    <a:pt x="2342" y="0"/>
                  </a:moveTo>
                  <a:cubicBezTo>
                    <a:pt x="0" y="0"/>
                    <a:pt x="142" y="6335"/>
                    <a:pt x="142" y="6335"/>
                  </a:cubicBezTo>
                  <a:cubicBezTo>
                    <a:pt x="142" y="6335"/>
                    <a:pt x="5539" y="1117"/>
                    <a:pt x="2926" y="118"/>
                  </a:cubicBezTo>
                  <a:cubicBezTo>
                    <a:pt x="2716" y="38"/>
                    <a:pt x="2522" y="0"/>
                    <a:pt x="23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1"/>
            <p:cNvSpPr/>
            <p:nvPr/>
          </p:nvSpPr>
          <p:spPr>
            <a:xfrm>
              <a:off x="6230200" y="3611925"/>
              <a:ext cx="163875" cy="77425"/>
            </a:xfrm>
            <a:custGeom>
              <a:avLst/>
              <a:gdLst/>
              <a:ahLst/>
              <a:cxnLst/>
              <a:rect l="l" t="t" r="r" b="b"/>
              <a:pathLst>
                <a:path w="6555" h="3097" extrusionOk="0">
                  <a:moveTo>
                    <a:pt x="670" y="0"/>
                  </a:moveTo>
                  <a:cubicBezTo>
                    <a:pt x="260" y="0"/>
                    <a:pt x="0" y="13"/>
                    <a:pt x="0" y="13"/>
                  </a:cubicBezTo>
                  <a:cubicBezTo>
                    <a:pt x="0" y="13"/>
                    <a:pt x="3148" y="3097"/>
                    <a:pt x="4848" y="3097"/>
                  </a:cubicBezTo>
                  <a:cubicBezTo>
                    <a:pt x="5275" y="3097"/>
                    <a:pt x="5611" y="2902"/>
                    <a:pt x="5782" y="2415"/>
                  </a:cubicBezTo>
                  <a:cubicBezTo>
                    <a:pt x="6555" y="216"/>
                    <a:pt x="2351" y="0"/>
                    <a:pt x="6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1"/>
            <p:cNvSpPr/>
            <p:nvPr/>
          </p:nvSpPr>
          <p:spPr>
            <a:xfrm>
              <a:off x="6119400" y="3659600"/>
              <a:ext cx="163875" cy="77425"/>
            </a:xfrm>
            <a:custGeom>
              <a:avLst/>
              <a:gdLst/>
              <a:ahLst/>
              <a:cxnLst/>
              <a:rect l="l" t="t" r="r" b="b"/>
              <a:pathLst>
                <a:path w="6555" h="3097" extrusionOk="0">
                  <a:moveTo>
                    <a:pt x="670" y="0"/>
                  </a:moveTo>
                  <a:cubicBezTo>
                    <a:pt x="260" y="0"/>
                    <a:pt x="0" y="13"/>
                    <a:pt x="0" y="13"/>
                  </a:cubicBezTo>
                  <a:cubicBezTo>
                    <a:pt x="0" y="13"/>
                    <a:pt x="3148" y="3096"/>
                    <a:pt x="4848" y="3096"/>
                  </a:cubicBezTo>
                  <a:cubicBezTo>
                    <a:pt x="5275" y="3096"/>
                    <a:pt x="5611" y="2902"/>
                    <a:pt x="5782" y="2415"/>
                  </a:cubicBezTo>
                  <a:cubicBezTo>
                    <a:pt x="6555" y="216"/>
                    <a:pt x="2351" y="0"/>
                    <a:pt x="6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1"/>
            <p:cNvSpPr/>
            <p:nvPr/>
          </p:nvSpPr>
          <p:spPr>
            <a:xfrm>
              <a:off x="6030425" y="3687025"/>
              <a:ext cx="195675" cy="124725"/>
            </a:xfrm>
            <a:custGeom>
              <a:avLst/>
              <a:gdLst/>
              <a:ahLst/>
              <a:cxnLst/>
              <a:rect l="l" t="t" r="r" b="b"/>
              <a:pathLst>
                <a:path w="7827" h="4989" extrusionOk="0">
                  <a:moveTo>
                    <a:pt x="0" y="1"/>
                  </a:moveTo>
                  <a:cubicBezTo>
                    <a:pt x="0" y="1"/>
                    <a:pt x="3041" y="4989"/>
                    <a:pt x="4996" y="4989"/>
                  </a:cubicBezTo>
                  <a:cubicBezTo>
                    <a:pt x="5351" y="4989"/>
                    <a:pt x="5671" y="4824"/>
                    <a:pt x="5929" y="4434"/>
                  </a:cubicBezTo>
                  <a:cubicBezTo>
                    <a:pt x="7827" y="1577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1"/>
            <p:cNvSpPr/>
            <p:nvPr/>
          </p:nvSpPr>
          <p:spPr>
            <a:xfrm>
              <a:off x="5796475" y="3561325"/>
              <a:ext cx="578125" cy="202575"/>
            </a:xfrm>
            <a:custGeom>
              <a:avLst/>
              <a:gdLst/>
              <a:ahLst/>
              <a:cxnLst/>
              <a:rect l="l" t="t" r="r" b="b"/>
              <a:pathLst>
                <a:path w="23125" h="8103" extrusionOk="0">
                  <a:moveTo>
                    <a:pt x="22718" y="0"/>
                  </a:moveTo>
                  <a:cubicBezTo>
                    <a:pt x="22665" y="0"/>
                    <a:pt x="22610" y="13"/>
                    <a:pt x="22559" y="39"/>
                  </a:cubicBezTo>
                  <a:cubicBezTo>
                    <a:pt x="22514" y="61"/>
                    <a:pt x="17971" y="2335"/>
                    <a:pt x="11814" y="4143"/>
                  </a:cubicBezTo>
                  <a:cubicBezTo>
                    <a:pt x="5630" y="5959"/>
                    <a:pt x="330" y="7389"/>
                    <a:pt x="277" y="7402"/>
                  </a:cubicBezTo>
                  <a:cubicBezTo>
                    <a:pt x="107" y="7449"/>
                    <a:pt x="0" y="7608"/>
                    <a:pt x="15" y="7777"/>
                  </a:cubicBezTo>
                  <a:cubicBezTo>
                    <a:pt x="17" y="7798"/>
                    <a:pt x="20" y="7818"/>
                    <a:pt x="26" y="7839"/>
                  </a:cubicBezTo>
                  <a:cubicBezTo>
                    <a:pt x="69" y="7997"/>
                    <a:pt x="213" y="8102"/>
                    <a:pt x="370" y="8102"/>
                  </a:cubicBezTo>
                  <a:cubicBezTo>
                    <a:pt x="400" y="8102"/>
                    <a:pt x="432" y="8098"/>
                    <a:pt x="462" y="8090"/>
                  </a:cubicBezTo>
                  <a:cubicBezTo>
                    <a:pt x="515" y="8075"/>
                    <a:pt x="5823" y="6644"/>
                    <a:pt x="12014" y="4826"/>
                  </a:cubicBezTo>
                  <a:cubicBezTo>
                    <a:pt x="18232" y="2999"/>
                    <a:pt x="22833" y="696"/>
                    <a:pt x="22878" y="674"/>
                  </a:cubicBezTo>
                  <a:cubicBezTo>
                    <a:pt x="23054" y="585"/>
                    <a:pt x="23125" y="371"/>
                    <a:pt x="23036" y="197"/>
                  </a:cubicBezTo>
                  <a:cubicBezTo>
                    <a:pt x="22973" y="72"/>
                    <a:pt x="22848" y="0"/>
                    <a:pt x="227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1"/>
            <p:cNvSpPr/>
            <p:nvPr/>
          </p:nvSpPr>
          <p:spPr>
            <a:xfrm>
              <a:off x="6309875" y="3516450"/>
              <a:ext cx="172525" cy="78650"/>
            </a:xfrm>
            <a:custGeom>
              <a:avLst/>
              <a:gdLst/>
              <a:ahLst/>
              <a:cxnLst/>
              <a:rect l="l" t="t" r="r" b="b"/>
              <a:pathLst>
                <a:path w="6901" h="3146" extrusionOk="0">
                  <a:moveTo>
                    <a:pt x="4656" y="1"/>
                  </a:moveTo>
                  <a:cubicBezTo>
                    <a:pt x="2850" y="1"/>
                    <a:pt x="1" y="3146"/>
                    <a:pt x="1" y="3146"/>
                  </a:cubicBezTo>
                  <a:cubicBezTo>
                    <a:pt x="1" y="3146"/>
                    <a:pt x="6901" y="3075"/>
                    <a:pt x="5788" y="758"/>
                  </a:cubicBezTo>
                  <a:cubicBezTo>
                    <a:pt x="5528" y="216"/>
                    <a:pt x="5128" y="1"/>
                    <a:pt x="46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6" name="Google Shape;1036;p31"/>
          <p:cNvGrpSpPr/>
          <p:nvPr/>
        </p:nvGrpSpPr>
        <p:grpSpPr>
          <a:xfrm rot="-5400000">
            <a:off x="-346127" y="4349844"/>
            <a:ext cx="1296973" cy="945614"/>
            <a:chOff x="6677950" y="4569825"/>
            <a:chExt cx="570675" cy="416075"/>
          </a:xfrm>
        </p:grpSpPr>
        <p:sp>
          <p:nvSpPr>
            <p:cNvPr id="1037" name="Google Shape;1037;p31"/>
            <p:cNvSpPr/>
            <p:nvPr/>
          </p:nvSpPr>
          <p:spPr>
            <a:xfrm>
              <a:off x="7086225" y="4845700"/>
              <a:ext cx="162400" cy="102525"/>
            </a:xfrm>
            <a:custGeom>
              <a:avLst/>
              <a:gdLst/>
              <a:ahLst/>
              <a:cxnLst/>
              <a:rect l="l" t="t" r="r" b="b"/>
              <a:pathLst>
                <a:path w="6496" h="4101" extrusionOk="0">
                  <a:moveTo>
                    <a:pt x="244" y="0"/>
                  </a:moveTo>
                  <a:cubicBezTo>
                    <a:pt x="193" y="0"/>
                    <a:pt x="157" y="12"/>
                    <a:pt x="140" y="37"/>
                  </a:cubicBezTo>
                  <a:cubicBezTo>
                    <a:pt x="0" y="250"/>
                    <a:pt x="1380" y="1397"/>
                    <a:pt x="1785" y="1660"/>
                  </a:cubicBezTo>
                  <a:cubicBezTo>
                    <a:pt x="2171" y="1912"/>
                    <a:pt x="5875" y="4100"/>
                    <a:pt x="6316" y="4100"/>
                  </a:cubicBezTo>
                  <a:cubicBezTo>
                    <a:pt x="6336" y="4100"/>
                    <a:pt x="6350" y="4096"/>
                    <a:pt x="6356" y="4086"/>
                  </a:cubicBezTo>
                  <a:cubicBezTo>
                    <a:pt x="6496" y="3873"/>
                    <a:pt x="2694" y="1149"/>
                    <a:pt x="2291" y="885"/>
                  </a:cubicBezTo>
                  <a:cubicBezTo>
                    <a:pt x="1933" y="653"/>
                    <a:pt x="637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1"/>
            <p:cNvSpPr/>
            <p:nvPr/>
          </p:nvSpPr>
          <p:spPr>
            <a:xfrm>
              <a:off x="7086625" y="4846050"/>
              <a:ext cx="108125" cy="139850"/>
            </a:xfrm>
            <a:custGeom>
              <a:avLst/>
              <a:gdLst/>
              <a:ahLst/>
              <a:cxnLst/>
              <a:rect l="l" t="t" r="r" b="b"/>
              <a:pathLst>
                <a:path w="4325" h="5594" extrusionOk="0">
                  <a:moveTo>
                    <a:pt x="231" y="0"/>
                  </a:moveTo>
                  <a:cubicBezTo>
                    <a:pt x="216" y="0"/>
                    <a:pt x="204" y="4"/>
                    <a:pt x="194" y="11"/>
                  </a:cubicBezTo>
                  <a:cubicBezTo>
                    <a:pt x="1" y="146"/>
                    <a:pt x="793" y="1597"/>
                    <a:pt x="1048" y="1959"/>
                  </a:cubicBezTo>
                  <a:cubicBezTo>
                    <a:pt x="1299" y="2315"/>
                    <a:pt x="3837" y="5593"/>
                    <a:pt x="4118" y="5593"/>
                  </a:cubicBezTo>
                  <a:cubicBezTo>
                    <a:pt x="4124" y="5593"/>
                    <a:pt x="4128" y="5592"/>
                    <a:pt x="4132" y="5589"/>
                  </a:cubicBezTo>
                  <a:cubicBezTo>
                    <a:pt x="4325" y="5454"/>
                    <a:pt x="1999" y="1830"/>
                    <a:pt x="1744" y="1467"/>
                  </a:cubicBezTo>
                  <a:cubicBezTo>
                    <a:pt x="1501" y="1123"/>
                    <a:pt x="498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1"/>
            <p:cNvSpPr/>
            <p:nvPr/>
          </p:nvSpPr>
          <p:spPr>
            <a:xfrm>
              <a:off x="7052350" y="4821925"/>
              <a:ext cx="67050" cy="161425"/>
            </a:xfrm>
            <a:custGeom>
              <a:avLst/>
              <a:gdLst/>
              <a:ahLst/>
              <a:cxnLst/>
              <a:rect l="l" t="t" r="r" b="b"/>
              <a:pathLst>
                <a:path w="2682" h="6457" extrusionOk="0">
                  <a:moveTo>
                    <a:pt x="240" y="0"/>
                  </a:moveTo>
                  <a:cubicBezTo>
                    <a:pt x="234" y="0"/>
                    <a:pt x="228" y="1"/>
                    <a:pt x="222" y="3"/>
                  </a:cubicBezTo>
                  <a:cubicBezTo>
                    <a:pt x="1" y="80"/>
                    <a:pt x="358" y="1692"/>
                    <a:pt x="502" y="2112"/>
                  </a:cubicBezTo>
                  <a:cubicBezTo>
                    <a:pt x="647" y="2528"/>
                    <a:pt x="2206" y="6456"/>
                    <a:pt x="2452" y="6456"/>
                  </a:cubicBezTo>
                  <a:cubicBezTo>
                    <a:pt x="2454" y="6456"/>
                    <a:pt x="2456" y="6456"/>
                    <a:pt x="2459" y="6455"/>
                  </a:cubicBezTo>
                  <a:cubicBezTo>
                    <a:pt x="2681" y="6378"/>
                    <a:pt x="1453" y="2252"/>
                    <a:pt x="1307" y="1833"/>
                  </a:cubicBezTo>
                  <a:cubicBezTo>
                    <a:pt x="1166" y="1424"/>
                    <a:pt x="481" y="0"/>
                    <a:pt x="2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1"/>
            <p:cNvSpPr/>
            <p:nvPr/>
          </p:nvSpPr>
          <p:spPr>
            <a:xfrm>
              <a:off x="7017775" y="4799800"/>
              <a:ext cx="31275" cy="169600"/>
            </a:xfrm>
            <a:custGeom>
              <a:avLst/>
              <a:gdLst/>
              <a:ahLst/>
              <a:cxnLst/>
              <a:rect l="l" t="t" r="r" b="b"/>
              <a:pathLst>
                <a:path w="1251" h="6784" extrusionOk="0">
                  <a:moveTo>
                    <a:pt x="242" y="0"/>
                  </a:moveTo>
                  <a:cubicBezTo>
                    <a:pt x="240" y="0"/>
                    <a:pt x="238" y="0"/>
                    <a:pt x="236" y="1"/>
                  </a:cubicBezTo>
                  <a:cubicBezTo>
                    <a:pt x="2" y="28"/>
                    <a:pt x="1" y="1679"/>
                    <a:pt x="51" y="2119"/>
                  </a:cubicBezTo>
                  <a:cubicBezTo>
                    <a:pt x="102" y="2559"/>
                    <a:pt x="778" y="6783"/>
                    <a:pt x="1015" y="6783"/>
                  </a:cubicBezTo>
                  <a:cubicBezTo>
                    <a:pt x="1015" y="6783"/>
                    <a:pt x="1016" y="6783"/>
                    <a:pt x="1017" y="6783"/>
                  </a:cubicBezTo>
                  <a:cubicBezTo>
                    <a:pt x="1250" y="6756"/>
                    <a:pt x="948" y="2463"/>
                    <a:pt x="898" y="2022"/>
                  </a:cubicBezTo>
                  <a:cubicBezTo>
                    <a:pt x="847" y="1586"/>
                    <a:pt x="477" y="0"/>
                    <a:pt x="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1"/>
            <p:cNvSpPr/>
            <p:nvPr/>
          </p:nvSpPr>
          <p:spPr>
            <a:xfrm>
              <a:off x="6975750" y="4775675"/>
              <a:ext cx="21475" cy="155275"/>
            </a:xfrm>
            <a:custGeom>
              <a:avLst/>
              <a:gdLst/>
              <a:ahLst/>
              <a:cxnLst/>
              <a:rect l="l" t="t" r="r" b="b"/>
              <a:pathLst>
                <a:path w="859" h="6211" extrusionOk="0">
                  <a:moveTo>
                    <a:pt x="390" y="1"/>
                  </a:moveTo>
                  <a:cubicBezTo>
                    <a:pt x="390" y="1"/>
                    <a:pt x="389" y="1"/>
                    <a:pt x="389" y="1"/>
                  </a:cubicBezTo>
                  <a:cubicBezTo>
                    <a:pt x="153" y="2"/>
                    <a:pt x="1" y="1024"/>
                    <a:pt x="4" y="1468"/>
                  </a:cubicBezTo>
                  <a:cubicBezTo>
                    <a:pt x="7" y="1912"/>
                    <a:pt x="225" y="6210"/>
                    <a:pt x="460" y="6210"/>
                  </a:cubicBezTo>
                  <a:cubicBezTo>
                    <a:pt x="460" y="6210"/>
                    <a:pt x="460" y="6210"/>
                    <a:pt x="460" y="6210"/>
                  </a:cubicBezTo>
                  <a:cubicBezTo>
                    <a:pt x="696" y="6209"/>
                    <a:pt x="859" y="1906"/>
                    <a:pt x="856" y="1464"/>
                  </a:cubicBezTo>
                  <a:cubicBezTo>
                    <a:pt x="853" y="1020"/>
                    <a:pt x="624" y="1"/>
                    <a:pt x="3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1"/>
            <p:cNvSpPr/>
            <p:nvPr/>
          </p:nvSpPr>
          <p:spPr>
            <a:xfrm>
              <a:off x="6925300" y="4744525"/>
              <a:ext cx="26300" cy="170500"/>
            </a:xfrm>
            <a:custGeom>
              <a:avLst/>
              <a:gdLst/>
              <a:ahLst/>
              <a:cxnLst/>
              <a:rect l="l" t="t" r="r" b="b"/>
              <a:pathLst>
                <a:path w="1052" h="6820" extrusionOk="0">
                  <a:moveTo>
                    <a:pt x="775" y="1"/>
                  </a:moveTo>
                  <a:cubicBezTo>
                    <a:pt x="768" y="1"/>
                    <a:pt x="761" y="4"/>
                    <a:pt x="753" y="11"/>
                  </a:cubicBezTo>
                  <a:cubicBezTo>
                    <a:pt x="323" y="439"/>
                    <a:pt x="204" y="1614"/>
                    <a:pt x="169" y="2058"/>
                  </a:cubicBezTo>
                  <a:cubicBezTo>
                    <a:pt x="136" y="2500"/>
                    <a:pt x="1" y="6802"/>
                    <a:pt x="236" y="6820"/>
                  </a:cubicBezTo>
                  <a:cubicBezTo>
                    <a:pt x="236" y="6820"/>
                    <a:pt x="237" y="6820"/>
                    <a:pt x="237" y="6820"/>
                  </a:cubicBezTo>
                  <a:cubicBezTo>
                    <a:pt x="473" y="6820"/>
                    <a:pt x="987" y="2563"/>
                    <a:pt x="1020" y="2121"/>
                  </a:cubicBezTo>
                  <a:cubicBezTo>
                    <a:pt x="1051" y="1698"/>
                    <a:pt x="930" y="1"/>
                    <a:pt x="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1"/>
            <p:cNvSpPr/>
            <p:nvPr/>
          </p:nvSpPr>
          <p:spPr>
            <a:xfrm>
              <a:off x="6870750" y="4725825"/>
              <a:ext cx="39750" cy="168400"/>
            </a:xfrm>
            <a:custGeom>
              <a:avLst/>
              <a:gdLst/>
              <a:ahLst/>
              <a:cxnLst/>
              <a:rect l="l" t="t" r="r" b="b"/>
              <a:pathLst>
                <a:path w="1590" h="6736" extrusionOk="0">
                  <a:moveTo>
                    <a:pt x="1348" y="0"/>
                  </a:moveTo>
                  <a:cubicBezTo>
                    <a:pt x="1114" y="0"/>
                    <a:pt x="665" y="1555"/>
                    <a:pt x="594" y="1986"/>
                  </a:cubicBezTo>
                  <a:cubicBezTo>
                    <a:pt x="521" y="2424"/>
                    <a:pt x="1" y="6698"/>
                    <a:pt x="234" y="6735"/>
                  </a:cubicBezTo>
                  <a:cubicBezTo>
                    <a:pt x="235" y="6736"/>
                    <a:pt x="236" y="6736"/>
                    <a:pt x="237" y="6736"/>
                  </a:cubicBezTo>
                  <a:cubicBezTo>
                    <a:pt x="474" y="6736"/>
                    <a:pt x="1362" y="2562"/>
                    <a:pt x="1435" y="2127"/>
                  </a:cubicBezTo>
                  <a:cubicBezTo>
                    <a:pt x="1507" y="1689"/>
                    <a:pt x="1590" y="40"/>
                    <a:pt x="1357" y="1"/>
                  </a:cubicBezTo>
                  <a:cubicBezTo>
                    <a:pt x="1354" y="0"/>
                    <a:pt x="1351" y="0"/>
                    <a:pt x="1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1"/>
            <p:cNvSpPr/>
            <p:nvPr/>
          </p:nvSpPr>
          <p:spPr>
            <a:xfrm>
              <a:off x="6826275" y="4704075"/>
              <a:ext cx="39775" cy="168400"/>
            </a:xfrm>
            <a:custGeom>
              <a:avLst/>
              <a:gdLst/>
              <a:ahLst/>
              <a:cxnLst/>
              <a:rect l="l" t="t" r="r" b="b"/>
              <a:pathLst>
                <a:path w="1591" h="6736" extrusionOk="0">
                  <a:moveTo>
                    <a:pt x="1348" y="0"/>
                  </a:moveTo>
                  <a:cubicBezTo>
                    <a:pt x="1114" y="0"/>
                    <a:pt x="667" y="1553"/>
                    <a:pt x="594" y="1986"/>
                  </a:cubicBezTo>
                  <a:cubicBezTo>
                    <a:pt x="522" y="2424"/>
                    <a:pt x="1" y="6696"/>
                    <a:pt x="234" y="6736"/>
                  </a:cubicBezTo>
                  <a:cubicBezTo>
                    <a:pt x="235" y="6736"/>
                    <a:pt x="236" y="6736"/>
                    <a:pt x="237" y="6736"/>
                  </a:cubicBezTo>
                  <a:cubicBezTo>
                    <a:pt x="474" y="6736"/>
                    <a:pt x="1362" y="2562"/>
                    <a:pt x="1435" y="2126"/>
                  </a:cubicBezTo>
                  <a:cubicBezTo>
                    <a:pt x="1507" y="1690"/>
                    <a:pt x="1590" y="39"/>
                    <a:pt x="1357" y="1"/>
                  </a:cubicBezTo>
                  <a:cubicBezTo>
                    <a:pt x="1354" y="1"/>
                    <a:pt x="1351" y="0"/>
                    <a:pt x="1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1"/>
            <p:cNvSpPr/>
            <p:nvPr/>
          </p:nvSpPr>
          <p:spPr>
            <a:xfrm>
              <a:off x="6784300" y="4680450"/>
              <a:ext cx="29225" cy="151200"/>
            </a:xfrm>
            <a:custGeom>
              <a:avLst/>
              <a:gdLst/>
              <a:ahLst/>
              <a:cxnLst/>
              <a:rect l="l" t="t" r="r" b="b"/>
              <a:pathLst>
                <a:path w="1169" h="6048" extrusionOk="0">
                  <a:moveTo>
                    <a:pt x="953" y="1"/>
                  </a:moveTo>
                  <a:cubicBezTo>
                    <a:pt x="745" y="1"/>
                    <a:pt x="402" y="1410"/>
                    <a:pt x="353" y="1799"/>
                  </a:cubicBezTo>
                  <a:cubicBezTo>
                    <a:pt x="304" y="2192"/>
                    <a:pt x="0" y="6021"/>
                    <a:pt x="208" y="6048"/>
                  </a:cubicBezTo>
                  <a:cubicBezTo>
                    <a:pt x="209" y="6048"/>
                    <a:pt x="210" y="6048"/>
                    <a:pt x="210" y="6048"/>
                  </a:cubicBezTo>
                  <a:cubicBezTo>
                    <a:pt x="422" y="6048"/>
                    <a:pt x="1059" y="2284"/>
                    <a:pt x="1107" y="1893"/>
                  </a:cubicBezTo>
                  <a:lnTo>
                    <a:pt x="1108" y="1893"/>
                  </a:lnTo>
                  <a:cubicBezTo>
                    <a:pt x="1156" y="1500"/>
                    <a:pt x="1168" y="27"/>
                    <a:pt x="959" y="1"/>
                  </a:cubicBezTo>
                  <a:cubicBezTo>
                    <a:pt x="957" y="1"/>
                    <a:pt x="955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1"/>
            <p:cNvSpPr/>
            <p:nvPr/>
          </p:nvSpPr>
          <p:spPr>
            <a:xfrm>
              <a:off x="6749450" y="4658000"/>
              <a:ext cx="19375" cy="152325"/>
            </a:xfrm>
            <a:custGeom>
              <a:avLst/>
              <a:gdLst/>
              <a:ahLst/>
              <a:cxnLst/>
              <a:rect l="l" t="t" r="r" b="b"/>
              <a:pathLst>
                <a:path w="775" h="6093" extrusionOk="0">
                  <a:moveTo>
                    <a:pt x="420" y="1"/>
                  </a:moveTo>
                  <a:cubicBezTo>
                    <a:pt x="210" y="1"/>
                    <a:pt x="14" y="1458"/>
                    <a:pt x="7" y="1853"/>
                  </a:cubicBezTo>
                  <a:cubicBezTo>
                    <a:pt x="1" y="2249"/>
                    <a:pt x="102" y="6088"/>
                    <a:pt x="312" y="6092"/>
                  </a:cubicBezTo>
                  <a:cubicBezTo>
                    <a:pt x="313" y="6092"/>
                    <a:pt x="313" y="6092"/>
                    <a:pt x="313" y="6092"/>
                  </a:cubicBezTo>
                  <a:cubicBezTo>
                    <a:pt x="522" y="6092"/>
                    <a:pt x="761" y="2262"/>
                    <a:pt x="767" y="1867"/>
                  </a:cubicBezTo>
                  <a:cubicBezTo>
                    <a:pt x="774" y="1471"/>
                    <a:pt x="630" y="4"/>
                    <a:pt x="421" y="1"/>
                  </a:cubicBezTo>
                  <a:cubicBezTo>
                    <a:pt x="420" y="1"/>
                    <a:pt x="420" y="1"/>
                    <a:pt x="4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1"/>
            <p:cNvSpPr/>
            <p:nvPr/>
          </p:nvSpPr>
          <p:spPr>
            <a:xfrm>
              <a:off x="6710000" y="4647650"/>
              <a:ext cx="16575" cy="129375"/>
            </a:xfrm>
            <a:custGeom>
              <a:avLst/>
              <a:gdLst/>
              <a:ahLst/>
              <a:cxnLst/>
              <a:rect l="l" t="t" r="r" b="b"/>
              <a:pathLst>
                <a:path w="663" h="5175" extrusionOk="0">
                  <a:moveTo>
                    <a:pt x="295" y="1"/>
                  </a:moveTo>
                  <a:cubicBezTo>
                    <a:pt x="294" y="1"/>
                    <a:pt x="294" y="1"/>
                    <a:pt x="294" y="1"/>
                  </a:cubicBezTo>
                  <a:cubicBezTo>
                    <a:pt x="116" y="5"/>
                    <a:pt x="0" y="1251"/>
                    <a:pt x="8" y="1587"/>
                  </a:cubicBezTo>
                  <a:cubicBezTo>
                    <a:pt x="17" y="1924"/>
                    <a:pt x="238" y="5175"/>
                    <a:pt x="417" y="5175"/>
                  </a:cubicBezTo>
                  <a:cubicBezTo>
                    <a:pt x="417" y="5175"/>
                    <a:pt x="417" y="5175"/>
                    <a:pt x="417" y="5175"/>
                  </a:cubicBezTo>
                  <a:cubicBezTo>
                    <a:pt x="595" y="5170"/>
                    <a:pt x="662" y="1909"/>
                    <a:pt x="653" y="1572"/>
                  </a:cubicBezTo>
                  <a:lnTo>
                    <a:pt x="655" y="1572"/>
                  </a:lnTo>
                  <a:cubicBezTo>
                    <a:pt x="646" y="1237"/>
                    <a:pt x="473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1"/>
            <p:cNvSpPr/>
            <p:nvPr/>
          </p:nvSpPr>
          <p:spPr>
            <a:xfrm>
              <a:off x="7069175" y="4827150"/>
              <a:ext cx="170750" cy="29375"/>
            </a:xfrm>
            <a:custGeom>
              <a:avLst/>
              <a:gdLst/>
              <a:ahLst/>
              <a:cxnLst/>
              <a:rect l="l" t="t" r="r" b="b"/>
              <a:pathLst>
                <a:path w="6830" h="1175" extrusionOk="0">
                  <a:moveTo>
                    <a:pt x="1239" y="1"/>
                  </a:moveTo>
                  <a:cubicBezTo>
                    <a:pt x="662" y="1"/>
                    <a:pt x="51" y="45"/>
                    <a:pt x="32" y="186"/>
                  </a:cubicBezTo>
                  <a:cubicBezTo>
                    <a:pt x="1" y="419"/>
                    <a:pt x="1600" y="828"/>
                    <a:pt x="2041" y="889"/>
                  </a:cubicBezTo>
                  <a:cubicBezTo>
                    <a:pt x="2381" y="934"/>
                    <a:pt x="5014" y="1175"/>
                    <a:pt x="6210" y="1175"/>
                  </a:cubicBezTo>
                  <a:cubicBezTo>
                    <a:pt x="6563" y="1175"/>
                    <a:pt x="6791" y="1154"/>
                    <a:pt x="6798" y="1101"/>
                  </a:cubicBezTo>
                  <a:cubicBezTo>
                    <a:pt x="6830" y="867"/>
                    <a:pt x="2595" y="103"/>
                    <a:pt x="2154" y="43"/>
                  </a:cubicBezTo>
                  <a:cubicBezTo>
                    <a:pt x="1980" y="20"/>
                    <a:pt x="1617" y="1"/>
                    <a:pt x="1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1"/>
            <p:cNvSpPr/>
            <p:nvPr/>
          </p:nvSpPr>
          <p:spPr>
            <a:xfrm>
              <a:off x="7055375" y="4778350"/>
              <a:ext cx="168375" cy="45575"/>
            </a:xfrm>
            <a:custGeom>
              <a:avLst/>
              <a:gdLst/>
              <a:ahLst/>
              <a:cxnLst/>
              <a:rect l="l" t="t" r="r" b="b"/>
              <a:pathLst>
                <a:path w="6735" h="1823" extrusionOk="0">
                  <a:moveTo>
                    <a:pt x="6506" y="1"/>
                  </a:moveTo>
                  <a:cubicBezTo>
                    <a:pt x="5707" y="1"/>
                    <a:pt x="2355" y="699"/>
                    <a:pt x="1973" y="795"/>
                  </a:cubicBezTo>
                  <a:cubicBezTo>
                    <a:pt x="1544" y="905"/>
                    <a:pt x="0" y="1495"/>
                    <a:pt x="59" y="1722"/>
                  </a:cubicBezTo>
                  <a:cubicBezTo>
                    <a:pt x="77" y="1795"/>
                    <a:pt x="255" y="1822"/>
                    <a:pt x="503" y="1822"/>
                  </a:cubicBezTo>
                  <a:cubicBezTo>
                    <a:pt x="1035" y="1822"/>
                    <a:pt x="1890" y="1696"/>
                    <a:pt x="2184" y="1622"/>
                  </a:cubicBezTo>
                  <a:cubicBezTo>
                    <a:pt x="2614" y="1512"/>
                    <a:pt x="6735" y="267"/>
                    <a:pt x="6676" y="38"/>
                  </a:cubicBezTo>
                  <a:cubicBezTo>
                    <a:pt x="6670" y="12"/>
                    <a:pt x="6609" y="1"/>
                    <a:pt x="6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1"/>
            <p:cNvSpPr/>
            <p:nvPr/>
          </p:nvSpPr>
          <p:spPr>
            <a:xfrm>
              <a:off x="7023400" y="4732850"/>
              <a:ext cx="157650" cy="78650"/>
            </a:xfrm>
            <a:custGeom>
              <a:avLst/>
              <a:gdLst/>
              <a:ahLst/>
              <a:cxnLst/>
              <a:rect l="l" t="t" r="r" b="b"/>
              <a:pathLst>
                <a:path w="6306" h="3146" extrusionOk="0">
                  <a:moveTo>
                    <a:pt x="6149" y="1"/>
                  </a:moveTo>
                  <a:cubicBezTo>
                    <a:pt x="5668" y="1"/>
                    <a:pt x="2148" y="1591"/>
                    <a:pt x="1774" y="1779"/>
                  </a:cubicBezTo>
                  <a:cubicBezTo>
                    <a:pt x="1379" y="1979"/>
                    <a:pt x="0" y="2891"/>
                    <a:pt x="107" y="3100"/>
                  </a:cubicBezTo>
                  <a:cubicBezTo>
                    <a:pt x="123" y="3132"/>
                    <a:pt x="172" y="3146"/>
                    <a:pt x="246" y="3146"/>
                  </a:cubicBezTo>
                  <a:cubicBezTo>
                    <a:pt x="657" y="3146"/>
                    <a:pt x="1823" y="2710"/>
                    <a:pt x="2158" y="2540"/>
                  </a:cubicBezTo>
                  <a:cubicBezTo>
                    <a:pt x="2554" y="2340"/>
                    <a:pt x="6306" y="229"/>
                    <a:pt x="6200" y="18"/>
                  </a:cubicBezTo>
                  <a:cubicBezTo>
                    <a:pt x="6195" y="6"/>
                    <a:pt x="6177" y="1"/>
                    <a:pt x="61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1"/>
            <p:cNvSpPr/>
            <p:nvPr/>
          </p:nvSpPr>
          <p:spPr>
            <a:xfrm>
              <a:off x="6983825" y="4682775"/>
              <a:ext cx="149525" cy="94225"/>
            </a:xfrm>
            <a:custGeom>
              <a:avLst/>
              <a:gdLst/>
              <a:ahLst/>
              <a:cxnLst/>
              <a:rect l="l" t="t" r="r" b="b"/>
              <a:pathLst>
                <a:path w="5981" h="3769" extrusionOk="0">
                  <a:moveTo>
                    <a:pt x="5817" y="1"/>
                  </a:moveTo>
                  <a:cubicBezTo>
                    <a:pt x="5411" y="1"/>
                    <a:pt x="1999" y="2010"/>
                    <a:pt x="1643" y="2241"/>
                  </a:cubicBezTo>
                  <a:cubicBezTo>
                    <a:pt x="1272" y="2483"/>
                    <a:pt x="0" y="3538"/>
                    <a:pt x="128" y="3735"/>
                  </a:cubicBezTo>
                  <a:cubicBezTo>
                    <a:pt x="143" y="3758"/>
                    <a:pt x="176" y="3768"/>
                    <a:pt x="223" y="3768"/>
                  </a:cubicBezTo>
                  <a:cubicBezTo>
                    <a:pt x="584" y="3768"/>
                    <a:pt x="1778" y="3170"/>
                    <a:pt x="2107" y="2955"/>
                  </a:cubicBezTo>
                  <a:cubicBezTo>
                    <a:pt x="2480" y="2715"/>
                    <a:pt x="5981" y="210"/>
                    <a:pt x="5853" y="13"/>
                  </a:cubicBezTo>
                  <a:cubicBezTo>
                    <a:pt x="5847" y="5"/>
                    <a:pt x="5835" y="1"/>
                    <a:pt x="58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1"/>
            <p:cNvSpPr/>
            <p:nvPr/>
          </p:nvSpPr>
          <p:spPr>
            <a:xfrm>
              <a:off x="6941525" y="4652000"/>
              <a:ext cx="142250" cy="105400"/>
            </a:xfrm>
            <a:custGeom>
              <a:avLst/>
              <a:gdLst/>
              <a:ahLst/>
              <a:cxnLst/>
              <a:rect l="l" t="t" r="r" b="b"/>
              <a:pathLst>
                <a:path w="5690" h="4216" extrusionOk="0">
                  <a:moveTo>
                    <a:pt x="5516" y="0"/>
                  </a:moveTo>
                  <a:cubicBezTo>
                    <a:pt x="5151" y="0"/>
                    <a:pt x="1870" y="2315"/>
                    <a:pt x="1533" y="2576"/>
                  </a:cubicBezTo>
                  <a:cubicBezTo>
                    <a:pt x="1182" y="2847"/>
                    <a:pt x="1" y="4003"/>
                    <a:pt x="145" y="4189"/>
                  </a:cubicBezTo>
                  <a:cubicBezTo>
                    <a:pt x="159" y="4207"/>
                    <a:pt x="185" y="4215"/>
                    <a:pt x="220" y="4215"/>
                  </a:cubicBezTo>
                  <a:cubicBezTo>
                    <a:pt x="552" y="4215"/>
                    <a:pt x="1738" y="3495"/>
                    <a:pt x="2055" y="3250"/>
                  </a:cubicBezTo>
                  <a:cubicBezTo>
                    <a:pt x="2405" y="2979"/>
                    <a:pt x="5689" y="197"/>
                    <a:pt x="5545" y="10"/>
                  </a:cubicBezTo>
                  <a:cubicBezTo>
                    <a:pt x="5539" y="4"/>
                    <a:pt x="5530" y="0"/>
                    <a:pt x="55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1"/>
            <p:cNvSpPr/>
            <p:nvPr/>
          </p:nvSpPr>
          <p:spPr>
            <a:xfrm>
              <a:off x="6902950" y="4614925"/>
              <a:ext cx="133175" cy="116825"/>
            </a:xfrm>
            <a:custGeom>
              <a:avLst/>
              <a:gdLst/>
              <a:ahLst/>
              <a:cxnLst/>
              <a:rect l="l" t="t" r="r" b="b"/>
              <a:pathLst>
                <a:path w="5327" h="4673" extrusionOk="0">
                  <a:moveTo>
                    <a:pt x="5145" y="0"/>
                  </a:moveTo>
                  <a:cubicBezTo>
                    <a:pt x="4813" y="0"/>
                    <a:pt x="1716" y="2630"/>
                    <a:pt x="1399" y="2923"/>
                  </a:cubicBezTo>
                  <a:cubicBezTo>
                    <a:pt x="1074" y="3224"/>
                    <a:pt x="1" y="4481"/>
                    <a:pt x="162" y="4652"/>
                  </a:cubicBezTo>
                  <a:cubicBezTo>
                    <a:pt x="175" y="4666"/>
                    <a:pt x="195" y="4673"/>
                    <a:pt x="222" y="4673"/>
                  </a:cubicBezTo>
                  <a:cubicBezTo>
                    <a:pt x="529" y="4673"/>
                    <a:pt x="1680" y="3824"/>
                    <a:pt x="1980" y="3548"/>
                  </a:cubicBezTo>
                  <a:cubicBezTo>
                    <a:pt x="2305" y="3245"/>
                    <a:pt x="5327" y="181"/>
                    <a:pt x="5167" y="8"/>
                  </a:cubicBezTo>
                  <a:cubicBezTo>
                    <a:pt x="5163" y="3"/>
                    <a:pt x="5155" y="0"/>
                    <a:pt x="51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1"/>
            <p:cNvSpPr/>
            <p:nvPr/>
          </p:nvSpPr>
          <p:spPr>
            <a:xfrm>
              <a:off x="6858525" y="4588575"/>
              <a:ext cx="133175" cy="116850"/>
            </a:xfrm>
            <a:custGeom>
              <a:avLst/>
              <a:gdLst/>
              <a:ahLst/>
              <a:cxnLst/>
              <a:rect l="l" t="t" r="r" b="b"/>
              <a:pathLst>
                <a:path w="5327" h="4674" extrusionOk="0">
                  <a:moveTo>
                    <a:pt x="5143" y="1"/>
                  </a:moveTo>
                  <a:cubicBezTo>
                    <a:pt x="4813" y="1"/>
                    <a:pt x="1714" y="2630"/>
                    <a:pt x="1399" y="2924"/>
                  </a:cubicBezTo>
                  <a:cubicBezTo>
                    <a:pt x="1074" y="3225"/>
                    <a:pt x="1" y="4481"/>
                    <a:pt x="160" y="4653"/>
                  </a:cubicBezTo>
                  <a:cubicBezTo>
                    <a:pt x="173" y="4667"/>
                    <a:pt x="194" y="4673"/>
                    <a:pt x="221" y="4673"/>
                  </a:cubicBezTo>
                  <a:cubicBezTo>
                    <a:pt x="529" y="4673"/>
                    <a:pt x="1679" y="3825"/>
                    <a:pt x="1978" y="3548"/>
                  </a:cubicBezTo>
                  <a:cubicBezTo>
                    <a:pt x="2303" y="3246"/>
                    <a:pt x="5327" y="182"/>
                    <a:pt x="5166" y="9"/>
                  </a:cubicBezTo>
                  <a:cubicBezTo>
                    <a:pt x="5161" y="3"/>
                    <a:pt x="5153" y="1"/>
                    <a:pt x="5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1"/>
            <p:cNvSpPr/>
            <p:nvPr/>
          </p:nvSpPr>
          <p:spPr>
            <a:xfrm>
              <a:off x="6810375" y="4588050"/>
              <a:ext cx="122700" cy="99600"/>
            </a:xfrm>
            <a:custGeom>
              <a:avLst/>
              <a:gdLst/>
              <a:ahLst/>
              <a:cxnLst/>
              <a:rect l="l" t="t" r="r" b="b"/>
              <a:pathLst>
                <a:path w="4908" h="3984" extrusionOk="0">
                  <a:moveTo>
                    <a:pt x="4750" y="1"/>
                  </a:moveTo>
                  <a:cubicBezTo>
                    <a:pt x="4441" y="1"/>
                    <a:pt x="1596" y="2218"/>
                    <a:pt x="1305" y="2466"/>
                  </a:cubicBezTo>
                  <a:cubicBezTo>
                    <a:pt x="1003" y="2723"/>
                    <a:pt x="0" y="3804"/>
                    <a:pt x="136" y="3963"/>
                  </a:cubicBezTo>
                  <a:cubicBezTo>
                    <a:pt x="148" y="3977"/>
                    <a:pt x="168" y="3984"/>
                    <a:pt x="195" y="3984"/>
                  </a:cubicBezTo>
                  <a:cubicBezTo>
                    <a:pt x="480" y="3984"/>
                    <a:pt x="1523" y="3280"/>
                    <a:pt x="1797" y="3045"/>
                  </a:cubicBezTo>
                  <a:lnTo>
                    <a:pt x="1799" y="3045"/>
                  </a:lnTo>
                  <a:cubicBezTo>
                    <a:pt x="2100" y="2788"/>
                    <a:pt x="4908" y="168"/>
                    <a:pt x="4772" y="8"/>
                  </a:cubicBezTo>
                  <a:cubicBezTo>
                    <a:pt x="4768" y="3"/>
                    <a:pt x="4760" y="1"/>
                    <a:pt x="47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1"/>
            <p:cNvSpPr/>
            <p:nvPr/>
          </p:nvSpPr>
          <p:spPr>
            <a:xfrm>
              <a:off x="6755300" y="4576475"/>
              <a:ext cx="131650" cy="87050"/>
            </a:xfrm>
            <a:custGeom>
              <a:avLst/>
              <a:gdLst/>
              <a:ahLst/>
              <a:cxnLst/>
              <a:rect l="l" t="t" r="r" b="b"/>
              <a:pathLst>
                <a:path w="5266" h="3482" extrusionOk="0">
                  <a:moveTo>
                    <a:pt x="5117" y="1"/>
                  </a:moveTo>
                  <a:cubicBezTo>
                    <a:pt x="4767" y="1"/>
                    <a:pt x="1752" y="1876"/>
                    <a:pt x="1439" y="2089"/>
                  </a:cubicBezTo>
                  <a:cubicBezTo>
                    <a:pt x="1112" y="2313"/>
                    <a:pt x="0" y="3281"/>
                    <a:pt x="119" y="3454"/>
                  </a:cubicBezTo>
                  <a:cubicBezTo>
                    <a:pt x="132" y="3473"/>
                    <a:pt x="160" y="3482"/>
                    <a:pt x="198" y="3482"/>
                  </a:cubicBezTo>
                  <a:cubicBezTo>
                    <a:pt x="513" y="3482"/>
                    <a:pt x="1579" y="2916"/>
                    <a:pt x="1869" y="2717"/>
                  </a:cubicBezTo>
                  <a:cubicBezTo>
                    <a:pt x="2196" y="2494"/>
                    <a:pt x="5266" y="186"/>
                    <a:pt x="5147" y="11"/>
                  </a:cubicBezTo>
                  <a:cubicBezTo>
                    <a:pt x="5142" y="4"/>
                    <a:pt x="5132" y="1"/>
                    <a:pt x="51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1"/>
            <p:cNvSpPr/>
            <p:nvPr/>
          </p:nvSpPr>
          <p:spPr>
            <a:xfrm>
              <a:off x="6714875" y="4569825"/>
              <a:ext cx="106175" cy="82150"/>
            </a:xfrm>
            <a:custGeom>
              <a:avLst/>
              <a:gdLst/>
              <a:ahLst/>
              <a:cxnLst/>
              <a:rect l="l" t="t" r="r" b="b"/>
              <a:pathLst>
                <a:path w="4247" h="3286" extrusionOk="0">
                  <a:moveTo>
                    <a:pt x="4113" y="1"/>
                  </a:moveTo>
                  <a:cubicBezTo>
                    <a:pt x="3843" y="1"/>
                    <a:pt x="1390" y="1816"/>
                    <a:pt x="1137" y="2021"/>
                  </a:cubicBezTo>
                  <a:cubicBezTo>
                    <a:pt x="877" y="2233"/>
                    <a:pt x="1" y="3129"/>
                    <a:pt x="114" y="3267"/>
                  </a:cubicBezTo>
                  <a:cubicBezTo>
                    <a:pt x="124" y="3280"/>
                    <a:pt x="142" y="3286"/>
                    <a:pt x="167" y="3286"/>
                  </a:cubicBezTo>
                  <a:cubicBezTo>
                    <a:pt x="413" y="3286"/>
                    <a:pt x="1307" y="2715"/>
                    <a:pt x="1543" y="2524"/>
                  </a:cubicBezTo>
                  <a:cubicBezTo>
                    <a:pt x="1805" y="2312"/>
                    <a:pt x="4246" y="146"/>
                    <a:pt x="4133" y="8"/>
                  </a:cubicBezTo>
                  <a:cubicBezTo>
                    <a:pt x="4130" y="3"/>
                    <a:pt x="4123" y="1"/>
                    <a:pt x="41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1"/>
            <p:cNvSpPr/>
            <p:nvPr/>
          </p:nvSpPr>
          <p:spPr>
            <a:xfrm>
              <a:off x="6677950" y="4633925"/>
              <a:ext cx="447125" cy="239750"/>
            </a:xfrm>
            <a:custGeom>
              <a:avLst/>
              <a:gdLst/>
              <a:ahLst/>
              <a:cxnLst/>
              <a:rect l="l" t="t" r="r" b="b"/>
              <a:pathLst>
                <a:path w="17885" h="9590" extrusionOk="0">
                  <a:moveTo>
                    <a:pt x="90" y="0"/>
                  </a:moveTo>
                  <a:lnTo>
                    <a:pt x="0" y="404"/>
                  </a:lnTo>
                  <a:cubicBezTo>
                    <a:pt x="8826" y="2407"/>
                    <a:pt x="17535" y="9519"/>
                    <a:pt x="17623" y="9590"/>
                  </a:cubicBezTo>
                  <a:lnTo>
                    <a:pt x="17884" y="9272"/>
                  </a:lnTo>
                  <a:cubicBezTo>
                    <a:pt x="17797" y="9200"/>
                    <a:pt x="9015" y="2026"/>
                    <a:pt x="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9" name="Google Shape;1059;p31"/>
          <p:cNvGrpSpPr/>
          <p:nvPr/>
        </p:nvGrpSpPr>
        <p:grpSpPr>
          <a:xfrm rot="-7272121" flipH="1">
            <a:off x="-384498" y="337832"/>
            <a:ext cx="1289152" cy="503079"/>
            <a:chOff x="6643775" y="937130"/>
            <a:chExt cx="826962" cy="315885"/>
          </a:xfrm>
        </p:grpSpPr>
        <p:sp>
          <p:nvSpPr>
            <p:cNvPr id="1060" name="Google Shape;1060;p31"/>
            <p:cNvSpPr/>
            <p:nvPr/>
          </p:nvSpPr>
          <p:spPr>
            <a:xfrm>
              <a:off x="6712995" y="937130"/>
              <a:ext cx="755648" cy="315885"/>
            </a:xfrm>
            <a:custGeom>
              <a:avLst/>
              <a:gdLst/>
              <a:ahLst/>
              <a:cxnLst/>
              <a:rect l="l" t="t" r="r" b="b"/>
              <a:pathLst>
                <a:path w="16604" h="6941" extrusionOk="0">
                  <a:moveTo>
                    <a:pt x="6580" y="0"/>
                  </a:moveTo>
                  <a:cubicBezTo>
                    <a:pt x="1405" y="0"/>
                    <a:pt x="413" y="3745"/>
                    <a:pt x="1" y="5187"/>
                  </a:cubicBezTo>
                  <a:cubicBezTo>
                    <a:pt x="1" y="5187"/>
                    <a:pt x="1946" y="6940"/>
                    <a:pt x="4958" y="6940"/>
                  </a:cubicBezTo>
                  <a:cubicBezTo>
                    <a:pt x="5766" y="6940"/>
                    <a:pt x="6650" y="6814"/>
                    <a:pt x="7595" y="6494"/>
                  </a:cubicBezTo>
                  <a:cubicBezTo>
                    <a:pt x="12061" y="4982"/>
                    <a:pt x="16603" y="120"/>
                    <a:pt x="16603" y="120"/>
                  </a:cubicBezTo>
                  <a:cubicBezTo>
                    <a:pt x="16603" y="120"/>
                    <a:pt x="11872" y="31"/>
                    <a:pt x="6642" y="1"/>
                  </a:cubicBezTo>
                  <a:cubicBezTo>
                    <a:pt x="6621" y="1"/>
                    <a:pt x="6601" y="0"/>
                    <a:pt x="6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1"/>
            <p:cNvSpPr/>
            <p:nvPr/>
          </p:nvSpPr>
          <p:spPr>
            <a:xfrm>
              <a:off x="6643775" y="937630"/>
              <a:ext cx="826962" cy="257769"/>
            </a:xfrm>
            <a:custGeom>
              <a:avLst/>
              <a:gdLst/>
              <a:ahLst/>
              <a:cxnLst/>
              <a:rect l="l" t="t" r="r" b="b"/>
              <a:pathLst>
                <a:path w="18171" h="5664" extrusionOk="0">
                  <a:moveTo>
                    <a:pt x="18078" y="0"/>
                  </a:moveTo>
                  <a:cubicBezTo>
                    <a:pt x="17969" y="47"/>
                    <a:pt x="7161" y="4745"/>
                    <a:pt x="1" y="5430"/>
                  </a:cubicBezTo>
                  <a:lnTo>
                    <a:pt x="23" y="5663"/>
                  </a:lnTo>
                  <a:cubicBezTo>
                    <a:pt x="7221" y="4975"/>
                    <a:pt x="18063" y="262"/>
                    <a:pt x="18171" y="215"/>
                  </a:cubicBezTo>
                  <a:lnTo>
                    <a:pt x="18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2" name="Google Shape;1062;p31"/>
          <p:cNvGrpSpPr/>
          <p:nvPr/>
        </p:nvGrpSpPr>
        <p:grpSpPr>
          <a:xfrm rot="-9380722" flipH="1">
            <a:off x="-253872" y="-108990"/>
            <a:ext cx="1289222" cy="503070"/>
            <a:chOff x="6643775" y="937130"/>
            <a:chExt cx="826962" cy="315885"/>
          </a:xfrm>
        </p:grpSpPr>
        <p:sp>
          <p:nvSpPr>
            <p:cNvPr id="1063" name="Google Shape;1063;p31"/>
            <p:cNvSpPr/>
            <p:nvPr/>
          </p:nvSpPr>
          <p:spPr>
            <a:xfrm>
              <a:off x="6712995" y="937130"/>
              <a:ext cx="755648" cy="315885"/>
            </a:xfrm>
            <a:custGeom>
              <a:avLst/>
              <a:gdLst/>
              <a:ahLst/>
              <a:cxnLst/>
              <a:rect l="l" t="t" r="r" b="b"/>
              <a:pathLst>
                <a:path w="16604" h="6941" extrusionOk="0">
                  <a:moveTo>
                    <a:pt x="6580" y="0"/>
                  </a:moveTo>
                  <a:cubicBezTo>
                    <a:pt x="1405" y="0"/>
                    <a:pt x="413" y="3745"/>
                    <a:pt x="1" y="5187"/>
                  </a:cubicBezTo>
                  <a:cubicBezTo>
                    <a:pt x="1" y="5187"/>
                    <a:pt x="1946" y="6940"/>
                    <a:pt x="4958" y="6940"/>
                  </a:cubicBezTo>
                  <a:cubicBezTo>
                    <a:pt x="5766" y="6940"/>
                    <a:pt x="6650" y="6814"/>
                    <a:pt x="7595" y="6494"/>
                  </a:cubicBezTo>
                  <a:cubicBezTo>
                    <a:pt x="12061" y="4982"/>
                    <a:pt x="16603" y="120"/>
                    <a:pt x="16603" y="120"/>
                  </a:cubicBezTo>
                  <a:cubicBezTo>
                    <a:pt x="16603" y="120"/>
                    <a:pt x="11872" y="31"/>
                    <a:pt x="6642" y="1"/>
                  </a:cubicBezTo>
                  <a:cubicBezTo>
                    <a:pt x="6621" y="1"/>
                    <a:pt x="6601" y="0"/>
                    <a:pt x="65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1"/>
            <p:cNvSpPr/>
            <p:nvPr/>
          </p:nvSpPr>
          <p:spPr>
            <a:xfrm>
              <a:off x="6643775" y="937630"/>
              <a:ext cx="826962" cy="257769"/>
            </a:xfrm>
            <a:custGeom>
              <a:avLst/>
              <a:gdLst/>
              <a:ahLst/>
              <a:cxnLst/>
              <a:rect l="l" t="t" r="r" b="b"/>
              <a:pathLst>
                <a:path w="18171" h="5664" extrusionOk="0">
                  <a:moveTo>
                    <a:pt x="18078" y="0"/>
                  </a:moveTo>
                  <a:cubicBezTo>
                    <a:pt x="17969" y="47"/>
                    <a:pt x="7161" y="4745"/>
                    <a:pt x="1" y="5430"/>
                  </a:cubicBezTo>
                  <a:lnTo>
                    <a:pt x="23" y="5663"/>
                  </a:lnTo>
                  <a:cubicBezTo>
                    <a:pt x="7221" y="4975"/>
                    <a:pt x="18063" y="262"/>
                    <a:pt x="18171" y="215"/>
                  </a:cubicBezTo>
                  <a:lnTo>
                    <a:pt x="18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aunces Medium"/>
              <a:buNone/>
              <a:defRPr sz="3500">
                <a:solidFill>
                  <a:schemeClr val="dk1"/>
                </a:solidFill>
                <a:latin typeface="Fraunces Medium"/>
                <a:ea typeface="Fraunces Medium"/>
                <a:cs typeface="Fraunces Medium"/>
                <a:sym typeface="Fraunce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aunces Medium"/>
              <a:buNone/>
              <a:defRPr sz="3500">
                <a:solidFill>
                  <a:schemeClr val="dk1"/>
                </a:solidFill>
                <a:latin typeface="Fraunces Medium"/>
                <a:ea typeface="Fraunces Medium"/>
                <a:cs typeface="Fraunces Medium"/>
                <a:sym typeface="Fraunce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aunces Medium"/>
              <a:buNone/>
              <a:defRPr sz="3500">
                <a:solidFill>
                  <a:schemeClr val="dk1"/>
                </a:solidFill>
                <a:latin typeface="Fraunces Medium"/>
                <a:ea typeface="Fraunces Medium"/>
                <a:cs typeface="Fraunces Medium"/>
                <a:sym typeface="Fraunce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aunces Medium"/>
              <a:buNone/>
              <a:defRPr sz="3500">
                <a:solidFill>
                  <a:schemeClr val="dk1"/>
                </a:solidFill>
                <a:latin typeface="Fraunces Medium"/>
                <a:ea typeface="Fraunces Medium"/>
                <a:cs typeface="Fraunces Medium"/>
                <a:sym typeface="Fraunce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aunces Medium"/>
              <a:buNone/>
              <a:defRPr sz="3500">
                <a:solidFill>
                  <a:schemeClr val="dk1"/>
                </a:solidFill>
                <a:latin typeface="Fraunces Medium"/>
                <a:ea typeface="Fraunces Medium"/>
                <a:cs typeface="Fraunces Medium"/>
                <a:sym typeface="Fraunce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aunces Medium"/>
              <a:buNone/>
              <a:defRPr sz="3500">
                <a:solidFill>
                  <a:schemeClr val="dk1"/>
                </a:solidFill>
                <a:latin typeface="Fraunces Medium"/>
                <a:ea typeface="Fraunces Medium"/>
                <a:cs typeface="Fraunces Medium"/>
                <a:sym typeface="Fraunce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aunces Medium"/>
              <a:buNone/>
              <a:defRPr sz="3500">
                <a:solidFill>
                  <a:schemeClr val="dk1"/>
                </a:solidFill>
                <a:latin typeface="Fraunces Medium"/>
                <a:ea typeface="Fraunces Medium"/>
                <a:cs typeface="Fraunces Medium"/>
                <a:sym typeface="Fraunce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aunces Medium"/>
              <a:buNone/>
              <a:defRPr sz="3500">
                <a:solidFill>
                  <a:schemeClr val="dk1"/>
                </a:solidFill>
                <a:latin typeface="Fraunces Medium"/>
                <a:ea typeface="Fraunces Medium"/>
                <a:cs typeface="Fraunces Medium"/>
                <a:sym typeface="Fraunce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aunces Medium"/>
              <a:buNone/>
              <a:defRPr sz="3500">
                <a:solidFill>
                  <a:schemeClr val="dk1"/>
                </a:solidFill>
                <a:latin typeface="Fraunces Medium"/>
                <a:ea typeface="Fraunces Medium"/>
                <a:cs typeface="Fraunces Medium"/>
                <a:sym typeface="Fraunces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Char char="●"/>
              <a:defRPr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Char char="○"/>
              <a:defRPr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Char char="■"/>
              <a:defRPr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Char char="●"/>
              <a:defRPr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Char char="○"/>
              <a:defRPr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Char char="■"/>
              <a:defRPr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Char char="●"/>
              <a:defRPr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Char char="○"/>
              <a:defRPr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Gantari"/>
              <a:buChar char="■"/>
              <a:defRPr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8" r:id="rId4"/>
    <p:sldLayoutId id="2147483660" r:id="rId5"/>
    <p:sldLayoutId id="2147483663" r:id="rId6"/>
    <p:sldLayoutId id="2147483664" r:id="rId7"/>
    <p:sldLayoutId id="2147483676" r:id="rId8"/>
    <p:sldLayoutId id="214748367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35"/>
          <p:cNvSpPr txBox="1">
            <a:spLocks noGrp="1"/>
          </p:cNvSpPr>
          <p:nvPr>
            <p:ph type="ctrTitle"/>
          </p:nvPr>
        </p:nvSpPr>
        <p:spPr>
          <a:xfrm>
            <a:off x="777554" y="1735722"/>
            <a:ext cx="7189082" cy="11999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Pastelmania</a:t>
            </a:r>
            <a:endParaRPr dirty="0"/>
          </a:p>
        </p:txBody>
      </p:sp>
      <p:sp>
        <p:nvSpPr>
          <p:cNvPr id="1076" name="Google Shape;1076;p35"/>
          <p:cNvSpPr txBox="1">
            <a:spLocks noGrp="1"/>
          </p:cNvSpPr>
          <p:nvPr>
            <p:ph type="subTitle" idx="1"/>
          </p:nvPr>
        </p:nvSpPr>
        <p:spPr>
          <a:xfrm>
            <a:off x="2358543" y="2866512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Plano de manutenção </a:t>
            </a:r>
            <a:endParaRPr dirty="0"/>
          </a:p>
        </p:txBody>
      </p:sp>
      <p:grpSp>
        <p:nvGrpSpPr>
          <p:cNvPr id="1120" name="Google Shape;1120;p35"/>
          <p:cNvGrpSpPr/>
          <p:nvPr/>
        </p:nvGrpSpPr>
        <p:grpSpPr>
          <a:xfrm>
            <a:off x="3820378" y="-44623"/>
            <a:ext cx="1503244" cy="1097261"/>
            <a:chOff x="4873875" y="4191710"/>
            <a:chExt cx="1149532" cy="840620"/>
          </a:xfrm>
        </p:grpSpPr>
        <p:sp>
          <p:nvSpPr>
            <p:cNvPr id="1121" name="Google Shape;1121;p35"/>
            <p:cNvSpPr/>
            <p:nvPr/>
          </p:nvSpPr>
          <p:spPr>
            <a:xfrm>
              <a:off x="4873875" y="4268951"/>
              <a:ext cx="657016" cy="653627"/>
            </a:xfrm>
            <a:custGeom>
              <a:avLst/>
              <a:gdLst/>
              <a:ahLst/>
              <a:cxnLst/>
              <a:rect l="l" t="t" r="r" b="b"/>
              <a:pathLst>
                <a:path w="12793" h="12727" extrusionOk="0">
                  <a:moveTo>
                    <a:pt x="11130" y="0"/>
                  </a:moveTo>
                  <a:cubicBezTo>
                    <a:pt x="11108" y="0"/>
                    <a:pt x="11086" y="1"/>
                    <a:pt x="11064" y="3"/>
                  </a:cubicBezTo>
                  <a:lnTo>
                    <a:pt x="756" y="847"/>
                  </a:lnTo>
                  <a:cubicBezTo>
                    <a:pt x="323" y="883"/>
                    <a:pt x="1" y="1263"/>
                    <a:pt x="36" y="1696"/>
                  </a:cubicBezTo>
                  <a:lnTo>
                    <a:pt x="881" y="12003"/>
                  </a:lnTo>
                  <a:cubicBezTo>
                    <a:pt x="914" y="12414"/>
                    <a:pt x="1259" y="12727"/>
                    <a:pt x="1664" y="12727"/>
                  </a:cubicBezTo>
                  <a:cubicBezTo>
                    <a:pt x="1686" y="12727"/>
                    <a:pt x="1708" y="12726"/>
                    <a:pt x="1730" y="12724"/>
                  </a:cubicBezTo>
                  <a:lnTo>
                    <a:pt x="12037" y="11880"/>
                  </a:lnTo>
                  <a:cubicBezTo>
                    <a:pt x="12471" y="11844"/>
                    <a:pt x="12793" y="11464"/>
                    <a:pt x="12758" y="11031"/>
                  </a:cubicBezTo>
                  <a:lnTo>
                    <a:pt x="11912" y="724"/>
                  </a:lnTo>
                  <a:cubicBezTo>
                    <a:pt x="11880" y="313"/>
                    <a:pt x="11535" y="0"/>
                    <a:pt x="111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5"/>
            <p:cNvSpPr/>
            <p:nvPr/>
          </p:nvSpPr>
          <p:spPr>
            <a:xfrm>
              <a:off x="4916091" y="4310756"/>
              <a:ext cx="571506" cy="571506"/>
            </a:xfrm>
            <a:custGeom>
              <a:avLst/>
              <a:gdLst/>
              <a:ahLst/>
              <a:cxnLst/>
              <a:rect l="l" t="t" r="r" b="b"/>
              <a:pathLst>
                <a:path w="11128" h="11128" extrusionOk="0">
                  <a:moveTo>
                    <a:pt x="10287" y="0"/>
                  </a:moveTo>
                  <a:lnTo>
                    <a:pt x="1" y="841"/>
                  </a:lnTo>
                  <a:lnTo>
                    <a:pt x="842" y="11127"/>
                  </a:lnTo>
                  <a:lnTo>
                    <a:pt x="11128" y="10285"/>
                  </a:lnTo>
                  <a:lnTo>
                    <a:pt x="102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5"/>
            <p:cNvSpPr/>
            <p:nvPr/>
          </p:nvSpPr>
          <p:spPr>
            <a:xfrm>
              <a:off x="4955687" y="4350301"/>
              <a:ext cx="492364" cy="492313"/>
            </a:xfrm>
            <a:custGeom>
              <a:avLst/>
              <a:gdLst/>
              <a:ahLst/>
              <a:cxnLst/>
              <a:rect l="l" t="t" r="r" b="b"/>
              <a:pathLst>
                <a:path w="9587" h="9586" extrusionOk="0">
                  <a:moveTo>
                    <a:pt x="8861" y="1"/>
                  </a:moveTo>
                  <a:lnTo>
                    <a:pt x="0" y="726"/>
                  </a:lnTo>
                  <a:lnTo>
                    <a:pt x="726" y="9585"/>
                  </a:lnTo>
                  <a:lnTo>
                    <a:pt x="9586" y="8860"/>
                  </a:lnTo>
                  <a:lnTo>
                    <a:pt x="88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5"/>
            <p:cNvSpPr/>
            <p:nvPr/>
          </p:nvSpPr>
          <p:spPr>
            <a:xfrm>
              <a:off x="5002524" y="4427080"/>
              <a:ext cx="137587" cy="22905"/>
            </a:xfrm>
            <a:custGeom>
              <a:avLst/>
              <a:gdLst/>
              <a:ahLst/>
              <a:cxnLst/>
              <a:rect l="l" t="t" r="r" b="b"/>
              <a:pathLst>
                <a:path w="2679" h="446" extrusionOk="0">
                  <a:moveTo>
                    <a:pt x="2552" y="1"/>
                  </a:moveTo>
                  <a:cubicBezTo>
                    <a:pt x="2548" y="1"/>
                    <a:pt x="2544" y="1"/>
                    <a:pt x="2540" y="1"/>
                  </a:cubicBezTo>
                  <a:lnTo>
                    <a:pt x="119" y="199"/>
                  </a:lnTo>
                  <a:cubicBezTo>
                    <a:pt x="51" y="205"/>
                    <a:pt x="0" y="265"/>
                    <a:pt x="6" y="333"/>
                  </a:cubicBezTo>
                  <a:cubicBezTo>
                    <a:pt x="10" y="397"/>
                    <a:pt x="65" y="446"/>
                    <a:pt x="128" y="446"/>
                  </a:cubicBezTo>
                  <a:cubicBezTo>
                    <a:pt x="131" y="446"/>
                    <a:pt x="135" y="446"/>
                    <a:pt x="139" y="445"/>
                  </a:cubicBezTo>
                  <a:lnTo>
                    <a:pt x="2560" y="248"/>
                  </a:lnTo>
                  <a:cubicBezTo>
                    <a:pt x="2629" y="242"/>
                    <a:pt x="2679" y="182"/>
                    <a:pt x="2674" y="114"/>
                  </a:cubicBezTo>
                  <a:cubicBezTo>
                    <a:pt x="2669" y="49"/>
                    <a:pt x="2615" y="1"/>
                    <a:pt x="2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5"/>
            <p:cNvSpPr/>
            <p:nvPr/>
          </p:nvSpPr>
          <p:spPr>
            <a:xfrm>
              <a:off x="5188386" y="4419222"/>
              <a:ext cx="47814" cy="15561"/>
            </a:xfrm>
            <a:custGeom>
              <a:avLst/>
              <a:gdLst/>
              <a:ahLst/>
              <a:cxnLst/>
              <a:rect l="l" t="t" r="r" b="b"/>
              <a:pathLst>
                <a:path w="931" h="303" extrusionOk="0">
                  <a:moveTo>
                    <a:pt x="802" y="0"/>
                  </a:moveTo>
                  <a:cubicBezTo>
                    <a:pt x="798" y="0"/>
                    <a:pt x="794" y="1"/>
                    <a:pt x="791" y="1"/>
                  </a:cubicBezTo>
                  <a:lnTo>
                    <a:pt x="119" y="55"/>
                  </a:lnTo>
                  <a:cubicBezTo>
                    <a:pt x="52" y="61"/>
                    <a:pt x="0" y="121"/>
                    <a:pt x="6" y="189"/>
                  </a:cubicBezTo>
                  <a:cubicBezTo>
                    <a:pt x="12" y="253"/>
                    <a:pt x="66" y="302"/>
                    <a:pt x="130" y="302"/>
                  </a:cubicBezTo>
                  <a:cubicBezTo>
                    <a:pt x="133" y="302"/>
                    <a:pt x="137" y="302"/>
                    <a:pt x="140" y="302"/>
                  </a:cubicBezTo>
                  <a:lnTo>
                    <a:pt x="812" y="248"/>
                  </a:lnTo>
                  <a:cubicBezTo>
                    <a:pt x="879" y="242"/>
                    <a:pt x="930" y="182"/>
                    <a:pt x="924" y="114"/>
                  </a:cubicBezTo>
                  <a:cubicBezTo>
                    <a:pt x="919" y="50"/>
                    <a:pt x="866" y="0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5"/>
            <p:cNvSpPr/>
            <p:nvPr/>
          </p:nvSpPr>
          <p:spPr>
            <a:xfrm>
              <a:off x="5267732" y="4407616"/>
              <a:ext cx="110213" cy="20646"/>
            </a:xfrm>
            <a:custGeom>
              <a:avLst/>
              <a:gdLst/>
              <a:ahLst/>
              <a:cxnLst/>
              <a:rect l="l" t="t" r="r" b="b"/>
              <a:pathLst>
                <a:path w="2146" h="402" extrusionOk="0">
                  <a:moveTo>
                    <a:pt x="2017" y="1"/>
                  </a:moveTo>
                  <a:cubicBezTo>
                    <a:pt x="2013" y="1"/>
                    <a:pt x="2009" y="1"/>
                    <a:pt x="2006" y="1"/>
                  </a:cubicBezTo>
                  <a:lnTo>
                    <a:pt x="120" y="155"/>
                  </a:lnTo>
                  <a:cubicBezTo>
                    <a:pt x="52" y="161"/>
                    <a:pt x="1" y="221"/>
                    <a:pt x="7" y="289"/>
                  </a:cubicBezTo>
                  <a:cubicBezTo>
                    <a:pt x="13" y="353"/>
                    <a:pt x="67" y="402"/>
                    <a:pt x="130" y="402"/>
                  </a:cubicBezTo>
                  <a:cubicBezTo>
                    <a:pt x="134" y="402"/>
                    <a:pt x="137" y="402"/>
                    <a:pt x="141" y="402"/>
                  </a:cubicBezTo>
                  <a:lnTo>
                    <a:pt x="2027" y="248"/>
                  </a:lnTo>
                  <a:cubicBezTo>
                    <a:pt x="2094" y="242"/>
                    <a:pt x="2145" y="182"/>
                    <a:pt x="2139" y="114"/>
                  </a:cubicBezTo>
                  <a:cubicBezTo>
                    <a:pt x="2134" y="49"/>
                    <a:pt x="2081" y="1"/>
                    <a:pt x="2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5"/>
            <p:cNvSpPr/>
            <p:nvPr/>
          </p:nvSpPr>
          <p:spPr>
            <a:xfrm>
              <a:off x="5054292" y="4464982"/>
              <a:ext cx="168299" cy="25525"/>
            </a:xfrm>
            <a:custGeom>
              <a:avLst/>
              <a:gdLst/>
              <a:ahLst/>
              <a:cxnLst/>
              <a:rect l="l" t="t" r="r" b="b"/>
              <a:pathLst>
                <a:path w="3277" h="497" extrusionOk="0">
                  <a:moveTo>
                    <a:pt x="3148" y="0"/>
                  </a:moveTo>
                  <a:cubicBezTo>
                    <a:pt x="3144" y="0"/>
                    <a:pt x="3140" y="1"/>
                    <a:pt x="3137" y="1"/>
                  </a:cubicBezTo>
                  <a:lnTo>
                    <a:pt x="119" y="248"/>
                  </a:lnTo>
                  <a:cubicBezTo>
                    <a:pt x="50" y="254"/>
                    <a:pt x="0" y="314"/>
                    <a:pt x="5" y="382"/>
                  </a:cubicBezTo>
                  <a:cubicBezTo>
                    <a:pt x="11" y="448"/>
                    <a:pt x="66" y="496"/>
                    <a:pt x="130" y="496"/>
                  </a:cubicBezTo>
                  <a:cubicBezTo>
                    <a:pt x="133" y="496"/>
                    <a:pt x="136" y="496"/>
                    <a:pt x="139" y="496"/>
                  </a:cubicBezTo>
                  <a:lnTo>
                    <a:pt x="3158" y="248"/>
                  </a:lnTo>
                  <a:cubicBezTo>
                    <a:pt x="3225" y="242"/>
                    <a:pt x="3277" y="183"/>
                    <a:pt x="3271" y="114"/>
                  </a:cubicBezTo>
                  <a:cubicBezTo>
                    <a:pt x="3265" y="50"/>
                    <a:pt x="3212" y="0"/>
                    <a:pt x="31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5"/>
            <p:cNvSpPr/>
            <p:nvPr/>
          </p:nvSpPr>
          <p:spPr>
            <a:xfrm>
              <a:off x="5244981" y="4457124"/>
              <a:ext cx="101585" cy="20029"/>
            </a:xfrm>
            <a:custGeom>
              <a:avLst/>
              <a:gdLst/>
              <a:ahLst/>
              <a:cxnLst/>
              <a:rect l="l" t="t" r="r" b="b"/>
              <a:pathLst>
                <a:path w="1978" h="390" extrusionOk="0">
                  <a:moveTo>
                    <a:pt x="1846" y="0"/>
                  </a:moveTo>
                  <a:cubicBezTo>
                    <a:pt x="1843" y="0"/>
                    <a:pt x="1840" y="0"/>
                    <a:pt x="1838" y="0"/>
                  </a:cubicBezTo>
                  <a:lnTo>
                    <a:pt x="119" y="142"/>
                  </a:lnTo>
                  <a:cubicBezTo>
                    <a:pt x="51" y="148"/>
                    <a:pt x="0" y="208"/>
                    <a:pt x="6" y="276"/>
                  </a:cubicBezTo>
                  <a:cubicBezTo>
                    <a:pt x="12" y="340"/>
                    <a:pt x="65" y="389"/>
                    <a:pt x="129" y="389"/>
                  </a:cubicBezTo>
                  <a:cubicBezTo>
                    <a:pt x="133" y="389"/>
                    <a:pt x="136" y="389"/>
                    <a:pt x="140" y="389"/>
                  </a:cubicBezTo>
                  <a:lnTo>
                    <a:pt x="1859" y="247"/>
                  </a:lnTo>
                  <a:cubicBezTo>
                    <a:pt x="1926" y="243"/>
                    <a:pt x="1978" y="182"/>
                    <a:pt x="1971" y="115"/>
                  </a:cubicBezTo>
                  <a:cubicBezTo>
                    <a:pt x="1966" y="48"/>
                    <a:pt x="1910" y="0"/>
                    <a:pt x="18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5"/>
            <p:cNvSpPr/>
            <p:nvPr/>
          </p:nvSpPr>
          <p:spPr>
            <a:xfrm>
              <a:off x="5010331" y="4510792"/>
              <a:ext cx="278563" cy="34564"/>
            </a:xfrm>
            <a:custGeom>
              <a:avLst/>
              <a:gdLst/>
              <a:ahLst/>
              <a:cxnLst/>
              <a:rect l="l" t="t" r="r" b="b"/>
              <a:pathLst>
                <a:path w="5424" h="673" extrusionOk="0">
                  <a:moveTo>
                    <a:pt x="5294" y="1"/>
                  </a:moveTo>
                  <a:cubicBezTo>
                    <a:pt x="5291" y="1"/>
                    <a:pt x="5288" y="1"/>
                    <a:pt x="5285" y="1"/>
                  </a:cubicBezTo>
                  <a:lnTo>
                    <a:pt x="119" y="426"/>
                  </a:lnTo>
                  <a:cubicBezTo>
                    <a:pt x="51" y="430"/>
                    <a:pt x="0" y="490"/>
                    <a:pt x="6" y="558"/>
                  </a:cubicBezTo>
                  <a:cubicBezTo>
                    <a:pt x="12" y="624"/>
                    <a:pt x="66" y="673"/>
                    <a:pt x="130" y="673"/>
                  </a:cubicBezTo>
                  <a:cubicBezTo>
                    <a:pt x="133" y="673"/>
                    <a:pt x="136" y="673"/>
                    <a:pt x="139" y="672"/>
                  </a:cubicBezTo>
                  <a:lnTo>
                    <a:pt x="5305" y="248"/>
                  </a:lnTo>
                  <a:cubicBezTo>
                    <a:pt x="5373" y="244"/>
                    <a:pt x="5424" y="183"/>
                    <a:pt x="5418" y="116"/>
                  </a:cubicBezTo>
                  <a:cubicBezTo>
                    <a:pt x="5412" y="49"/>
                    <a:pt x="5358" y="1"/>
                    <a:pt x="52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5"/>
            <p:cNvSpPr/>
            <p:nvPr/>
          </p:nvSpPr>
          <p:spPr>
            <a:xfrm>
              <a:off x="5322171" y="4502935"/>
              <a:ext cx="63581" cy="16845"/>
            </a:xfrm>
            <a:custGeom>
              <a:avLst/>
              <a:gdLst/>
              <a:ahLst/>
              <a:cxnLst/>
              <a:rect l="l" t="t" r="r" b="b"/>
              <a:pathLst>
                <a:path w="1238" h="328" extrusionOk="0">
                  <a:moveTo>
                    <a:pt x="1109" y="0"/>
                  </a:moveTo>
                  <a:cubicBezTo>
                    <a:pt x="1105" y="0"/>
                    <a:pt x="1101" y="0"/>
                    <a:pt x="1098" y="1"/>
                  </a:cubicBezTo>
                  <a:lnTo>
                    <a:pt x="119" y="81"/>
                  </a:lnTo>
                  <a:cubicBezTo>
                    <a:pt x="50" y="87"/>
                    <a:pt x="0" y="145"/>
                    <a:pt x="5" y="214"/>
                  </a:cubicBezTo>
                  <a:cubicBezTo>
                    <a:pt x="11" y="279"/>
                    <a:pt x="65" y="328"/>
                    <a:pt x="128" y="328"/>
                  </a:cubicBezTo>
                  <a:cubicBezTo>
                    <a:pt x="132" y="328"/>
                    <a:pt x="135" y="328"/>
                    <a:pt x="139" y="327"/>
                  </a:cubicBezTo>
                  <a:lnTo>
                    <a:pt x="1119" y="248"/>
                  </a:lnTo>
                  <a:cubicBezTo>
                    <a:pt x="1186" y="242"/>
                    <a:pt x="1237" y="181"/>
                    <a:pt x="1231" y="114"/>
                  </a:cubicBezTo>
                  <a:cubicBezTo>
                    <a:pt x="1226" y="50"/>
                    <a:pt x="1173" y="0"/>
                    <a:pt x="11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5"/>
            <p:cNvSpPr/>
            <p:nvPr/>
          </p:nvSpPr>
          <p:spPr>
            <a:xfrm>
              <a:off x="5014337" y="4571959"/>
              <a:ext cx="137689" cy="22957"/>
            </a:xfrm>
            <a:custGeom>
              <a:avLst/>
              <a:gdLst/>
              <a:ahLst/>
              <a:cxnLst/>
              <a:rect l="l" t="t" r="r" b="b"/>
              <a:pathLst>
                <a:path w="2681" h="447" extrusionOk="0">
                  <a:moveTo>
                    <a:pt x="2549" y="0"/>
                  </a:moveTo>
                  <a:cubicBezTo>
                    <a:pt x="2547" y="0"/>
                    <a:pt x="2544" y="0"/>
                    <a:pt x="2541" y="1"/>
                  </a:cubicBezTo>
                  <a:lnTo>
                    <a:pt x="119" y="199"/>
                  </a:lnTo>
                  <a:cubicBezTo>
                    <a:pt x="52" y="205"/>
                    <a:pt x="0" y="266"/>
                    <a:pt x="6" y="333"/>
                  </a:cubicBezTo>
                  <a:cubicBezTo>
                    <a:pt x="12" y="397"/>
                    <a:pt x="66" y="447"/>
                    <a:pt x="130" y="447"/>
                  </a:cubicBezTo>
                  <a:cubicBezTo>
                    <a:pt x="133" y="447"/>
                    <a:pt x="137" y="446"/>
                    <a:pt x="140" y="446"/>
                  </a:cubicBezTo>
                  <a:lnTo>
                    <a:pt x="2562" y="247"/>
                  </a:lnTo>
                  <a:cubicBezTo>
                    <a:pt x="2629" y="241"/>
                    <a:pt x="2681" y="183"/>
                    <a:pt x="2675" y="115"/>
                  </a:cubicBezTo>
                  <a:cubicBezTo>
                    <a:pt x="2669" y="49"/>
                    <a:pt x="2615" y="0"/>
                    <a:pt x="25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5"/>
            <p:cNvSpPr/>
            <p:nvPr/>
          </p:nvSpPr>
          <p:spPr>
            <a:xfrm>
              <a:off x="5200301" y="4564152"/>
              <a:ext cx="47711" cy="15561"/>
            </a:xfrm>
            <a:custGeom>
              <a:avLst/>
              <a:gdLst/>
              <a:ahLst/>
              <a:cxnLst/>
              <a:rect l="l" t="t" r="r" b="b"/>
              <a:pathLst>
                <a:path w="929" h="303" extrusionOk="0">
                  <a:moveTo>
                    <a:pt x="801" y="0"/>
                  </a:moveTo>
                  <a:cubicBezTo>
                    <a:pt x="798" y="0"/>
                    <a:pt x="794" y="0"/>
                    <a:pt x="790" y="1"/>
                  </a:cubicBezTo>
                  <a:lnTo>
                    <a:pt x="119" y="55"/>
                  </a:lnTo>
                  <a:cubicBezTo>
                    <a:pt x="51" y="61"/>
                    <a:pt x="0" y="120"/>
                    <a:pt x="6" y="189"/>
                  </a:cubicBezTo>
                  <a:cubicBezTo>
                    <a:pt x="12" y="253"/>
                    <a:pt x="65" y="302"/>
                    <a:pt x="129" y="302"/>
                  </a:cubicBezTo>
                  <a:cubicBezTo>
                    <a:pt x="133" y="302"/>
                    <a:pt x="136" y="302"/>
                    <a:pt x="140" y="302"/>
                  </a:cubicBezTo>
                  <a:lnTo>
                    <a:pt x="810" y="247"/>
                  </a:lnTo>
                  <a:cubicBezTo>
                    <a:pt x="879" y="241"/>
                    <a:pt x="929" y="181"/>
                    <a:pt x="924" y="114"/>
                  </a:cubicBezTo>
                  <a:cubicBezTo>
                    <a:pt x="919" y="48"/>
                    <a:pt x="864" y="0"/>
                    <a:pt x="8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5"/>
            <p:cNvSpPr/>
            <p:nvPr/>
          </p:nvSpPr>
          <p:spPr>
            <a:xfrm>
              <a:off x="5279647" y="4552443"/>
              <a:ext cx="110110" cy="20748"/>
            </a:xfrm>
            <a:custGeom>
              <a:avLst/>
              <a:gdLst/>
              <a:ahLst/>
              <a:cxnLst/>
              <a:rect l="l" t="t" r="r" b="b"/>
              <a:pathLst>
                <a:path w="2144" h="404" extrusionOk="0">
                  <a:moveTo>
                    <a:pt x="2016" y="1"/>
                  </a:moveTo>
                  <a:cubicBezTo>
                    <a:pt x="2013" y="1"/>
                    <a:pt x="2009" y="1"/>
                    <a:pt x="2005" y="1"/>
                  </a:cubicBezTo>
                  <a:lnTo>
                    <a:pt x="120" y="156"/>
                  </a:lnTo>
                  <a:cubicBezTo>
                    <a:pt x="52" y="161"/>
                    <a:pt x="1" y="221"/>
                    <a:pt x="7" y="289"/>
                  </a:cubicBezTo>
                  <a:cubicBezTo>
                    <a:pt x="11" y="355"/>
                    <a:pt x="66" y="404"/>
                    <a:pt x="131" y="404"/>
                  </a:cubicBezTo>
                  <a:cubicBezTo>
                    <a:pt x="133" y="404"/>
                    <a:pt x="136" y="403"/>
                    <a:pt x="139" y="403"/>
                  </a:cubicBezTo>
                  <a:lnTo>
                    <a:pt x="2025" y="248"/>
                  </a:lnTo>
                  <a:cubicBezTo>
                    <a:pt x="2094" y="242"/>
                    <a:pt x="2144" y="184"/>
                    <a:pt x="2139" y="114"/>
                  </a:cubicBezTo>
                  <a:cubicBezTo>
                    <a:pt x="2134" y="50"/>
                    <a:pt x="2079" y="1"/>
                    <a:pt x="20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5"/>
            <p:cNvSpPr/>
            <p:nvPr/>
          </p:nvSpPr>
          <p:spPr>
            <a:xfrm>
              <a:off x="5066105" y="4609912"/>
              <a:ext cx="168401" cy="25422"/>
            </a:xfrm>
            <a:custGeom>
              <a:avLst/>
              <a:gdLst/>
              <a:ahLst/>
              <a:cxnLst/>
              <a:rect l="l" t="t" r="r" b="b"/>
              <a:pathLst>
                <a:path w="3279" h="495" extrusionOk="0">
                  <a:moveTo>
                    <a:pt x="3149" y="0"/>
                  </a:moveTo>
                  <a:cubicBezTo>
                    <a:pt x="3146" y="0"/>
                    <a:pt x="3142" y="0"/>
                    <a:pt x="3138" y="1"/>
                  </a:cubicBezTo>
                  <a:lnTo>
                    <a:pt x="120" y="247"/>
                  </a:lnTo>
                  <a:cubicBezTo>
                    <a:pt x="52" y="253"/>
                    <a:pt x="1" y="314"/>
                    <a:pt x="7" y="381"/>
                  </a:cubicBezTo>
                  <a:cubicBezTo>
                    <a:pt x="12" y="445"/>
                    <a:pt x="65" y="495"/>
                    <a:pt x="130" y="495"/>
                  </a:cubicBezTo>
                  <a:cubicBezTo>
                    <a:pt x="133" y="495"/>
                    <a:pt x="137" y="494"/>
                    <a:pt x="141" y="494"/>
                  </a:cubicBezTo>
                  <a:lnTo>
                    <a:pt x="3159" y="247"/>
                  </a:lnTo>
                  <a:cubicBezTo>
                    <a:pt x="3227" y="241"/>
                    <a:pt x="3278" y="181"/>
                    <a:pt x="3272" y="113"/>
                  </a:cubicBezTo>
                  <a:cubicBezTo>
                    <a:pt x="3267" y="49"/>
                    <a:pt x="3212" y="0"/>
                    <a:pt x="31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5"/>
            <p:cNvSpPr/>
            <p:nvPr/>
          </p:nvSpPr>
          <p:spPr>
            <a:xfrm>
              <a:off x="5256845" y="4602003"/>
              <a:ext cx="101534" cy="20029"/>
            </a:xfrm>
            <a:custGeom>
              <a:avLst/>
              <a:gdLst/>
              <a:ahLst/>
              <a:cxnLst/>
              <a:rect l="l" t="t" r="r" b="b"/>
              <a:pathLst>
                <a:path w="1977" h="390" extrusionOk="0">
                  <a:moveTo>
                    <a:pt x="1849" y="1"/>
                  </a:moveTo>
                  <a:cubicBezTo>
                    <a:pt x="1846" y="1"/>
                    <a:pt x="1842" y="1"/>
                    <a:pt x="1838" y="1"/>
                  </a:cubicBezTo>
                  <a:lnTo>
                    <a:pt x="120" y="143"/>
                  </a:lnTo>
                  <a:cubicBezTo>
                    <a:pt x="50" y="149"/>
                    <a:pt x="1" y="207"/>
                    <a:pt x="5" y="276"/>
                  </a:cubicBezTo>
                  <a:cubicBezTo>
                    <a:pt x="11" y="341"/>
                    <a:pt x="65" y="390"/>
                    <a:pt x="128" y="390"/>
                  </a:cubicBezTo>
                  <a:cubicBezTo>
                    <a:pt x="132" y="390"/>
                    <a:pt x="136" y="390"/>
                    <a:pt x="139" y="389"/>
                  </a:cubicBezTo>
                  <a:lnTo>
                    <a:pt x="1858" y="248"/>
                  </a:lnTo>
                  <a:cubicBezTo>
                    <a:pt x="1926" y="242"/>
                    <a:pt x="1977" y="183"/>
                    <a:pt x="1971" y="114"/>
                  </a:cubicBezTo>
                  <a:cubicBezTo>
                    <a:pt x="1966" y="50"/>
                    <a:pt x="1912" y="1"/>
                    <a:pt x="18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5"/>
            <p:cNvSpPr/>
            <p:nvPr/>
          </p:nvSpPr>
          <p:spPr>
            <a:xfrm>
              <a:off x="5022143" y="4655722"/>
              <a:ext cx="278614" cy="34512"/>
            </a:xfrm>
            <a:custGeom>
              <a:avLst/>
              <a:gdLst/>
              <a:ahLst/>
              <a:cxnLst/>
              <a:rect l="l" t="t" r="r" b="b"/>
              <a:pathLst>
                <a:path w="5425" h="672" extrusionOk="0">
                  <a:moveTo>
                    <a:pt x="5296" y="0"/>
                  </a:moveTo>
                  <a:cubicBezTo>
                    <a:pt x="5293" y="0"/>
                    <a:pt x="5289" y="1"/>
                    <a:pt x="5286" y="1"/>
                  </a:cubicBezTo>
                  <a:lnTo>
                    <a:pt x="119" y="424"/>
                  </a:lnTo>
                  <a:cubicBezTo>
                    <a:pt x="52" y="430"/>
                    <a:pt x="0" y="490"/>
                    <a:pt x="6" y="558"/>
                  </a:cubicBezTo>
                  <a:cubicBezTo>
                    <a:pt x="12" y="622"/>
                    <a:pt x="66" y="671"/>
                    <a:pt x="130" y="671"/>
                  </a:cubicBezTo>
                  <a:cubicBezTo>
                    <a:pt x="133" y="671"/>
                    <a:pt x="137" y="671"/>
                    <a:pt x="140" y="671"/>
                  </a:cubicBezTo>
                  <a:lnTo>
                    <a:pt x="5305" y="248"/>
                  </a:lnTo>
                  <a:cubicBezTo>
                    <a:pt x="5374" y="242"/>
                    <a:pt x="5424" y="183"/>
                    <a:pt x="5420" y="114"/>
                  </a:cubicBezTo>
                  <a:cubicBezTo>
                    <a:pt x="5414" y="50"/>
                    <a:pt x="5360" y="0"/>
                    <a:pt x="52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5"/>
            <p:cNvSpPr/>
            <p:nvPr/>
          </p:nvSpPr>
          <p:spPr>
            <a:xfrm>
              <a:off x="5333983" y="4647762"/>
              <a:ext cx="63683" cy="16948"/>
            </a:xfrm>
            <a:custGeom>
              <a:avLst/>
              <a:gdLst/>
              <a:ahLst/>
              <a:cxnLst/>
              <a:rect l="l" t="t" r="r" b="b"/>
              <a:pathLst>
                <a:path w="1240" h="330" extrusionOk="0">
                  <a:moveTo>
                    <a:pt x="1110" y="0"/>
                  </a:moveTo>
                  <a:cubicBezTo>
                    <a:pt x="1107" y="0"/>
                    <a:pt x="1103" y="1"/>
                    <a:pt x="1099" y="1"/>
                  </a:cubicBezTo>
                  <a:lnTo>
                    <a:pt x="120" y="82"/>
                  </a:lnTo>
                  <a:cubicBezTo>
                    <a:pt x="52" y="87"/>
                    <a:pt x="1" y="147"/>
                    <a:pt x="7" y="215"/>
                  </a:cubicBezTo>
                  <a:cubicBezTo>
                    <a:pt x="12" y="281"/>
                    <a:pt x="68" y="329"/>
                    <a:pt x="132" y="329"/>
                  </a:cubicBezTo>
                  <a:cubicBezTo>
                    <a:pt x="135" y="329"/>
                    <a:pt x="138" y="329"/>
                    <a:pt x="141" y="329"/>
                  </a:cubicBezTo>
                  <a:lnTo>
                    <a:pt x="1120" y="248"/>
                  </a:lnTo>
                  <a:cubicBezTo>
                    <a:pt x="1188" y="242"/>
                    <a:pt x="1239" y="183"/>
                    <a:pt x="1233" y="114"/>
                  </a:cubicBezTo>
                  <a:cubicBezTo>
                    <a:pt x="1228" y="50"/>
                    <a:pt x="1173" y="0"/>
                    <a:pt x="11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5"/>
            <p:cNvSpPr/>
            <p:nvPr/>
          </p:nvSpPr>
          <p:spPr>
            <a:xfrm>
              <a:off x="5264189" y="4699530"/>
              <a:ext cx="137638" cy="22957"/>
            </a:xfrm>
            <a:custGeom>
              <a:avLst/>
              <a:gdLst/>
              <a:ahLst/>
              <a:cxnLst/>
              <a:rect l="l" t="t" r="r" b="b"/>
              <a:pathLst>
                <a:path w="2680" h="447" extrusionOk="0">
                  <a:moveTo>
                    <a:pt x="2552" y="1"/>
                  </a:moveTo>
                  <a:cubicBezTo>
                    <a:pt x="2548" y="1"/>
                    <a:pt x="2545" y="1"/>
                    <a:pt x="2541" y="1"/>
                  </a:cubicBezTo>
                  <a:lnTo>
                    <a:pt x="120" y="200"/>
                  </a:lnTo>
                  <a:cubicBezTo>
                    <a:pt x="52" y="204"/>
                    <a:pt x="1" y="265"/>
                    <a:pt x="7" y="332"/>
                  </a:cubicBezTo>
                  <a:cubicBezTo>
                    <a:pt x="11" y="399"/>
                    <a:pt x="67" y="447"/>
                    <a:pt x="131" y="447"/>
                  </a:cubicBezTo>
                  <a:cubicBezTo>
                    <a:pt x="134" y="447"/>
                    <a:pt x="136" y="447"/>
                    <a:pt x="139" y="447"/>
                  </a:cubicBezTo>
                  <a:lnTo>
                    <a:pt x="2561" y="248"/>
                  </a:lnTo>
                  <a:cubicBezTo>
                    <a:pt x="2630" y="242"/>
                    <a:pt x="2680" y="182"/>
                    <a:pt x="2675" y="114"/>
                  </a:cubicBezTo>
                  <a:cubicBezTo>
                    <a:pt x="2669" y="50"/>
                    <a:pt x="2615" y="1"/>
                    <a:pt x="2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5"/>
            <p:cNvSpPr/>
            <p:nvPr/>
          </p:nvSpPr>
          <p:spPr>
            <a:xfrm>
              <a:off x="5168151" y="4714783"/>
              <a:ext cx="47814" cy="15561"/>
            </a:xfrm>
            <a:custGeom>
              <a:avLst/>
              <a:gdLst/>
              <a:ahLst/>
              <a:cxnLst/>
              <a:rect l="l" t="t" r="r" b="b"/>
              <a:pathLst>
                <a:path w="931" h="303" extrusionOk="0">
                  <a:moveTo>
                    <a:pt x="801" y="0"/>
                  </a:moveTo>
                  <a:cubicBezTo>
                    <a:pt x="798" y="0"/>
                    <a:pt x="794" y="0"/>
                    <a:pt x="790" y="1"/>
                  </a:cubicBezTo>
                  <a:lnTo>
                    <a:pt x="119" y="55"/>
                  </a:lnTo>
                  <a:cubicBezTo>
                    <a:pt x="51" y="61"/>
                    <a:pt x="0" y="121"/>
                    <a:pt x="6" y="189"/>
                  </a:cubicBezTo>
                  <a:cubicBezTo>
                    <a:pt x="12" y="253"/>
                    <a:pt x="66" y="302"/>
                    <a:pt x="129" y="302"/>
                  </a:cubicBezTo>
                  <a:cubicBezTo>
                    <a:pt x="133" y="302"/>
                    <a:pt x="136" y="302"/>
                    <a:pt x="140" y="302"/>
                  </a:cubicBezTo>
                  <a:lnTo>
                    <a:pt x="811" y="248"/>
                  </a:lnTo>
                  <a:cubicBezTo>
                    <a:pt x="879" y="242"/>
                    <a:pt x="930" y="181"/>
                    <a:pt x="924" y="114"/>
                  </a:cubicBezTo>
                  <a:cubicBezTo>
                    <a:pt x="918" y="49"/>
                    <a:pt x="866" y="0"/>
                    <a:pt x="8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5"/>
            <p:cNvSpPr/>
            <p:nvPr/>
          </p:nvSpPr>
          <p:spPr>
            <a:xfrm>
              <a:off x="5026406" y="4721254"/>
              <a:ext cx="110162" cy="20748"/>
            </a:xfrm>
            <a:custGeom>
              <a:avLst/>
              <a:gdLst/>
              <a:ahLst/>
              <a:cxnLst/>
              <a:rect l="l" t="t" r="r" b="b"/>
              <a:pathLst>
                <a:path w="2145" h="404" extrusionOk="0">
                  <a:moveTo>
                    <a:pt x="2016" y="1"/>
                  </a:moveTo>
                  <a:cubicBezTo>
                    <a:pt x="2012" y="1"/>
                    <a:pt x="2008" y="1"/>
                    <a:pt x="2005" y="1"/>
                  </a:cubicBezTo>
                  <a:lnTo>
                    <a:pt x="119" y="156"/>
                  </a:lnTo>
                  <a:cubicBezTo>
                    <a:pt x="51" y="161"/>
                    <a:pt x="0" y="221"/>
                    <a:pt x="6" y="289"/>
                  </a:cubicBezTo>
                  <a:cubicBezTo>
                    <a:pt x="12" y="355"/>
                    <a:pt x="67" y="403"/>
                    <a:pt x="132" y="403"/>
                  </a:cubicBezTo>
                  <a:cubicBezTo>
                    <a:pt x="134" y="403"/>
                    <a:pt x="137" y="403"/>
                    <a:pt x="140" y="403"/>
                  </a:cubicBezTo>
                  <a:lnTo>
                    <a:pt x="2026" y="248"/>
                  </a:lnTo>
                  <a:cubicBezTo>
                    <a:pt x="2093" y="242"/>
                    <a:pt x="2145" y="183"/>
                    <a:pt x="2139" y="114"/>
                  </a:cubicBezTo>
                  <a:cubicBezTo>
                    <a:pt x="2133" y="50"/>
                    <a:pt x="2080" y="1"/>
                    <a:pt x="20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5"/>
            <p:cNvSpPr/>
            <p:nvPr/>
          </p:nvSpPr>
          <p:spPr>
            <a:xfrm>
              <a:off x="5189002" y="4747857"/>
              <a:ext cx="168401" cy="25422"/>
            </a:xfrm>
            <a:custGeom>
              <a:avLst/>
              <a:gdLst/>
              <a:ahLst/>
              <a:cxnLst/>
              <a:rect l="l" t="t" r="r" b="b"/>
              <a:pathLst>
                <a:path w="3279" h="495" extrusionOk="0">
                  <a:moveTo>
                    <a:pt x="3149" y="0"/>
                  </a:moveTo>
                  <a:cubicBezTo>
                    <a:pt x="3145" y="0"/>
                    <a:pt x="3142" y="0"/>
                    <a:pt x="3138" y="1"/>
                  </a:cubicBezTo>
                  <a:lnTo>
                    <a:pt x="119" y="248"/>
                  </a:lnTo>
                  <a:cubicBezTo>
                    <a:pt x="52" y="254"/>
                    <a:pt x="0" y="314"/>
                    <a:pt x="7" y="382"/>
                  </a:cubicBezTo>
                  <a:cubicBezTo>
                    <a:pt x="12" y="446"/>
                    <a:pt x="66" y="495"/>
                    <a:pt x="130" y="495"/>
                  </a:cubicBezTo>
                  <a:cubicBezTo>
                    <a:pt x="133" y="495"/>
                    <a:pt x="137" y="495"/>
                    <a:pt x="140" y="494"/>
                  </a:cubicBezTo>
                  <a:lnTo>
                    <a:pt x="3159" y="248"/>
                  </a:lnTo>
                  <a:cubicBezTo>
                    <a:pt x="3227" y="242"/>
                    <a:pt x="3278" y="183"/>
                    <a:pt x="3272" y="114"/>
                  </a:cubicBezTo>
                  <a:cubicBezTo>
                    <a:pt x="3266" y="50"/>
                    <a:pt x="3212" y="0"/>
                    <a:pt x="31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5"/>
            <p:cNvSpPr/>
            <p:nvPr/>
          </p:nvSpPr>
          <p:spPr>
            <a:xfrm>
              <a:off x="5065488" y="4765730"/>
              <a:ext cx="101534" cy="20029"/>
            </a:xfrm>
            <a:custGeom>
              <a:avLst/>
              <a:gdLst/>
              <a:ahLst/>
              <a:cxnLst/>
              <a:rect l="l" t="t" r="r" b="b"/>
              <a:pathLst>
                <a:path w="1977" h="390" extrusionOk="0">
                  <a:moveTo>
                    <a:pt x="1847" y="0"/>
                  </a:moveTo>
                  <a:cubicBezTo>
                    <a:pt x="1844" y="0"/>
                    <a:pt x="1841" y="0"/>
                    <a:pt x="1838" y="0"/>
                  </a:cubicBezTo>
                  <a:lnTo>
                    <a:pt x="120" y="142"/>
                  </a:lnTo>
                  <a:cubicBezTo>
                    <a:pt x="50" y="148"/>
                    <a:pt x="1" y="208"/>
                    <a:pt x="5" y="276"/>
                  </a:cubicBezTo>
                  <a:cubicBezTo>
                    <a:pt x="11" y="340"/>
                    <a:pt x="65" y="389"/>
                    <a:pt x="128" y="389"/>
                  </a:cubicBezTo>
                  <a:cubicBezTo>
                    <a:pt x="132" y="389"/>
                    <a:pt x="135" y="389"/>
                    <a:pt x="139" y="389"/>
                  </a:cubicBezTo>
                  <a:lnTo>
                    <a:pt x="1858" y="249"/>
                  </a:lnTo>
                  <a:cubicBezTo>
                    <a:pt x="1925" y="243"/>
                    <a:pt x="1977" y="183"/>
                    <a:pt x="1971" y="115"/>
                  </a:cubicBezTo>
                  <a:cubicBezTo>
                    <a:pt x="1966" y="49"/>
                    <a:pt x="1911" y="0"/>
                    <a:pt x="18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5"/>
            <p:cNvSpPr/>
            <p:nvPr/>
          </p:nvSpPr>
          <p:spPr>
            <a:xfrm>
              <a:off x="5180117" y="4191710"/>
              <a:ext cx="843290" cy="840620"/>
            </a:xfrm>
            <a:custGeom>
              <a:avLst/>
              <a:gdLst/>
              <a:ahLst/>
              <a:cxnLst/>
              <a:rect l="l" t="t" r="r" b="b"/>
              <a:pathLst>
                <a:path w="16420" h="16368" extrusionOk="0">
                  <a:moveTo>
                    <a:pt x="5299" y="0"/>
                  </a:moveTo>
                  <a:cubicBezTo>
                    <a:pt x="4966" y="0"/>
                    <a:pt x="4650" y="197"/>
                    <a:pt x="4514" y="524"/>
                  </a:cubicBezTo>
                  <a:lnTo>
                    <a:pt x="181" y="10986"/>
                  </a:lnTo>
                  <a:cubicBezTo>
                    <a:pt x="0" y="11420"/>
                    <a:pt x="207" y="11916"/>
                    <a:pt x="640" y="12097"/>
                  </a:cubicBezTo>
                  <a:lnTo>
                    <a:pt x="10795" y="16303"/>
                  </a:lnTo>
                  <a:cubicBezTo>
                    <a:pt x="10901" y="16347"/>
                    <a:pt x="11011" y="16368"/>
                    <a:pt x="11119" y="16368"/>
                  </a:cubicBezTo>
                  <a:cubicBezTo>
                    <a:pt x="11453" y="16368"/>
                    <a:pt x="11771" y="16170"/>
                    <a:pt x="11906" y="15843"/>
                  </a:cubicBezTo>
                  <a:lnTo>
                    <a:pt x="16238" y="5382"/>
                  </a:lnTo>
                  <a:cubicBezTo>
                    <a:pt x="16419" y="4949"/>
                    <a:pt x="16213" y="4451"/>
                    <a:pt x="15779" y="4271"/>
                  </a:cubicBezTo>
                  <a:lnTo>
                    <a:pt x="5624" y="65"/>
                  </a:lnTo>
                  <a:cubicBezTo>
                    <a:pt x="5518" y="21"/>
                    <a:pt x="5408" y="0"/>
                    <a:pt x="52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5"/>
            <p:cNvSpPr/>
            <p:nvPr/>
          </p:nvSpPr>
          <p:spPr>
            <a:xfrm>
              <a:off x="5230139" y="4236442"/>
              <a:ext cx="743246" cy="751155"/>
            </a:xfrm>
            <a:custGeom>
              <a:avLst/>
              <a:gdLst/>
              <a:ahLst/>
              <a:cxnLst/>
              <a:rect l="l" t="t" r="r" b="b"/>
              <a:pathLst>
                <a:path w="14472" h="14626" extrusionOk="0">
                  <a:moveTo>
                    <a:pt x="4316" y="1"/>
                  </a:moveTo>
                  <a:lnTo>
                    <a:pt x="0" y="10421"/>
                  </a:lnTo>
                  <a:lnTo>
                    <a:pt x="10155" y="14626"/>
                  </a:lnTo>
                  <a:lnTo>
                    <a:pt x="14471" y="4206"/>
                  </a:lnTo>
                  <a:lnTo>
                    <a:pt x="43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5" name="Google Shape;1145;p35"/>
            <p:cNvSpPr/>
            <p:nvPr/>
          </p:nvSpPr>
          <p:spPr>
            <a:xfrm>
              <a:off x="5281650" y="4288469"/>
              <a:ext cx="640171" cy="647053"/>
            </a:xfrm>
            <a:custGeom>
              <a:avLst/>
              <a:gdLst/>
              <a:ahLst/>
              <a:cxnLst/>
              <a:rect l="l" t="t" r="r" b="b"/>
              <a:pathLst>
                <a:path w="12465" h="12599" extrusionOk="0">
                  <a:moveTo>
                    <a:pt x="3718" y="1"/>
                  </a:moveTo>
                  <a:lnTo>
                    <a:pt x="1" y="8976"/>
                  </a:lnTo>
                  <a:lnTo>
                    <a:pt x="8747" y="12598"/>
                  </a:lnTo>
                  <a:lnTo>
                    <a:pt x="12465" y="3624"/>
                  </a:lnTo>
                  <a:lnTo>
                    <a:pt x="37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5"/>
            <p:cNvSpPr/>
            <p:nvPr/>
          </p:nvSpPr>
          <p:spPr>
            <a:xfrm>
              <a:off x="5486719" y="4362627"/>
              <a:ext cx="138254" cy="64762"/>
            </a:xfrm>
            <a:custGeom>
              <a:avLst/>
              <a:gdLst/>
              <a:ahLst/>
              <a:cxnLst/>
              <a:rect l="l" t="t" r="r" b="b"/>
              <a:pathLst>
                <a:path w="2692" h="1261" extrusionOk="0">
                  <a:moveTo>
                    <a:pt x="154" y="1"/>
                  </a:moveTo>
                  <a:cubicBezTo>
                    <a:pt x="102" y="1"/>
                    <a:pt x="51" y="33"/>
                    <a:pt x="29" y="86"/>
                  </a:cubicBezTo>
                  <a:cubicBezTo>
                    <a:pt x="0" y="155"/>
                    <a:pt x="32" y="233"/>
                    <a:pt x="100" y="260"/>
                  </a:cubicBezTo>
                  <a:lnTo>
                    <a:pt x="2490" y="1250"/>
                  </a:lnTo>
                  <a:cubicBezTo>
                    <a:pt x="2506" y="1257"/>
                    <a:pt x="2523" y="1261"/>
                    <a:pt x="2540" y="1261"/>
                  </a:cubicBezTo>
                  <a:cubicBezTo>
                    <a:pt x="2592" y="1261"/>
                    <a:pt x="2641" y="1229"/>
                    <a:pt x="2663" y="1177"/>
                  </a:cubicBezTo>
                  <a:cubicBezTo>
                    <a:pt x="2691" y="1107"/>
                    <a:pt x="2661" y="1029"/>
                    <a:pt x="2593" y="1001"/>
                  </a:cubicBezTo>
                  <a:lnTo>
                    <a:pt x="202" y="10"/>
                  </a:lnTo>
                  <a:cubicBezTo>
                    <a:pt x="186" y="4"/>
                    <a:pt x="170" y="1"/>
                    <a:pt x="1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5"/>
            <p:cNvSpPr/>
            <p:nvPr/>
          </p:nvSpPr>
          <p:spPr>
            <a:xfrm>
              <a:off x="5670269" y="4438687"/>
              <a:ext cx="49509" cy="27990"/>
            </a:xfrm>
            <a:custGeom>
              <a:avLst/>
              <a:gdLst/>
              <a:ahLst/>
              <a:cxnLst/>
              <a:rect l="l" t="t" r="r" b="b"/>
              <a:pathLst>
                <a:path w="964" h="545" extrusionOk="0">
                  <a:moveTo>
                    <a:pt x="153" y="0"/>
                  </a:moveTo>
                  <a:cubicBezTo>
                    <a:pt x="100" y="0"/>
                    <a:pt x="51" y="32"/>
                    <a:pt x="29" y="84"/>
                  </a:cubicBezTo>
                  <a:cubicBezTo>
                    <a:pt x="1" y="153"/>
                    <a:pt x="32" y="233"/>
                    <a:pt x="98" y="260"/>
                  </a:cubicBezTo>
                  <a:lnTo>
                    <a:pt x="762" y="534"/>
                  </a:lnTo>
                  <a:cubicBezTo>
                    <a:pt x="778" y="541"/>
                    <a:pt x="795" y="544"/>
                    <a:pt x="812" y="544"/>
                  </a:cubicBezTo>
                  <a:cubicBezTo>
                    <a:pt x="864" y="544"/>
                    <a:pt x="914" y="513"/>
                    <a:pt x="935" y="460"/>
                  </a:cubicBezTo>
                  <a:cubicBezTo>
                    <a:pt x="964" y="391"/>
                    <a:pt x="932" y="313"/>
                    <a:pt x="864" y="284"/>
                  </a:cubicBezTo>
                  <a:lnTo>
                    <a:pt x="202" y="10"/>
                  </a:lnTo>
                  <a:cubicBezTo>
                    <a:pt x="186" y="3"/>
                    <a:pt x="169" y="0"/>
                    <a:pt x="1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5"/>
            <p:cNvSpPr/>
            <p:nvPr/>
          </p:nvSpPr>
          <p:spPr>
            <a:xfrm>
              <a:off x="5748589" y="4471144"/>
              <a:ext cx="111189" cy="53463"/>
            </a:xfrm>
            <a:custGeom>
              <a:avLst/>
              <a:gdLst/>
              <a:ahLst/>
              <a:cxnLst/>
              <a:rect l="l" t="t" r="r" b="b"/>
              <a:pathLst>
                <a:path w="2165" h="1041" extrusionOk="0">
                  <a:moveTo>
                    <a:pt x="154" y="0"/>
                  </a:moveTo>
                  <a:cubicBezTo>
                    <a:pt x="101" y="0"/>
                    <a:pt x="52" y="33"/>
                    <a:pt x="30" y="84"/>
                  </a:cubicBezTo>
                  <a:cubicBezTo>
                    <a:pt x="0" y="153"/>
                    <a:pt x="32" y="233"/>
                    <a:pt x="99" y="260"/>
                  </a:cubicBezTo>
                  <a:lnTo>
                    <a:pt x="1961" y="1031"/>
                  </a:lnTo>
                  <a:cubicBezTo>
                    <a:pt x="1977" y="1038"/>
                    <a:pt x="1995" y="1041"/>
                    <a:pt x="2011" y="1041"/>
                  </a:cubicBezTo>
                  <a:cubicBezTo>
                    <a:pt x="2063" y="1041"/>
                    <a:pt x="2112" y="1009"/>
                    <a:pt x="2134" y="957"/>
                  </a:cubicBezTo>
                  <a:cubicBezTo>
                    <a:pt x="2164" y="888"/>
                    <a:pt x="2133" y="809"/>
                    <a:pt x="2065" y="781"/>
                  </a:cubicBezTo>
                  <a:lnTo>
                    <a:pt x="203" y="10"/>
                  </a:lnTo>
                  <a:cubicBezTo>
                    <a:pt x="187" y="3"/>
                    <a:pt x="170" y="0"/>
                    <a:pt x="1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5"/>
            <p:cNvSpPr/>
            <p:nvPr/>
          </p:nvSpPr>
          <p:spPr>
            <a:xfrm>
              <a:off x="5515633" y="4427285"/>
              <a:ext cx="168504" cy="77293"/>
            </a:xfrm>
            <a:custGeom>
              <a:avLst/>
              <a:gdLst/>
              <a:ahLst/>
              <a:cxnLst/>
              <a:rect l="l" t="t" r="r" b="b"/>
              <a:pathLst>
                <a:path w="3281" h="1505" extrusionOk="0">
                  <a:moveTo>
                    <a:pt x="153" y="0"/>
                  </a:moveTo>
                  <a:cubicBezTo>
                    <a:pt x="101" y="0"/>
                    <a:pt x="51" y="32"/>
                    <a:pt x="29" y="85"/>
                  </a:cubicBezTo>
                  <a:cubicBezTo>
                    <a:pt x="0" y="154"/>
                    <a:pt x="30" y="232"/>
                    <a:pt x="98" y="261"/>
                  </a:cubicBezTo>
                  <a:lnTo>
                    <a:pt x="3078" y="1495"/>
                  </a:lnTo>
                  <a:cubicBezTo>
                    <a:pt x="3094" y="1501"/>
                    <a:pt x="3110" y="1504"/>
                    <a:pt x="3127" y="1504"/>
                  </a:cubicBezTo>
                  <a:cubicBezTo>
                    <a:pt x="3180" y="1504"/>
                    <a:pt x="3231" y="1472"/>
                    <a:pt x="3252" y="1420"/>
                  </a:cubicBezTo>
                  <a:cubicBezTo>
                    <a:pt x="3281" y="1350"/>
                    <a:pt x="3249" y="1272"/>
                    <a:pt x="3182" y="1245"/>
                  </a:cubicBezTo>
                  <a:lnTo>
                    <a:pt x="202" y="9"/>
                  </a:lnTo>
                  <a:cubicBezTo>
                    <a:pt x="186" y="3"/>
                    <a:pt x="169" y="0"/>
                    <a:pt x="1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5"/>
            <p:cNvSpPr/>
            <p:nvPr/>
          </p:nvSpPr>
          <p:spPr>
            <a:xfrm>
              <a:off x="5702727" y="4507505"/>
              <a:ext cx="102612" cy="49971"/>
            </a:xfrm>
            <a:custGeom>
              <a:avLst/>
              <a:gdLst/>
              <a:ahLst/>
              <a:cxnLst/>
              <a:rect l="l" t="t" r="r" b="b"/>
              <a:pathLst>
                <a:path w="1998" h="973" extrusionOk="0">
                  <a:moveTo>
                    <a:pt x="154" y="0"/>
                  </a:moveTo>
                  <a:cubicBezTo>
                    <a:pt x="102" y="0"/>
                    <a:pt x="51" y="32"/>
                    <a:pt x="29" y="85"/>
                  </a:cubicBezTo>
                  <a:cubicBezTo>
                    <a:pt x="1" y="154"/>
                    <a:pt x="32" y="232"/>
                    <a:pt x="98" y="259"/>
                  </a:cubicBezTo>
                  <a:lnTo>
                    <a:pt x="1796" y="962"/>
                  </a:lnTo>
                  <a:cubicBezTo>
                    <a:pt x="1813" y="969"/>
                    <a:pt x="1830" y="972"/>
                    <a:pt x="1846" y="972"/>
                  </a:cubicBezTo>
                  <a:cubicBezTo>
                    <a:pt x="1898" y="972"/>
                    <a:pt x="1947" y="941"/>
                    <a:pt x="1969" y="888"/>
                  </a:cubicBezTo>
                  <a:cubicBezTo>
                    <a:pt x="1998" y="819"/>
                    <a:pt x="1966" y="741"/>
                    <a:pt x="1900" y="712"/>
                  </a:cubicBezTo>
                  <a:lnTo>
                    <a:pt x="202" y="10"/>
                  </a:lnTo>
                  <a:cubicBezTo>
                    <a:pt x="187" y="3"/>
                    <a:pt x="170" y="0"/>
                    <a:pt x="1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5"/>
            <p:cNvSpPr/>
            <p:nvPr/>
          </p:nvSpPr>
          <p:spPr>
            <a:xfrm>
              <a:off x="5446661" y="4459230"/>
              <a:ext cx="277433" cy="122334"/>
            </a:xfrm>
            <a:custGeom>
              <a:avLst/>
              <a:gdLst/>
              <a:ahLst/>
              <a:cxnLst/>
              <a:rect l="l" t="t" r="r" b="b"/>
              <a:pathLst>
                <a:path w="5402" h="2382" extrusionOk="0">
                  <a:moveTo>
                    <a:pt x="153" y="0"/>
                  </a:moveTo>
                  <a:cubicBezTo>
                    <a:pt x="101" y="0"/>
                    <a:pt x="51" y="32"/>
                    <a:pt x="29" y="84"/>
                  </a:cubicBezTo>
                  <a:cubicBezTo>
                    <a:pt x="1" y="153"/>
                    <a:pt x="32" y="232"/>
                    <a:pt x="100" y="260"/>
                  </a:cubicBezTo>
                  <a:lnTo>
                    <a:pt x="5200" y="2372"/>
                  </a:lnTo>
                  <a:cubicBezTo>
                    <a:pt x="5217" y="2379"/>
                    <a:pt x="5233" y="2382"/>
                    <a:pt x="5250" y="2382"/>
                  </a:cubicBezTo>
                  <a:cubicBezTo>
                    <a:pt x="5302" y="2382"/>
                    <a:pt x="5352" y="2350"/>
                    <a:pt x="5373" y="2298"/>
                  </a:cubicBezTo>
                  <a:cubicBezTo>
                    <a:pt x="5402" y="2229"/>
                    <a:pt x="5370" y="2151"/>
                    <a:pt x="5303" y="2122"/>
                  </a:cubicBezTo>
                  <a:lnTo>
                    <a:pt x="204" y="11"/>
                  </a:lnTo>
                  <a:cubicBezTo>
                    <a:pt x="188" y="4"/>
                    <a:pt x="170" y="0"/>
                    <a:pt x="1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5"/>
            <p:cNvSpPr/>
            <p:nvPr/>
          </p:nvSpPr>
          <p:spPr>
            <a:xfrm>
              <a:off x="5754598" y="4586698"/>
              <a:ext cx="65121" cy="34512"/>
            </a:xfrm>
            <a:custGeom>
              <a:avLst/>
              <a:gdLst/>
              <a:ahLst/>
              <a:cxnLst/>
              <a:rect l="l" t="t" r="r" b="b"/>
              <a:pathLst>
                <a:path w="1268" h="672" extrusionOk="0">
                  <a:moveTo>
                    <a:pt x="153" y="1"/>
                  </a:moveTo>
                  <a:cubicBezTo>
                    <a:pt x="101" y="1"/>
                    <a:pt x="51" y="32"/>
                    <a:pt x="29" y="85"/>
                  </a:cubicBezTo>
                  <a:cubicBezTo>
                    <a:pt x="0" y="155"/>
                    <a:pt x="31" y="233"/>
                    <a:pt x="98" y="260"/>
                  </a:cubicBezTo>
                  <a:lnTo>
                    <a:pt x="1066" y="662"/>
                  </a:lnTo>
                  <a:cubicBezTo>
                    <a:pt x="1082" y="668"/>
                    <a:pt x="1098" y="671"/>
                    <a:pt x="1114" y="671"/>
                  </a:cubicBezTo>
                  <a:cubicBezTo>
                    <a:pt x="1166" y="671"/>
                    <a:pt x="1217" y="639"/>
                    <a:pt x="1239" y="586"/>
                  </a:cubicBezTo>
                  <a:cubicBezTo>
                    <a:pt x="1268" y="517"/>
                    <a:pt x="1236" y="439"/>
                    <a:pt x="1170" y="412"/>
                  </a:cubicBezTo>
                  <a:lnTo>
                    <a:pt x="202" y="10"/>
                  </a:lnTo>
                  <a:cubicBezTo>
                    <a:pt x="186" y="4"/>
                    <a:pt x="170" y="1"/>
                    <a:pt x="1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5"/>
            <p:cNvSpPr/>
            <p:nvPr/>
          </p:nvSpPr>
          <p:spPr>
            <a:xfrm>
              <a:off x="5425912" y="4509406"/>
              <a:ext cx="138306" cy="64813"/>
            </a:xfrm>
            <a:custGeom>
              <a:avLst/>
              <a:gdLst/>
              <a:ahLst/>
              <a:cxnLst/>
              <a:rect l="l" t="t" r="r" b="b"/>
              <a:pathLst>
                <a:path w="2693" h="1262" extrusionOk="0">
                  <a:moveTo>
                    <a:pt x="154" y="1"/>
                  </a:moveTo>
                  <a:cubicBezTo>
                    <a:pt x="101" y="1"/>
                    <a:pt x="50" y="33"/>
                    <a:pt x="29" y="85"/>
                  </a:cubicBezTo>
                  <a:cubicBezTo>
                    <a:pt x="0" y="155"/>
                    <a:pt x="32" y="233"/>
                    <a:pt x="99" y="262"/>
                  </a:cubicBezTo>
                  <a:lnTo>
                    <a:pt x="2489" y="1250"/>
                  </a:lnTo>
                  <a:lnTo>
                    <a:pt x="2489" y="1252"/>
                  </a:lnTo>
                  <a:cubicBezTo>
                    <a:pt x="2505" y="1258"/>
                    <a:pt x="2522" y="1261"/>
                    <a:pt x="2538" y="1261"/>
                  </a:cubicBezTo>
                  <a:cubicBezTo>
                    <a:pt x="2591" y="1261"/>
                    <a:pt x="2642" y="1229"/>
                    <a:pt x="2664" y="1177"/>
                  </a:cubicBezTo>
                  <a:cubicBezTo>
                    <a:pt x="2692" y="1107"/>
                    <a:pt x="2661" y="1029"/>
                    <a:pt x="2593" y="1000"/>
                  </a:cubicBezTo>
                  <a:lnTo>
                    <a:pt x="203" y="10"/>
                  </a:lnTo>
                  <a:cubicBezTo>
                    <a:pt x="187" y="4"/>
                    <a:pt x="171" y="1"/>
                    <a:pt x="1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5"/>
            <p:cNvSpPr/>
            <p:nvPr/>
          </p:nvSpPr>
          <p:spPr>
            <a:xfrm>
              <a:off x="5609462" y="4585414"/>
              <a:ext cx="49509" cy="28041"/>
            </a:xfrm>
            <a:custGeom>
              <a:avLst/>
              <a:gdLst/>
              <a:ahLst/>
              <a:cxnLst/>
              <a:rect l="l" t="t" r="r" b="b"/>
              <a:pathLst>
                <a:path w="964" h="546" extrusionOk="0">
                  <a:moveTo>
                    <a:pt x="153" y="1"/>
                  </a:moveTo>
                  <a:cubicBezTo>
                    <a:pt x="101" y="1"/>
                    <a:pt x="51" y="33"/>
                    <a:pt x="29" y="85"/>
                  </a:cubicBezTo>
                  <a:cubicBezTo>
                    <a:pt x="0" y="154"/>
                    <a:pt x="32" y="234"/>
                    <a:pt x="100" y="261"/>
                  </a:cubicBezTo>
                  <a:lnTo>
                    <a:pt x="762" y="535"/>
                  </a:lnTo>
                  <a:cubicBezTo>
                    <a:pt x="778" y="542"/>
                    <a:pt x="795" y="545"/>
                    <a:pt x="812" y="545"/>
                  </a:cubicBezTo>
                  <a:cubicBezTo>
                    <a:pt x="864" y="545"/>
                    <a:pt x="913" y="513"/>
                    <a:pt x="935" y="461"/>
                  </a:cubicBezTo>
                  <a:cubicBezTo>
                    <a:pt x="963" y="392"/>
                    <a:pt x="932" y="314"/>
                    <a:pt x="866" y="285"/>
                  </a:cubicBezTo>
                  <a:lnTo>
                    <a:pt x="202" y="11"/>
                  </a:lnTo>
                  <a:cubicBezTo>
                    <a:pt x="186" y="4"/>
                    <a:pt x="169" y="1"/>
                    <a:pt x="1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5"/>
            <p:cNvSpPr/>
            <p:nvPr/>
          </p:nvSpPr>
          <p:spPr>
            <a:xfrm>
              <a:off x="5687833" y="4617923"/>
              <a:ext cx="111086" cy="53463"/>
            </a:xfrm>
            <a:custGeom>
              <a:avLst/>
              <a:gdLst/>
              <a:ahLst/>
              <a:cxnLst/>
              <a:rect l="l" t="t" r="r" b="b"/>
              <a:pathLst>
                <a:path w="2163" h="1041" extrusionOk="0">
                  <a:moveTo>
                    <a:pt x="153" y="0"/>
                  </a:moveTo>
                  <a:cubicBezTo>
                    <a:pt x="101" y="0"/>
                    <a:pt x="51" y="33"/>
                    <a:pt x="29" y="85"/>
                  </a:cubicBezTo>
                  <a:cubicBezTo>
                    <a:pt x="0" y="153"/>
                    <a:pt x="32" y="233"/>
                    <a:pt x="98" y="260"/>
                  </a:cubicBezTo>
                  <a:lnTo>
                    <a:pt x="1960" y="1030"/>
                  </a:lnTo>
                  <a:cubicBezTo>
                    <a:pt x="1976" y="1037"/>
                    <a:pt x="1993" y="1041"/>
                    <a:pt x="2010" y="1041"/>
                  </a:cubicBezTo>
                  <a:cubicBezTo>
                    <a:pt x="2063" y="1041"/>
                    <a:pt x="2113" y="1009"/>
                    <a:pt x="2134" y="957"/>
                  </a:cubicBezTo>
                  <a:cubicBezTo>
                    <a:pt x="2163" y="887"/>
                    <a:pt x="2131" y="809"/>
                    <a:pt x="2063" y="781"/>
                  </a:cubicBezTo>
                  <a:lnTo>
                    <a:pt x="202" y="10"/>
                  </a:lnTo>
                  <a:cubicBezTo>
                    <a:pt x="186" y="3"/>
                    <a:pt x="170" y="0"/>
                    <a:pt x="1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5"/>
            <p:cNvSpPr/>
            <p:nvPr/>
          </p:nvSpPr>
          <p:spPr>
            <a:xfrm>
              <a:off x="5454775" y="4574064"/>
              <a:ext cx="168555" cy="77293"/>
            </a:xfrm>
            <a:custGeom>
              <a:avLst/>
              <a:gdLst/>
              <a:ahLst/>
              <a:cxnLst/>
              <a:rect l="l" t="t" r="r" b="b"/>
              <a:pathLst>
                <a:path w="3282" h="1505" extrusionOk="0">
                  <a:moveTo>
                    <a:pt x="153" y="1"/>
                  </a:moveTo>
                  <a:cubicBezTo>
                    <a:pt x="101" y="1"/>
                    <a:pt x="51" y="32"/>
                    <a:pt x="29" y="85"/>
                  </a:cubicBezTo>
                  <a:cubicBezTo>
                    <a:pt x="1" y="154"/>
                    <a:pt x="32" y="232"/>
                    <a:pt x="99" y="261"/>
                  </a:cubicBezTo>
                  <a:lnTo>
                    <a:pt x="3080" y="1495"/>
                  </a:lnTo>
                  <a:cubicBezTo>
                    <a:pt x="3096" y="1501"/>
                    <a:pt x="3112" y="1504"/>
                    <a:pt x="3129" y="1504"/>
                  </a:cubicBezTo>
                  <a:cubicBezTo>
                    <a:pt x="3181" y="1504"/>
                    <a:pt x="3231" y="1472"/>
                    <a:pt x="3253" y="1419"/>
                  </a:cubicBezTo>
                  <a:cubicBezTo>
                    <a:pt x="3282" y="1352"/>
                    <a:pt x="3250" y="1272"/>
                    <a:pt x="3184" y="1245"/>
                  </a:cubicBezTo>
                  <a:lnTo>
                    <a:pt x="203" y="11"/>
                  </a:lnTo>
                  <a:cubicBezTo>
                    <a:pt x="186" y="4"/>
                    <a:pt x="170" y="1"/>
                    <a:pt x="1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5"/>
            <p:cNvSpPr/>
            <p:nvPr/>
          </p:nvSpPr>
          <p:spPr>
            <a:xfrm>
              <a:off x="5641920" y="4654284"/>
              <a:ext cx="102664" cy="49971"/>
            </a:xfrm>
            <a:custGeom>
              <a:avLst/>
              <a:gdLst/>
              <a:ahLst/>
              <a:cxnLst/>
              <a:rect l="l" t="t" r="r" b="b"/>
              <a:pathLst>
                <a:path w="1999" h="973" extrusionOk="0">
                  <a:moveTo>
                    <a:pt x="153" y="1"/>
                  </a:moveTo>
                  <a:cubicBezTo>
                    <a:pt x="100" y="1"/>
                    <a:pt x="50" y="32"/>
                    <a:pt x="29" y="85"/>
                  </a:cubicBezTo>
                  <a:cubicBezTo>
                    <a:pt x="0" y="154"/>
                    <a:pt x="32" y="232"/>
                    <a:pt x="100" y="261"/>
                  </a:cubicBezTo>
                  <a:lnTo>
                    <a:pt x="1796" y="964"/>
                  </a:lnTo>
                  <a:cubicBezTo>
                    <a:pt x="1812" y="970"/>
                    <a:pt x="1828" y="973"/>
                    <a:pt x="1845" y="973"/>
                  </a:cubicBezTo>
                  <a:cubicBezTo>
                    <a:pt x="1898" y="973"/>
                    <a:pt x="1948" y="941"/>
                    <a:pt x="1970" y="888"/>
                  </a:cubicBezTo>
                  <a:cubicBezTo>
                    <a:pt x="1999" y="819"/>
                    <a:pt x="1967" y="741"/>
                    <a:pt x="1899" y="714"/>
                  </a:cubicBezTo>
                  <a:lnTo>
                    <a:pt x="203" y="11"/>
                  </a:lnTo>
                  <a:cubicBezTo>
                    <a:pt x="187" y="4"/>
                    <a:pt x="170" y="1"/>
                    <a:pt x="1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5"/>
            <p:cNvSpPr/>
            <p:nvPr/>
          </p:nvSpPr>
          <p:spPr>
            <a:xfrm>
              <a:off x="5385956" y="4606009"/>
              <a:ext cx="277433" cy="122334"/>
            </a:xfrm>
            <a:custGeom>
              <a:avLst/>
              <a:gdLst/>
              <a:ahLst/>
              <a:cxnLst/>
              <a:rect l="l" t="t" r="r" b="b"/>
              <a:pathLst>
                <a:path w="5402" h="2382" extrusionOk="0">
                  <a:moveTo>
                    <a:pt x="152" y="0"/>
                  </a:moveTo>
                  <a:cubicBezTo>
                    <a:pt x="100" y="0"/>
                    <a:pt x="50" y="32"/>
                    <a:pt x="29" y="84"/>
                  </a:cubicBezTo>
                  <a:cubicBezTo>
                    <a:pt x="0" y="153"/>
                    <a:pt x="32" y="232"/>
                    <a:pt x="98" y="260"/>
                  </a:cubicBezTo>
                  <a:lnTo>
                    <a:pt x="5198" y="2372"/>
                  </a:lnTo>
                  <a:cubicBezTo>
                    <a:pt x="5215" y="2379"/>
                    <a:pt x="5232" y="2382"/>
                    <a:pt x="5248" y="2382"/>
                  </a:cubicBezTo>
                  <a:cubicBezTo>
                    <a:pt x="5300" y="2382"/>
                    <a:pt x="5349" y="2350"/>
                    <a:pt x="5371" y="2298"/>
                  </a:cubicBezTo>
                  <a:cubicBezTo>
                    <a:pt x="5401" y="2229"/>
                    <a:pt x="5370" y="2150"/>
                    <a:pt x="5302" y="2122"/>
                  </a:cubicBezTo>
                  <a:lnTo>
                    <a:pt x="202" y="10"/>
                  </a:lnTo>
                  <a:cubicBezTo>
                    <a:pt x="186" y="3"/>
                    <a:pt x="169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5"/>
            <p:cNvSpPr/>
            <p:nvPr/>
          </p:nvSpPr>
          <p:spPr>
            <a:xfrm>
              <a:off x="5693791" y="4733477"/>
              <a:ext cx="65173" cy="34461"/>
            </a:xfrm>
            <a:custGeom>
              <a:avLst/>
              <a:gdLst/>
              <a:ahLst/>
              <a:cxnLst/>
              <a:rect l="l" t="t" r="r" b="b"/>
              <a:pathLst>
                <a:path w="1269" h="671" extrusionOk="0">
                  <a:moveTo>
                    <a:pt x="154" y="0"/>
                  </a:moveTo>
                  <a:cubicBezTo>
                    <a:pt x="101" y="0"/>
                    <a:pt x="51" y="32"/>
                    <a:pt x="29" y="85"/>
                  </a:cubicBezTo>
                  <a:cubicBezTo>
                    <a:pt x="0" y="154"/>
                    <a:pt x="32" y="233"/>
                    <a:pt x="99" y="260"/>
                  </a:cubicBezTo>
                  <a:lnTo>
                    <a:pt x="1066" y="662"/>
                  </a:lnTo>
                  <a:cubicBezTo>
                    <a:pt x="1082" y="668"/>
                    <a:pt x="1098" y="671"/>
                    <a:pt x="1114" y="671"/>
                  </a:cubicBezTo>
                  <a:cubicBezTo>
                    <a:pt x="1167" y="671"/>
                    <a:pt x="1217" y="639"/>
                    <a:pt x="1239" y="586"/>
                  </a:cubicBezTo>
                  <a:cubicBezTo>
                    <a:pt x="1269" y="517"/>
                    <a:pt x="1237" y="439"/>
                    <a:pt x="1169" y="412"/>
                  </a:cubicBezTo>
                  <a:lnTo>
                    <a:pt x="202" y="10"/>
                  </a:lnTo>
                  <a:cubicBezTo>
                    <a:pt x="186" y="4"/>
                    <a:pt x="170" y="0"/>
                    <a:pt x="1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5"/>
            <p:cNvSpPr/>
            <p:nvPr/>
          </p:nvSpPr>
          <p:spPr>
            <a:xfrm>
              <a:off x="5598934" y="4755612"/>
              <a:ext cx="138306" cy="64762"/>
            </a:xfrm>
            <a:custGeom>
              <a:avLst/>
              <a:gdLst/>
              <a:ahLst/>
              <a:cxnLst/>
              <a:rect l="l" t="t" r="r" b="b"/>
              <a:pathLst>
                <a:path w="2693" h="1261" extrusionOk="0">
                  <a:moveTo>
                    <a:pt x="153" y="1"/>
                  </a:moveTo>
                  <a:cubicBezTo>
                    <a:pt x="101" y="1"/>
                    <a:pt x="51" y="32"/>
                    <a:pt x="29" y="85"/>
                  </a:cubicBezTo>
                  <a:cubicBezTo>
                    <a:pt x="1" y="154"/>
                    <a:pt x="32" y="232"/>
                    <a:pt x="100" y="261"/>
                  </a:cubicBezTo>
                  <a:lnTo>
                    <a:pt x="2490" y="1251"/>
                  </a:lnTo>
                  <a:cubicBezTo>
                    <a:pt x="2506" y="1257"/>
                    <a:pt x="2522" y="1260"/>
                    <a:pt x="2538" y="1260"/>
                  </a:cubicBezTo>
                  <a:cubicBezTo>
                    <a:pt x="2591" y="1260"/>
                    <a:pt x="2641" y="1229"/>
                    <a:pt x="2663" y="1176"/>
                  </a:cubicBezTo>
                  <a:cubicBezTo>
                    <a:pt x="2693" y="1108"/>
                    <a:pt x="2661" y="1028"/>
                    <a:pt x="2594" y="1001"/>
                  </a:cubicBezTo>
                  <a:lnTo>
                    <a:pt x="204" y="11"/>
                  </a:lnTo>
                  <a:cubicBezTo>
                    <a:pt x="187" y="4"/>
                    <a:pt x="170" y="1"/>
                    <a:pt x="1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5"/>
            <p:cNvSpPr/>
            <p:nvPr/>
          </p:nvSpPr>
          <p:spPr>
            <a:xfrm>
              <a:off x="5504129" y="4716375"/>
              <a:ext cx="49560" cy="27990"/>
            </a:xfrm>
            <a:custGeom>
              <a:avLst/>
              <a:gdLst/>
              <a:ahLst/>
              <a:cxnLst/>
              <a:rect l="l" t="t" r="r" b="b"/>
              <a:pathLst>
                <a:path w="965" h="545" extrusionOk="0">
                  <a:moveTo>
                    <a:pt x="153" y="0"/>
                  </a:moveTo>
                  <a:cubicBezTo>
                    <a:pt x="101" y="0"/>
                    <a:pt x="52" y="32"/>
                    <a:pt x="30" y="84"/>
                  </a:cubicBezTo>
                  <a:cubicBezTo>
                    <a:pt x="0" y="153"/>
                    <a:pt x="32" y="232"/>
                    <a:pt x="99" y="260"/>
                  </a:cubicBezTo>
                  <a:lnTo>
                    <a:pt x="762" y="534"/>
                  </a:lnTo>
                  <a:cubicBezTo>
                    <a:pt x="778" y="541"/>
                    <a:pt x="795" y="544"/>
                    <a:pt x="812" y="544"/>
                  </a:cubicBezTo>
                  <a:cubicBezTo>
                    <a:pt x="864" y="544"/>
                    <a:pt x="914" y="513"/>
                    <a:pt x="936" y="460"/>
                  </a:cubicBezTo>
                  <a:cubicBezTo>
                    <a:pt x="965" y="391"/>
                    <a:pt x="933" y="313"/>
                    <a:pt x="865" y="284"/>
                  </a:cubicBezTo>
                  <a:lnTo>
                    <a:pt x="203" y="10"/>
                  </a:lnTo>
                  <a:cubicBezTo>
                    <a:pt x="187" y="3"/>
                    <a:pt x="170" y="0"/>
                    <a:pt x="1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5"/>
            <p:cNvSpPr/>
            <p:nvPr/>
          </p:nvSpPr>
          <p:spPr>
            <a:xfrm>
              <a:off x="5364232" y="4658393"/>
              <a:ext cx="111086" cy="53515"/>
            </a:xfrm>
            <a:custGeom>
              <a:avLst/>
              <a:gdLst/>
              <a:ahLst/>
              <a:cxnLst/>
              <a:rect l="l" t="t" r="r" b="b"/>
              <a:pathLst>
                <a:path w="2163" h="1042" extrusionOk="0">
                  <a:moveTo>
                    <a:pt x="153" y="1"/>
                  </a:moveTo>
                  <a:cubicBezTo>
                    <a:pt x="101" y="1"/>
                    <a:pt x="50" y="33"/>
                    <a:pt x="29" y="84"/>
                  </a:cubicBezTo>
                  <a:cubicBezTo>
                    <a:pt x="0" y="154"/>
                    <a:pt x="32" y="233"/>
                    <a:pt x="99" y="260"/>
                  </a:cubicBezTo>
                  <a:lnTo>
                    <a:pt x="1961" y="1031"/>
                  </a:lnTo>
                  <a:cubicBezTo>
                    <a:pt x="1977" y="1038"/>
                    <a:pt x="1994" y="1041"/>
                    <a:pt x="2011" y="1041"/>
                  </a:cubicBezTo>
                  <a:cubicBezTo>
                    <a:pt x="2062" y="1041"/>
                    <a:pt x="2112" y="1010"/>
                    <a:pt x="2134" y="957"/>
                  </a:cubicBezTo>
                  <a:cubicBezTo>
                    <a:pt x="2163" y="888"/>
                    <a:pt x="2131" y="810"/>
                    <a:pt x="2063" y="781"/>
                  </a:cubicBezTo>
                  <a:lnTo>
                    <a:pt x="202" y="11"/>
                  </a:lnTo>
                  <a:cubicBezTo>
                    <a:pt x="186" y="4"/>
                    <a:pt x="169" y="1"/>
                    <a:pt x="1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5"/>
            <p:cNvSpPr/>
            <p:nvPr/>
          </p:nvSpPr>
          <p:spPr>
            <a:xfrm>
              <a:off x="5502537" y="4768349"/>
              <a:ext cx="168555" cy="77293"/>
            </a:xfrm>
            <a:custGeom>
              <a:avLst/>
              <a:gdLst/>
              <a:ahLst/>
              <a:cxnLst/>
              <a:rect l="l" t="t" r="r" b="b"/>
              <a:pathLst>
                <a:path w="3282" h="1505" extrusionOk="0">
                  <a:moveTo>
                    <a:pt x="152" y="1"/>
                  </a:moveTo>
                  <a:cubicBezTo>
                    <a:pt x="100" y="1"/>
                    <a:pt x="51" y="33"/>
                    <a:pt x="30" y="85"/>
                  </a:cubicBezTo>
                  <a:cubicBezTo>
                    <a:pt x="1" y="154"/>
                    <a:pt x="33" y="232"/>
                    <a:pt x="99" y="261"/>
                  </a:cubicBezTo>
                  <a:lnTo>
                    <a:pt x="3078" y="1495"/>
                  </a:lnTo>
                  <a:cubicBezTo>
                    <a:pt x="3094" y="1501"/>
                    <a:pt x="3111" y="1504"/>
                    <a:pt x="3127" y="1504"/>
                  </a:cubicBezTo>
                  <a:cubicBezTo>
                    <a:pt x="3180" y="1504"/>
                    <a:pt x="3231" y="1473"/>
                    <a:pt x="3253" y="1420"/>
                  </a:cubicBezTo>
                  <a:cubicBezTo>
                    <a:pt x="3282" y="1352"/>
                    <a:pt x="3250" y="1272"/>
                    <a:pt x="3182" y="1245"/>
                  </a:cubicBezTo>
                  <a:lnTo>
                    <a:pt x="203" y="11"/>
                  </a:lnTo>
                  <a:cubicBezTo>
                    <a:pt x="186" y="4"/>
                    <a:pt x="169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5"/>
            <p:cNvSpPr/>
            <p:nvPr/>
          </p:nvSpPr>
          <p:spPr>
            <a:xfrm>
              <a:off x="5379434" y="4720073"/>
              <a:ext cx="102612" cy="49971"/>
            </a:xfrm>
            <a:custGeom>
              <a:avLst/>
              <a:gdLst/>
              <a:ahLst/>
              <a:cxnLst/>
              <a:rect l="l" t="t" r="r" b="b"/>
              <a:pathLst>
                <a:path w="1998" h="973" extrusionOk="0">
                  <a:moveTo>
                    <a:pt x="152" y="0"/>
                  </a:moveTo>
                  <a:cubicBezTo>
                    <a:pt x="100" y="0"/>
                    <a:pt x="51" y="32"/>
                    <a:pt x="29" y="84"/>
                  </a:cubicBezTo>
                  <a:cubicBezTo>
                    <a:pt x="1" y="154"/>
                    <a:pt x="31" y="232"/>
                    <a:pt x="98" y="260"/>
                  </a:cubicBezTo>
                  <a:lnTo>
                    <a:pt x="1796" y="963"/>
                  </a:lnTo>
                  <a:cubicBezTo>
                    <a:pt x="1812" y="970"/>
                    <a:pt x="1828" y="973"/>
                    <a:pt x="1844" y="973"/>
                  </a:cubicBezTo>
                  <a:cubicBezTo>
                    <a:pt x="1896" y="973"/>
                    <a:pt x="1947" y="941"/>
                    <a:pt x="1969" y="888"/>
                  </a:cubicBezTo>
                  <a:cubicBezTo>
                    <a:pt x="1998" y="820"/>
                    <a:pt x="1966" y="740"/>
                    <a:pt x="1898" y="713"/>
                  </a:cubicBezTo>
                  <a:lnTo>
                    <a:pt x="202" y="11"/>
                  </a:lnTo>
                  <a:cubicBezTo>
                    <a:pt x="186" y="4"/>
                    <a:pt x="169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B9B3F0E2-342A-4329-AA0D-7BD1F99CA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2566" y="293361"/>
            <a:ext cx="1232571" cy="138664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81C8C2A-793F-4CD0-A309-17F40EC43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674" y="208429"/>
            <a:ext cx="1374687" cy="122958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1803690-8332-4DC1-8856-28B738103D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122818">
            <a:off x="403557" y="3661238"/>
            <a:ext cx="1233549" cy="123354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1723CFD-FB66-4A5C-82F0-FE82A62508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292686">
            <a:off x="7547518" y="3463166"/>
            <a:ext cx="1409818" cy="140981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C0CD4F33-0709-4C56-9417-1544096A67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636476">
            <a:off x="3878774" y="3680293"/>
            <a:ext cx="1473819" cy="1473819"/>
          </a:xfrm>
          <a:prstGeom prst="rect">
            <a:avLst/>
          </a:prstGeom>
        </p:spPr>
      </p:pic>
      <p:sp>
        <p:nvSpPr>
          <p:cNvPr id="201" name="Google Shape;1076;p35">
            <a:extLst>
              <a:ext uri="{FF2B5EF4-FFF2-40B4-BE49-F238E27FC236}">
                <a16:creationId xmlns:a16="http://schemas.microsoft.com/office/drawing/2014/main" id="{174B0E0E-72C2-4FFB-887F-519B38F7929F}"/>
              </a:ext>
            </a:extLst>
          </p:cNvPr>
          <p:cNvSpPr txBox="1">
            <a:spLocks/>
          </p:cNvSpPr>
          <p:nvPr/>
        </p:nvSpPr>
        <p:spPr>
          <a:xfrm>
            <a:off x="916977" y="4604812"/>
            <a:ext cx="2958607" cy="94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None/>
              <a:defRPr sz="1600" b="0" i="0" u="none" strike="noStrike" cap="none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ntari"/>
              <a:buNone/>
              <a:defRPr sz="1800" b="0" i="0" u="none" strike="noStrike" cap="none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ntari"/>
              <a:buNone/>
              <a:defRPr sz="1800" b="0" i="0" u="none" strike="noStrike" cap="none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ntari"/>
              <a:buNone/>
              <a:defRPr sz="1800" b="0" i="0" u="none" strike="noStrike" cap="none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ntari"/>
              <a:buNone/>
              <a:defRPr sz="1800" b="0" i="0" u="none" strike="noStrike" cap="none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ntari"/>
              <a:buNone/>
              <a:defRPr sz="1800" b="0" i="0" u="none" strike="noStrike" cap="none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ntari"/>
              <a:buNone/>
              <a:defRPr sz="1800" b="0" i="0" u="none" strike="noStrike" cap="none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ntari"/>
              <a:buNone/>
              <a:defRPr sz="1800" b="0" i="0" u="none" strike="noStrike" cap="none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ntari"/>
              <a:buNone/>
              <a:defRPr sz="1800" b="0" i="0" u="none" strike="noStrike" cap="none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9pPr>
          </a:lstStyle>
          <a:p>
            <a:pPr marL="0" indent="0"/>
            <a:r>
              <a:rPr lang="pt-BR" dirty="0"/>
              <a:t>Lucas e Bruno Oliveira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Requisitos do Projeto Mobile</a:t>
            </a:r>
            <a:endParaRPr dirty="0"/>
          </a:p>
        </p:txBody>
      </p:sp>
      <p:sp>
        <p:nvSpPr>
          <p:cNvPr id="1551" name="Google Shape;1551;p41"/>
          <p:cNvSpPr txBox="1">
            <a:spLocks noGrp="1"/>
          </p:cNvSpPr>
          <p:nvPr>
            <p:ph type="subTitle" idx="1"/>
          </p:nvPr>
        </p:nvSpPr>
        <p:spPr>
          <a:xfrm>
            <a:off x="568696" y="1313372"/>
            <a:ext cx="7208982" cy="14787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pt-BR" dirty="0"/>
              <a:t>Não permitir o cadastro de login iguais </a:t>
            </a:r>
          </a:p>
          <a:p>
            <a:pPr marL="342900" lvl="0" indent="-3429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pt-BR" dirty="0"/>
              <a:t>Salvar no banco a data de edição e data de deleção</a:t>
            </a:r>
          </a:p>
          <a:p>
            <a:pPr marL="342900" lvl="0" indent="-3429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pt-BR" dirty="0"/>
              <a:t>Salvar no banco quem cadastrou o produto</a:t>
            </a:r>
          </a:p>
          <a:p>
            <a:pPr marL="342900" lvl="0" indent="-3429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pt-BR" dirty="0" err="1"/>
              <a:t>Api</a:t>
            </a:r>
            <a:r>
              <a:rPr lang="pt-BR" dirty="0"/>
              <a:t> PHP deve ter um TOKEN para aumentar a segurança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78AF3DC-BDE9-4AF5-B02A-42AD1FACC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71997">
            <a:off x="108409" y="3745235"/>
            <a:ext cx="1223182" cy="122318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195FCF6-5F2A-46F7-8198-E2C0436A6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934025">
            <a:off x="7890528" y="168414"/>
            <a:ext cx="1140623" cy="12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439741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E78AF3DC-BDE9-4AF5-B02A-42AD1FACC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71997">
            <a:off x="108409" y="3745235"/>
            <a:ext cx="1223182" cy="122318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195FCF6-5F2A-46F7-8198-E2C0436A6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934025">
            <a:off x="7890528" y="168414"/>
            <a:ext cx="1140623" cy="1283200"/>
          </a:xfrm>
          <a:prstGeom prst="rect">
            <a:avLst/>
          </a:prstGeom>
        </p:spPr>
      </p:pic>
      <p:sp>
        <p:nvSpPr>
          <p:cNvPr id="10" name="Google Shape;1551;p41">
            <a:extLst>
              <a:ext uri="{FF2B5EF4-FFF2-40B4-BE49-F238E27FC236}">
                <a16:creationId xmlns:a16="http://schemas.microsoft.com/office/drawing/2014/main" id="{23FC0A00-639B-4CAB-996A-FB0047C6F075}"/>
              </a:ext>
            </a:extLst>
          </p:cNvPr>
          <p:cNvSpPr txBox="1">
            <a:spLocks/>
          </p:cNvSpPr>
          <p:nvPr/>
        </p:nvSpPr>
        <p:spPr>
          <a:xfrm>
            <a:off x="720000" y="1470000"/>
            <a:ext cx="8303860" cy="22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antari"/>
              <a:buChar char="●"/>
              <a:defRPr sz="1600" b="0" i="0" u="none" strike="noStrike" cap="none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9pPr>
          </a:lstStyle>
          <a:p>
            <a:pPr marL="342900" indent="-3429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pt-BR" dirty="0"/>
              <a:t>Sistema de autenticação</a:t>
            </a:r>
          </a:p>
          <a:p>
            <a:pPr marL="342900" indent="-3429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pt-BR" dirty="0"/>
              <a:t>Tele de visualização de usuário</a:t>
            </a:r>
          </a:p>
          <a:p>
            <a:pPr marL="342900" indent="-3429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pt-BR" dirty="0"/>
              <a:t>Funcionalidade de Busca</a:t>
            </a:r>
          </a:p>
          <a:p>
            <a:pPr marL="342900" indent="-3429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pt-BR" dirty="0"/>
              <a:t>Cadastro do Produto</a:t>
            </a:r>
          </a:p>
          <a:p>
            <a:pPr marL="342900" indent="-3429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pt-BR" dirty="0"/>
              <a:t>Tela inicial informando o total de usuários, produtos</a:t>
            </a:r>
          </a:p>
          <a:p>
            <a:pPr marL="342900" indent="-3429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pt-BR" dirty="0"/>
              <a:t>Toda as atualizações e deleções no painel web devem ser o registro de quem executou a ação e a data hora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631BF51A-5E2F-4912-8166-E80D17E62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do Painel Web</a:t>
            </a:r>
          </a:p>
        </p:txBody>
      </p:sp>
    </p:spTree>
    <p:extLst>
      <p:ext uri="{BB962C8B-B14F-4D97-AF65-F5344CB8AC3E}">
        <p14:creationId xmlns:p14="http://schemas.microsoft.com/office/powerpoint/2010/main" val="1495362811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Pagina Web – Painel </a:t>
            </a:r>
            <a:r>
              <a:rPr lang="pt-BR" dirty="0" err="1"/>
              <a:t>Pastelmania</a:t>
            </a:r>
            <a:endParaRPr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78AF3DC-BDE9-4AF5-B02A-42AD1FACC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71997">
            <a:off x="108409" y="3745235"/>
            <a:ext cx="1223182" cy="122318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195FCF6-5F2A-46F7-8198-E2C0436A6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934025">
            <a:off x="7890528" y="168414"/>
            <a:ext cx="1140623" cy="12832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CD6A56B-2738-4C26-8046-96CBB32005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000" y="1392128"/>
            <a:ext cx="3413775" cy="262827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DE12553-F02A-4DE3-9161-D1F50DF59D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4719" y="1392128"/>
            <a:ext cx="3573861" cy="252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26543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E78AF3DC-BDE9-4AF5-B02A-42AD1FACC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71997">
            <a:off x="108409" y="3745235"/>
            <a:ext cx="1223182" cy="122318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195FCF6-5F2A-46F7-8198-E2C0436A6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934025">
            <a:off x="7890528" y="168414"/>
            <a:ext cx="1140623" cy="12832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EE916A3-AC84-4B37-9B9E-B033D66977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794" y="1297395"/>
            <a:ext cx="3980239" cy="221947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EB103F-A82E-4500-BA8C-5C17FFEBB5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7598" y="1297395"/>
            <a:ext cx="3251979" cy="222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44296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E78AF3DC-BDE9-4AF5-B02A-42AD1FACC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71997">
            <a:off x="108409" y="3745235"/>
            <a:ext cx="1223182" cy="122318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195FCF6-5F2A-46F7-8198-E2C0436A6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934025">
            <a:off x="7890528" y="168414"/>
            <a:ext cx="1140623" cy="12832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701455D-8632-46B2-AAD1-36A9F95059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183" y="1294843"/>
            <a:ext cx="4025959" cy="236943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8DC961A-D68D-4E54-9723-AE63DD4BA0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8907" y="1294843"/>
            <a:ext cx="3916585" cy="167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155012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E78AF3DC-BDE9-4AF5-B02A-42AD1FACC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71997">
            <a:off x="108409" y="3745235"/>
            <a:ext cx="1223182" cy="122318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195FCF6-5F2A-46F7-8198-E2C0436A6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934025">
            <a:off x="7890528" y="168414"/>
            <a:ext cx="1140623" cy="12832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08D1722-198A-4E5E-954D-F80F04607B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671" y="904354"/>
            <a:ext cx="3987051" cy="269822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7F0EA1-9D60-4D1B-B611-44BC31AD11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904354"/>
            <a:ext cx="4298347" cy="269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19116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0" name="Google Shape;3390;p6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 Pa</a:t>
            </a:r>
            <a:r>
              <a:rPr lang="pt-BR" dirty="0" err="1"/>
              <a:t>stelmania</a:t>
            </a:r>
            <a:r>
              <a:rPr lang="pt-BR" dirty="0"/>
              <a:t> - mobile</a:t>
            </a:r>
            <a:endParaRPr dirty="0"/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2A900E4D-AB02-4109-A7AE-FEA75BA1E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877361" y="58626"/>
            <a:ext cx="1243401" cy="1112153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08419242-0A96-4C15-97D2-023A936E7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63934">
            <a:off x="34152" y="131670"/>
            <a:ext cx="875924" cy="87592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56BA4DE-86F1-4E12-8A1B-3FA520B74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35" y="1170777"/>
            <a:ext cx="8439150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931134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m 27">
            <a:extLst>
              <a:ext uri="{FF2B5EF4-FFF2-40B4-BE49-F238E27FC236}">
                <a16:creationId xmlns:a16="http://schemas.microsoft.com/office/drawing/2014/main" id="{2A900E4D-AB02-4109-A7AE-FEA75BA1E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877361" y="58626"/>
            <a:ext cx="1243401" cy="1112153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08419242-0A96-4C15-97D2-023A936E7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63934">
            <a:off x="34152" y="131670"/>
            <a:ext cx="875924" cy="875924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EAA5538-81BC-419E-80EA-F74C8FC09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57" y="1170777"/>
            <a:ext cx="8439150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40545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9" name="Google Shape;4889;p72"/>
          <p:cNvSpPr txBox="1">
            <a:spLocks noGrp="1"/>
          </p:cNvSpPr>
          <p:nvPr>
            <p:ph type="title"/>
          </p:nvPr>
        </p:nvSpPr>
        <p:spPr>
          <a:xfrm>
            <a:off x="671107" y="117077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 dirty="0"/>
              <a:t>Fim </a:t>
            </a:r>
            <a:br>
              <a:rPr lang="pt-BR" sz="7200" dirty="0"/>
            </a:br>
            <a:r>
              <a:rPr lang="pt-BR" sz="7200" dirty="0"/>
              <a:t>Obrigado</a:t>
            </a:r>
            <a:endParaRPr sz="7200" dirty="0"/>
          </a:p>
        </p:txBody>
      </p:sp>
      <p:pic>
        <p:nvPicPr>
          <p:cNvPr id="49" name="Imagem 48">
            <a:extLst>
              <a:ext uri="{FF2B5EF4-FFF2-40B4-BE49-F238E27FC236}">
                <a16:creationId xmlns:a16="http://schemas.microsoft.com/office/drawing/2014/main" id="{D455766C-84D9-438A-ADAD-6716F19FC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63934">
            <a:off x="163182" y="131671"/>
            <a:ext cx="875924" cy="875924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61AED162-88B6-488E-9B68-262386D3C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753406" y="3972723"/>
            <a:ext cx="1243401" cy="1112153"/>
          </a:xfrm>
          <a:prstGeom prst="rect">
            <a:avLst/>
          </a:prstGeom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2EF76467-FB2D-46A8-A64F-0F9AD3C7A0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672555">
            <a:off x="7941552" y="156634"/>
            <a:ext cx="993765" cy="993765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57475E88-7964-4424-BA98-8004F5F39D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09040">
            <a:off x="-65804" y="3707588"/>
            <a:ext cx="1473819" cy="1473819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Objetivos do aplicativo</a:t>
            </a:r>
            <a:endParaRPr dirty="0"/>
          </a:p>
        </p:txBody>
      </p:sp>
      <p:sp>
        <p:nvSpPr>
          <p:cNvPr id="1267" name="Google Shape;1267;p36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Aqui estão os objetivos que temos em mente para o app</a:t>
            </a:r>
            <a:endParaRPr dirty="0"/>
          </a:p>
        </p:txBody>
      </p:sp>
      <p:graphicFrame>
        <p:nvGraphicFramePr>
          <p:cNvPr id="1268" name="Google Shape;1268;p36"/>
          <p:cNvGraphicFramePr/>
          <p:nvPr>
            <p:extLst>
              <p:ext uri="{D42A27DB-BD31-4B8C-83A1-F6EECF244321}">
                <p14:modId xmlns:p14="http://schemas.microsoft.com/office/powerpoint/2010/main" val="1184983404"/>
              </p:ext>
            </p:extLst>
          </p:nvPr>
        </p:nvGraphicFramePr>
        <p:xfrm>
          <a:off x="720000" y="1767225"/>
          <a:ext cx="7704000" cy="2169150"/>
        </p:xfrm>
        <a:graphic>
          <a:graphicData uri="http://schemas.openxmlformats.org/drawingml/2006/table">
            <a:tbl>
              <a:tblPr>
                <a:noFill/>
                <a:tableStyleId>{C77D6922-5FBB-4160-8130-B9F5F12618E9}</a:tableStyleId>
              </a:tblPr>
              <a:tblGrid>
                <a:gridCol w="231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 u="sng" dirty="0">
                          <a:solidFill>
                            <a:schemeClr val="dk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Facilidade de Compra</a:t>
                      </a:r>
                      <a:endParaRPr sz="1000" b="1" u="sng" dirty="0">
                        <a:solidFill>
                          <a:schemeClr val="dk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AE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pt-BR" sz="1000" dirty="0">
                          <a:solidFill>
                            <a:schemeClr val="dk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Facilitar a compra de pastéis via dispositivos móveis</a:t>
                      </a:r>
                      <a:endParaRPr sz="1000" dirty="0">
                        <a:solidFill>
                          <a:schemeClr val="dk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 u="sng" dirty="0">
                          <a:solidFill>
                            <a:schemeClr val="dk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Ampliação do Alcance</a:t>
                      </a:r>
                      <a:endParaRPr sz="1000" b="1" u="sng" dirty="0">
                        <a:solidFill>
                          <a:schemeClr val="dk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AE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pt-BR" sz="1000" dirty="0">
                          <a:solidFill>
                            <a:schemeClr val="dk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Alcançar clientes em diversas regiões.</a:t>
                      </a:r>
                      <a:endParaRPr sz="1000" dirty="0">
                        <a:solidFill>
                          <a:schemeClr val="dk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 u="sng" dirty="0">
                          <a:solidFill>
                            <a:schemeClr val="dk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Fidelização de Clientes</a:t>
                      </a:r>
                      <a:endParaRPr sz="1000" b="1" u="sng" dirty="0">
                        <a:solidFill>
                          <a:schemeClr val="dk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AE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Incentivar compras repetidas com progr</a:t>
                      </a:r>
                      <a:r>
                        <a:rPr lang="pt-BR" sz="1000" dirty="0">
                          <a:solidFill>
                            <a:schemeClr val="dk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amas de fidelidade</a:t>
                      </a:r>
                      <a:endParaRPr sz="1000" dirty="0">
                        <a:solidFill>
                          <a:schemeClr val="dk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 u="sng" dirty="0">
                          <a:solidFill>
                            <a:schemeClr val="dk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Experiência do Cliente</a:t>
                      </a:r>
                      <a:endParaRPr sz="1000" b="1" u="sng" dirty="0">
                        <a:solidFill>
                          <a:schemeClr val="dk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AE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pt-BR" sz="1000" dirty="0">
                          <a:solidFill>
                            <a:schemeClr val="dk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Proporcionar uma experiência de compra simples e agradável</a:t>
                      </a:r>
                      <a:endParaRPr sz="1000" dirty="0">
                        <a:solidFill>
                          <a:schemeClr val="dk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 u="sng" dirty="0">
                          <a:solidFill>
                            <a:schemeClr val="dk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Aumento de vendas</a:t>
                      </a:r>
                      <a:endParaRPr sz="1000" b="1" u="sng" dirty="0">
                        <a:solidFill>
                          <a:schemeClr val="dk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AE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>
                          <a:solidFill>
                            <a:schemeClr val="dk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Utilizar estratégias de marketing para impulsionar as vendas</a:t>
                      </a:r>
                      <a:endParaRPr sz="1000" dirty="0">
                        <a:solidFill>
                          <a:schemeClr val="dk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 dirty="0">
                          <a:solidFill>
                            <a:schemeClr val="dk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Feedback dos Clientes</a:t>
                      </a:r>
                      <a:endParaRPr sz="1000" b="1" dirty="0">
                        <a:solidFill>
                          <a:schemeClr val="dk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AE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pt-BR" sz="1000" dirty="0">
                          <a:solidFill>
                            <a:schemeClr val="dk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Receber opiniões e sugestões para melhorias constantes</a:t>
                      </a:r>
                      <a:endParaRPr sz="1000" dirty="0">
                        <a:solidFill>
                          <a:schemeClr val="dk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Imagem 2">
            <a:extLst>
              <a:ext uri="{FF2B5EF4-FFF2-40B4-BE49-F238E27FC236}">
                <a16:creationId xmlns:a16="http://schemas.microsoft.com/office/drawing/2014/main" id="{0A278A47-EF8F-4BED-9142-8EC7C9E70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802299" y="3728406"/>
            <a:ext cx="1243401" cy="1112153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Importância da manutenção</a:t>
            </a:r>
            <a:endParaRPr dirty="0"/>
          </a:p>
        </p:txBody>
      </p:sp>
      <p:sp>
        <p:nvSpPr>
          <p:cNvPr id="1296" name="Google Shape;1296;p37"/>
          <p:cNvSpPr txBox="1">
            <a:spLocks noGrp="1"/>
          </p:cNvSpPr>
          <p:nvPr>
            <p:ph type="title" idx="7"/>
          </p:nvPr>
        </p:nvSpPr>
        <p:spPr>
          <a:xfrm>
            <a:off x="1553369" y="2351732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298" name="Google Shape;1298;p37"/>
          <p:cNvSpPr txBox="1">
            <a:spLocks noGrp="1"/>
          </p:cNvSpPr>
          <p:nvPr>
            <p:ph type="title" idx="9"/>
          </p:nvPr>
        </p:nvSpPr>
        <p:spPr>
          <a:xfrm>
            <a:off x="4090269" y="2351732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300" name="Google Shape;1300;p37"/>
          <p:cNvSpPr txBox="1">
            <a:spLocks noGrp="1"/>
          </p:cNvSpPr>
          <p:nvPr>
            <p:ph type="title" idx="14"/>
          </p:nvPr>
        </p:nvSpPr>
        <p:spPr>
          <a:xfrm>
            <a:off x="6890947" y="2374704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302" name="Google Shape;1302;p37"/>
          <p:cNvSpPr txBox="1">
            <a:spLocks noGrp="1"/>
          </p:cNvSpPr>
          <p:nvPr>
            <p:ph type="subTitle" idx="16"/>
          </p:nvPr>
        </p:nvSpPr>
        <p:spPr>
          <a:xfrm>
            <a:off x="818676" y="2799332"/>
            <a:ext cx="2305500" cy="48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dirty="0"/>
              <a:t>Performance</a:t>
            </a:r>
          </a:p>
        </p:txBody>
      </p:sp>
      <p:sp>
        <p:nvSpPr>
          <p:cNvPr id="1303" name="Google Shape;1303;p37"/>
          <p:cNvSpPr txBox="1">
            <a:spLocks noGrp="1"/>
          </p:cNvSpPr>
          <p:nvPr>
            <p:ph type="subTitle" idx="17"/>
          </p:nvPr>
        </p:nvSpPr>
        <p:spPr>
          <a:xfrm>
            <a:off x="3517947" y="2799332"/>
            <a:ext cx="2305500" cy="48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dirty="0"/>
              <a:t>Economia</a:t>
            </a:r>
          </a:p>
        </p:txBody>
      </p:sp>
      <p:sp>
        <p:nvSpPr>
          <p:cNvPr id="1304" name="Google Shape;1304;p37"/>
          <p:cNvSpPr txBox="1">
            <a:spLocks noGrp="1"/>
          </p:cNvSpPr>
          <p:nvPr>
            <p:ph type="subTitle" idx="18"/>
          </p:nvPr>
        </p:nvSpPr>
        <p:spPr>
          <a:xfrm>
            <a:off x="6217225" y="2799332"/>
            <a:ext cx="2305500" cy="48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dirty="0"/>
              <a:t>Segurança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4708563F-177D-418D-9AB2-5E1091CF7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175663">
            <a:off x="7847453" y="182240"/>
            <a:ext cx="1214842" cy="1214842"/>
          </a:xfrm>
          <a:prstGeom prst="rect">
            <a:avLst/>
          </a:prstGeom>
        </p:spPr>
      </p:pic>
      <p:sp>
        <p:nvSpPr>
          <p:cNvPr id="34" name="Google Shape;1296;p37"/>
          <p:cNvSpPr txBox="1">
            <a:spLocks noGrp="1"/>
          </p:cNvSpPr>
          <p:nvPr>
            <p:ph type="title" idx="7"/>
          </p:nvPr>
        </p:nvSpPr>
        <p:spPr>
          <a:xfrm>
            <a:off x="3085109" y="1313438"/>
            <a:ext cx="2381556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Os 3 pilares</a:t>
            </a:r>
            <a:endParaRPr dirty="0"/>
          </a:p>
        </p:txBody>
      </p:sp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Objetivos do Plano de Manutenção</a:t>
            </a:r>
            <a:endParaRPr dirty="0"/>
          </a:p>
        </p:txBody>
      </p:sp>
      <p:sp>
        <p:nvSpPr>
          <p:cNvPr id="1551" name="Google Shape;1551;p41"/>
          <p:cNvSpPr txBox="1">
            <a:spLocks noGrp="1"/>
          </p:cNvSpPr>
          <p:nvPr>
            <p:ph type="subTitle" idx="1"/>
          </p:nvPr>
        </p:nvSpPr>
        <p:spPr>
          <a:xfrm>
            <a:off x="720000" y="1652880"/>
            <a:ext cx="7660904" cy="22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pt-BR" dirty="0"/>
              <a:t>Garantir a estabilidade e desempenho do aplicativo </a:t>
            </a:r>
          </a:p>
          <a:p>
            <a:pPr marL="285750" lvl="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pt-BR" dirty="0"/>
              <a:t>Corrigir bugs e problemas de segurança</a:t>
            </a:r>
          </a:p>
          <a:p>
            <a:pPr marL="285750" lvl="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pt-BR" dirty="0"/>
              <a:t>Manter o aplicativo atualizado com novas funcionalidades e tecnologias</a:t>
            </a:r>
            <a:endParaRPr dirty="0"/>
          </a:p>
        </p:txBody>
      </p:sp>
      <p:sp>
        <p:nvSpPr>
          <p:cNvPr id="1552" name="Google Shape;1552;p41"/>
          <p:cNvSpPr/>
          <p:nvPr/>
        </p:nvSpPr>
        <p:spPr>
          <a:xfrm rot="10800000">
            <a:off x="5514743" y="1550545"/>
            <a:ext cx="3368156" cy="2505918"/>
          </a:xfrm>
          <a:custGeom>
            <a:avLst/>
            <a:gdLst/>
            <a:ahLst/>
            <a:cxnLst/>
            <a:rect l="l" t="t" r="r" b="b"/>
            <a:pathLst>
              <a:path w="72825" h="54182" extrusionOk="0">
                <a:moveTo>
                  <a:pt x="13015" y="1"/>
                </a:moveTo>
                <a:cubicBezTo>
                  <a:pt x="11659" y="1"/>
                  <a:pt x="10551" y="1108"/>
                  <a:pt x="10551" y="2463"/>
                </a:cubicBezTo>
                <a:cubicBezTo>
                  <a:pt x="10551" y="3819"/>
                  <a:pt x="11659" y="4926"/>
                  <a:pt x="13015" y="4926"/>
                </a:cubicBezTo>
                <a:lnTo>
                  <a:pt x="25706" y="4926"/>
                </a:lnTo>
                <a:cubicBezTo>
                  <a:pt x="27060" y="4926"/>
                  <a:pt x="28168" y="6034"/>
                  <a:pt x="28168" y="7388"/>
                </a:cubicBezTo>
                <a:cubicBezTo>
                  <a:pt x="28168" y="8744"/>
                  <a:pt x="27060" y="9852"/>
                  <a:pt x="25706" y="9852"/>
                </a:cubicBezTo>
                <a:lnTo>
                  <a:pt x="15338" y="9852"/>
                </a:lnTo>
                <a:cubicBezTo>
                  <a:pt x="13984" y="9852"/>
                  <a:pt x="12875" y="10960"/>
                  <a:pt x="12875" y="12314"/>
                </a:cubicBezTo>
                <a:cubicBezTo>
                  <a:pt x="12875" y="13670"/>
                  <a:pt x="13984" y="14777"/>
                  <a:pt x="15338" y="14777"/>
                </a:cubicBezTo>
                <a:lnTo>
                  <a:pt x="18652" y="14777"/>
                </a:lnTo>
                <a:cubicBezTo>
                  <a:pt x="20006" y="14777"/>
                  <a:pt x="21114" y="15885"/>
                  <a:pt x="21114" y="17240"/>
                </a:cubicBezTo>
                <a:cubicBezTo>
                  <a:pt x="21114" y="18595"/>
                  <a:pt x="20006" y="19703"/>
                  <a:pt x="18652" y="19703"/>
                </a:cubicBezTo>
                <a:lnTo>
                  <a:pt x="2464" y="19703"/>
                </a:lnTo>
                <a:cubicBezTo>
                  <a:pt x="1109" y="19703"/>
                  <a:pt x="0" y="20811"/>
                  <a:pt x="0" y="22165"/>
                </a:cubicBezTo>
                <a:cubicBezTo>
                  <a:pt x="0" y="23521"/>
                  <a:pt x="1109" y="24629"/>
                  <a:pt x="2464" y="24629"/>
                </a:cubicBezTo>
                <a:lnTo>
                  <a:pt x="19829" y="24629"/>
                </a:lnTo>
                <a:cubicBezTo>
                  <a:pt x="21183" y="24629"/>
                  <a:pt x="22291" y="25736"/>
                  <a:pt x="22291" y="27091"/>
                </a:cubicBezTo>
                <a:cubicBezTo>
                  <a:pt x="22291" y="28447"/>
                  <a:pt x="21183" y="29554"/>
                  <a:pt x="19829" y="29554"/>
                </a:cubicBezTo>
                <a:lnTo>
                  <a:pt x="16292" y="29554"/>
                </a:lnTo>
                <a:cubicBezTo>
                  <a:pt x="14938" y="29554"/>
                  <a:pt x="13830" y="30662"/>
                  <a:pt x="13830" y="32016"/>
                </a:cubicBezTo>
                <a:cubicBezTo>
                  <a:pt x="13830" y="33372"/>
                  <a:pt x="14938" y="34480"/>
                  <a:pt x="16292" y="34480"/>
                </a:cubicBezTo>
                <a:lnTo>
                  <a:pt x="46359" y="34480"/>
                </a:lnTo>
                <a:cubicBezTo>
                  <a:pt x="47713" y="34480"/>
                  <a:pt x="48821" y="35587"/>
                  <a:pt x="48821" y="36943"/>
                </a:cubicBezTo>
                <a:cubicBezTo>
                  <a:pt x="48821" y="38298"/>
                  <a:pt x="47713" y="39405"/>
                  <a:pt x="46359" y="39405"/>
                </a:cubicBezTo>
                <a:lnTo>
                  <a:pt x="20249" y="39405"/>
                </a:lnTo>
                <a:cubicBezTo>
                  <a:pt x="18894" y="39405"/>
                  <a:pt x="17785" y="40513"/>
                  <a:pt x="17785" y="41869"/>
                </a:cubicBezTo>
                <a:cubicBezTo>
                  <a:pt x="17785" y="43223"/>
                  <a:pt x="18894" y="44331"/>
                  <a:pt x="20249" y="44331"/>
                </a:cubicBezTo>
                <a:lnTo>
                  <a:pt x="39304" y="44331"/>
                </a:lnTo>
                <a:cubicBezTo>
                  <a:pt x="40660" y="44331"/>
                  <a:pt x="41767" y="45438"/>
                  <a:pt x="41767" y="46794"/>
                </a:cubicBezTo>
                <a:cubicBezTo>
                  <a:pt x="41767" y="48149"/>
                  <a:pt x="40660" y="49256"/>
                  <a:pt x="39304" y="49256"/>
                </a:cubicBezTo>
                <a:lnTo>
                  <a:pt x="35769" y="49256"/>
                </a:lnTo>
                <a:cubicBezTo>
                  <a:pt x="34414" y="49256"/>
                  <a:pt x="33305" y="50364"/>
                  <a:pt x="33305" y="51720"/>
                </a:cubicBezTo>
                <a:cubicBezTo>
                  <a:pt x="33305" y="53074"/>
                  <a:pt x="34414" y="54182"/>
                  <a:pt x="35769" y="54182"/>
                </a:cubicBezTo>
                <a:lnTo>
                  <a:pt x="70362" y="54182"/>
                </a:lnTo>
                <a:cubicBezTo>
                  <a:pt x="71717" y="54182"/>
                  <a:pt x="72824" y="53074"/>
                  <a:pt x="72824" y="51720"/>
                </a:cubicBezTo>
                <a:cubicBezTo>
                  <a:pt x="72824" y="50364"/>
                  <a:pt x="71717" y="49256"/>
                  <a:pt x="70362" y="49256"/>
                </a:cubicBezTo>
                <a:lnTo>
                  <a:pt x="57670" y="49256"/>
                </a:lnTo>
                <a:cubicBezTo>
                  <a:pt x="56315" y="49256"/>
                  <a:pt x="55208" y="48149"/>
                  <a:pt x="55208" y="46794"/>
                </a:cubicBezTo>
                <a:cubicBezTo>
                  <a:pt x="55208" y="45438"/>
                  <a:pt x="56315" y="44331"/>
                  <a:pt x="57670" y="44331"/>
                </a:cubicBezTo>
                <a:lnTo>
                  <a:pt x="68037" y="44331"/>
                </a:lnTo>
                <a:cubicBezTo>
                  <a:pt x="69392" y="44331"/>
                  <a:pt x="70501" y="43223"/>
                  <a:pt x="70501" y="41869"/>
                </a:cubicBezTo>
                <a:cubicBezTo>
                  <a:pt x="70501" y="40513"/>
                  <a:pt x="69392" y="39405"/>
                  <a:pt x="68037" y="39405"/>
                </a:cubicBezTo>
                <a:lnTo>
                  <a:pt x="64723" y="39405"/>
                </a:lnTo>
                <a:cubicBezTo>
                  <a:pt x="63369" y="39405"/>
                  <a:pt x="62261" y="38298"/>
                  <a:pt x="62261" y="36943"/>
                </a:cubicBezTo>
                <a:cubicBezTo>
                  <a:pt x="62261" y="35587"/>
                  <a:pt x="63369" y="34480"/>
                  <a:pt x="64723" y="34480"/>
                </a:cubicBezTo>
                <a:lnTo>
                  <a:pt x="69887" y="34480"/>
                </a:lnTo>
                <a:cubicBezTo>
                  <a:pt x="71241" y="34480"/>
                  <a:pt x="72349" y="33372"/>
                  <a:pt x="72349" y="32016"/>
                </a:cubicBezTo>
                <a:cubicBezTo>
                  <a:pt x="72349" y="30662"/>
                  <a:pt x="71241" y="29554"/>
                  <a:pt x="69887" y="29554"/>
                </a:cubicBezTo>
                <a:lnTo>
                  <a:pt x="38193" y="29554"/>
                </a:lnTo>
                <a:cubicBezTo>
                  <a:pt x="36839" y="29554"/>
                  <a:pt x="35731" y="28447"/>
                  <a:pt x="35731" y="27091"/>
                </a:cubicBezTo>
                <a:cubicBezTo>
                  <a:pt x="35731" y="25736"/>
                  <a:pt x="36839" y="24629"/>
                  <a:pt x="38193" y="24629"/>
                </a:cubicBezTo>
                <a:lnTo>
                  <a:pt x="41301" y="24629"/>
                </a:lnTo>
                <a:cubicBezTo>
                  <a:pt x="42655" y="24629"/>
                  <a:pt x="43765" y="23521"/>
                  <a:pt x="43765" y="22165"/>
                </a:cubicBezTo>
                <a:cubicBezTo>
                  <a:pt x="43765" y="20811"/>
                  <a:pt x="42655" y="19703"/>
                  <a:pt x="41301" y="19703"/>
                </a:cubicBezTo>
                <a:lnTo>
                  <a:pt x="37016" y="19703"/>
                </a:lnTo>
                <a:cubicBezTo>
                  <a:pt x="35662" y="19703"/>
                  <a:pt x="34554" y="18595"/>
                  <a:pt x="34554" y="17240"/>
                </a:cubicBezTo>
                <a:cubicBezTo>
                  <a:pt x="34554" y="15885"/>
                  <a:pt x="35662" y="14777"/>
                  <a:pt x="37016" y="14777"/>
                </a:cubicBezTo>
                <a:lnTo>
                  <a:pt x="63127" y="14777"/>
                </a:lnTo>
                <a:cubicBezTo>
                  <a:pt x="64481" y="14777"/>
                  <a:pt x="65590" y="13670"/>
                  <a:pt x="65590" y="12314"/>
                </a:cubicBezTo>
                <a:cubicBezTo>
                  <a:pt x="65590" y="10960"/>
                  <a:pt x="64481" y="9852"/>
                  <a:pt x="63127" y="9852"/>
                </a:cubicBezTo>
                <a:lnTo>
                  <a:pt x="44072" y="9852"/>
                </a:lnTo>
                <a:cubicBezTo>
                  <a:pt x="42717" y="9852"/>
                  <a:pt x="41608" y="8744"/>
                  <a:pt x="41608" y="7388"/>
                </a:cubicBezTo>
                <a:cubicBezTo>
                  <a:pt x="41608" y="6034"/>
                  <a:pt x="42717" y="4926"/>
                  <a:pt x="44072" y="4926"/>
                </a:cubicBezTo>
                <a:lnTo>
                  <a:pt x="47607" y="4926"/>
                </a:lnTo>
                <a:cubicBezTo>
                  <a:pt x="48961" y="4926"/>
                  <a:pt x="50070" y="3819"/>
                  <a:pt x="50070" y="2463"/>
                </a:cubicBezTo>
                <a:cubicBezTo>
                  <a:pt x="50070" y="1108"/>
                  <a:pt x="48961" y="1"/>
                  <a:pt x="47607" y="1"/>
                </a:cubicBezTo>
                <a:close/>
              </a:path>
            </a:pathLst>
          </a:custGeom>
          <a:solidFill>
            <a:srgbClr val="F8AE50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78AF3DC-BDE9-4AF5-B02A-42AD1FACC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628" y="3058522"/>
            <a:ext cx="1800387" cy="180038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195FCF6-5F2A-46F7-8198-E2C0436A6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934025">
            <a:off x="5314296" y="3175330"/>
            <a:ext cx="1566460" cy="1762267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Estratégias de Manutenção</a:t>
            </a:r>
            <a:endParaRPr dirty="0"/>
          </a:p>
        </p:txBody>
      </p:sp>
      <p:sp>
        <p:nvSpPr>
          <p:cNvPr id="1551" name="Google Shape;1551;p41"/>
          <p:cNvSpPr txBox="1">
            <a:spLocks noGrp="1"/>
          </p:cNvSpPr>
          <p:nvPr>
            <p:ph type="subTitle" idx="1"/>
          </p:nvPr>
        </p:nvSpPr>
        <p:spPr>
          <a:xfrm>
            <a:off x="568696" y="1313372"/>
            <a:ext cx="7660904" cy="22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pt-BR" dirty="0"/>
              <a:t>- Manutenção Preventiva: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pt-BR" dirty="0"/>
              <a:t>- Atualizações regulares do código e banco de dados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pt-BR" dirty="0"/>
              <a:t>-Testes de integração e regressão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pt-BR" dirty="0"/>
              <a:t>- Manutenção Corretiva: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pt-BR" dirty="0"/>
              <a:t>- Identificação e correção de bugs e falhas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pt-BR" dirty="0"/>
              <a:t>- Procedimentos de backup e recuperação de dados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pt-BR" dirty="0"/>
              <a:t>- Manutenção Adaptativa: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pt-BR" dirty="0"/>
              <a:t>- Adaptação do aplicativo a novas versões de sistemas operacionais e dispositivos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pt-BR" dirty="0"/>
              <a:t>- Integração de novas tecnologias conforme necessário</a:t>
            </a:r>
            <a:endParaRPr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78AF3DC-BDE9-4AF5-B02A-42AD1FACC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71997">
            <a:off x="108409" y="3745235"/>
            <a:ext cx="1223182" cy="122318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195FCF6-5F2A-46F7-8198-E2C0436A6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934025">
            <a:off x="7890528" y="168414"/>
            <a:ext cx="1140623" cy="12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872374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Equipe Responsável</a:t>
            </a:r>
            <a:endParaRPr dirty="0"/>
          </a:p>
        </p:txBody>
      </p:sp>
      <p:sp>
        <p:nvSpPr>
          <p:cNvPr id="1551" name="Google Shape;1551;p41"/>
          <p:cNvSpPr txBox="1">
            <a:spLocks noGrp="1"/>
          </p:cNvSpPr>
          <p:nvPr>
            <p:ph type="subTitle" idx="1"/>
          </p:nvPr>
        </p:nvSpPr>
        <p:spPr>
          <a:xfrm>
            <a:off x="568696" y="1313372"/>
            <a:ext cx="7660904" cy="22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Clr>
                <a:schemeClr val="dk1"/>
              </a:buClr>
              <a:buSzPts val="1100"/>
              <a:buFontTx/>
              <a:buChar char="-"/>
            </a:pPr>
            <a:r>
              <a:rPr lang="pt-BR" dirty="0"/>
              <a:t>Bruno Oliveira</a:t>
            </a:r>
          </a:p>
          <a:p>
            <a:pPr marL="285750" lvl="0" indent="-285750">
              <a:buClr>
                <a:schemeClr val="dk1"/>
              </a:buClr>
              <a:buSzPts val="1100"/>
              <a:buFontTx/>
              <a:buChar char="-"/>
            </a:pPr>
            <a:r>
              <a:rPr lang="pt-BR" dirty="0"/>
              <a:t>Lucas</a:t>
            </a:r>
            <a:endParaRPr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78AF3DC-BDE9-4AF5-B02A-42AD1FACC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71997">
            <a:off x="108409" y="3745235"/>
            <a:ext cx="1223182" cy="122318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195FCF6-5F2A-46F7-8198-E2C0436A6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934025">
            <a:off x="7890528" y="168414"/>
            <a:ext cx="1140623" cy="12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481859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Cronograma de Manutenção</a:t>
            </a:r>
            <a:endParaRPr dirty="0"/>
          </a:p>
        </p:txBody>
      </p:sp>
      <p:sp>
        <p:nvSpPr>
          <p:cNvPr id="1551" name="Google Shape;1551;p41"/>
          <p:cNvSpPr txBox="1">
            <a:spLocks noGrp="1"/>
          </p:cNvSpPr>
          <p:nvPr>
            <p:ph type="subTitle" idx="1"/>
          </p:nvPr>
        </p:nvSpPr>
        <p:spPr>
          <a:xfrm>
            <a:off x="568696" y="1313372"/>
            <a:ext cx="7660904" cy="22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Clr>
                <a:schemeClr val="dk1"/>
              </a:buClr>
              <a:buSzPts val="1100"/>
              <a:buFontTx/>
              <a:buChar char="-"/>
            </a:pPr>
            <a:r>
              <a:rPr lang="pt-BR" dirty="0"/>
              <a:t>Data estimativa: 5 dias para implementar os erros e adicionar algumas sugestões.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pt-BR" dirty="0"/>
          </a:p>
          <a:p>
            <a:pPr marL="285750" lvl="0" indent="-285750">
              <a:buClr>
                <a:schemeClr val="dk1"/>
              </a:buClr>
              <a:buSzPts val="1100"/>
              <a:buFontTx/>
              <a:buChar char="-"/>
            </a:pPr>
            <a:r>
              <a:rPr lang="pt-BR" dirty="0"/>
              <a:t>Prioridade: Criar conexão com o painel e o aplicativo mobile, salvando no banco e passando todos os dados corretamente.</a:t>
            </a:r>
            <a:endParaRPr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78AF3DC-BDE9-4AF5-B02A-42AD1FACC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71997">
            <a:off x="108409" y="3745235"/>
            <a:ext cx="1223182" cy="122318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195FCF6-5F2A-46F7-8198-E2C0436A6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934025">
            <a:off x="7890528" y="168414"/>
            <a:ext cx="1140623" cy="12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532223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A844B-6128-4DF4-9797-29F65F15B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Justificativa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4E78C2-6F6B-4389-A5BB-CA9301596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99" y="1652880"/>
            <a:ext cx="7576345" cy="2738910"/>
          </a:xfrm>
        </p:spPr>
        <p:txBody>
          <a:bodyPr/>
          <a:lstStyle/>
          <a:p>
            <a:pPr marL="139700" indent="0">
              <a:buNone/>
            </a:pPr>
            <a:r>
              <a:rPr lang="pt-BR" dirty="0"/>
              <a:t>O aplicativo do </a:t>
            </a:r>
            <a:r>
              <a:rPr lang="pt-BR" dirty="0" err="1"/>
              <a:t>Pastelmania</a:t>
            </a:r>
            <a:r>
              <a:rPr lang="pt-BR" dirty="0"/>
              <a:t> desempenha um papel fundamental na estratégia comercial da empresa, oferecendo uma plataforma que simplifica as compras para os clientes e otimiza o gerenciamento de estoque e vendas. A manutenção e o desenvolvimento contínuos do aplicativo são essenciais para garantir que ele permaneça atualizado e competitivo no mercado. </a:t>
            </a:r>
          </a:p>
        </p:txBody>
      </p:sp>
    </p:spTree>
    <p:extLst>
      <p:ext uri="{BB962C8B-B14F-4D97-AF65-F5344CB8AC3E}">
        <p14:creationId xmlns:p14="http://schemas.microsoft.com/office/powerpoint/2010/main" val="1796502794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A844B-6128-4DF4-9797-29F65F15B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</p:spPr>
        <p:txBody>
          <a:bodyPr/>
          <a:lstStyle/>
          <a:p>
            <a:r>
              <a:rPr lang="pt-BR" dirty="0"/>
              <a:t>Justificativa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4E78C2-6F6B-4389-A5BB-CA9301596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3827" y="1080180"/>
            <a:ext cx="7576345" cy="2738910"/>
          </a:xfrm>
        </p:spPr>
        <p:txBody>
          <a:bodyPr/>
          <a:lstStyle/>
          <a:p>
            <a:pPr marL="139700" indent="0">
              <a:buNone/>
            </a:pPr>
            <a:r>
              <a:rPr lang="pt-BR" dirty="0"/>
              <a:t>As principais motivações para este projeto incluem: </a:t>
            </a:r>
          </a:p>
          <a:p>
            <a:pPr marL="139700" indent="0">
              <a:buNone/>
            </a:pPr>
            <a:endParaRPr lang="pt-BR" dirty="0"/>
          </a:p>
          <a:p>
            <a:pPr marL="482600" indent="-342900">
              <a:buFont typeface="+mj-lt"/>
              <a:buAutoNum type="arabicPeriod"/>
            </a:pPr>
            <a:r>
              <a:rPr lang="pt-BR" b="1" dirty="0"/>
              <a:t>Melhoria da experiência do cliente</a:t>
            </a:r>
            <a:r>
              <a:rPr lang="pt-BR" dirty="0"/>
              <a:t>: Simplifica e agiliza as compras.</a:t>
            </a:r>
          </a:p>
          <a:p>
            <a:pPr marL="482600" indent="-342900">
              <a:buFont typeface="+mj-lt"/>
              <a:buAutoNum type="arabicPeriod"/>
            </a:pPr>
            <a:r>
              <a:rPr lang="pt-BR" b="1" dirty="0"/>
              <a:t>Gerenciamento eficiente de estoque</a:t>
            </a:r>
            <a:r>
              <a:rPr lang="pt-BR" dirty="0"/>
              <a:t>: Reduz desperdícios e melhora a disponibilidade de produtos.</a:t>
            </a:r>
          </a:p>
          <a:p>
            <a:pPr marL="482600" indent="-342900">
              <a:buFont typeface="+mj-lt"/>
              <a:buAutoNum type="arabicPeriod"/>
            </a:pPr>
            <a:r>
              <a:rPr lang="pt-BR" b="1" dirty="0"/>
              <a:t>Aumento de vendas</a:t>
            </a:r>
            <a:r>
              <a:rPr lang="pt-BR" dirty="0"/>
              <a:t>: Torna o processo de compra mais atrativo.</a:t>
            </a:r>
          </a:p>
          <a:p>
            <a:pPr marL="482600" indent="-342900">
              <a:buFont typeface="+mj-lt"/>
              <a:buAutoNum type="arabicPeriod"/>
            </a:pPr>
            <a:r>
              <a:rPr lang="pt-BR" b="1" dirty="0"/>
              <a:t>Competitividade</a:t>
            </a:r>
            <a:r>
              <a:rPr lang="pt-BR" dirty="0"/>
              <a:t>: Mantém o aplicativo atualizado e avançado tecnologicamente.</a:t>
            </a:r>
          </a:p>
          <a:p>
            <a:pPr marL="482600" indent="-342900">
              <a:buFont typeface="+mj-lt"/>
              <a:buAutoNum type="arabicPeriod"/>
            </a:pPr>
            <a:r>
              <a:rPr lang="pt-BR" b="1" dirty="0"/>
              <a:t>Adaptabilidade</a:t>
            </a:r>
            <a:r>
              <a:rPr lang="pt-BR" dirty="0"/>
              <a:t>: Permite rápida resposta às tendências do mercado.</a:t>
            </a:r>
          </a:p>
          <a:p>
            <a:pPr marL="482600" indent="-342900">
              <a:buFont typeface="+mj-lt"/>
              <a:buAutoNum type="arabicPeriod"/>
            </a:pPr>
            <a:r>
              <a:rPr lang="pt-BR" b="1" dirty="0"/>
              <a:t>Fidelização de clientes</a:t>
            </a:r>
            <a:r>
              <a:rPr lang="pt-BR" dirty="0"/>
              <a:t>: Oferece promoções e recompensas exclusivas.</a:t>
            </a:r>
          </a:p>
        </p:txBody>
      </p:sp>
    </p:spTree>
    <p:extLst>
      <p:ext uri="{BB962C8B-B14F-4D97-AF65-F5344CB8AC3E}">
        <p14:creationId xmlns:p14="http://schemas.microsoft.com/office/powerpoint/2010/main" val="1039543802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Passover by Slidesgo">
  <a:themeElements>
    <a:clrScheme name="Simple Light">
      <a:dk1>
        <a:srgbClr val="233765"/>
      </a:dk1>
      <a:lt1>
        <a:srgbClr val="ACC8E9"/>
      </a:lt1>
      <a:dk2>
        <a:srgbClr val="366A61"/>
      </a:dk2>
      <a:lt2>
        <a:srgbClr val="5FA06C"/>
      </a:lt2>
      <a:accent1>
        <a:srgbClr val="75C067"/>
      </a:accent1>
      <a:accent2>
        <a:srgbClr val="B75B2D"/>
      </a:accent2>
      <a:accent3>
        <a:srgbClr val="DD6C36"/>
      </a:accent3>
      <a:accent4>
        <a:srgbClr val="F8AE50"/>
      </a:accent4>
      <a:accent5>
        <a:srgbClr val="FFE7C3"/>
      </a:accent5>
      <a:accent6>
        <a:srgbClr val="FFFFFF"/>
      </a:accent6>
      <a:hlink>
        <a:srgbClr val="23376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465</Words>
  <Application>Microsoft Office PowerPoint</Application>
  <PresentationFormat>Apresentação na tela (16:9)</PresentationFormat>
  <Paragraphs>72</Paragraphs>
  <Slides>18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5" baseType="lpstr">
      <vt:lpstr>Arial</vt:lpstr>
      <vt:lpstr>Bebas Neue</vt:lpstr>
      <vt:lpstr>Fraunces Medium</vt:lpstr>
      <vt:lpstr>Gantari</vt:lpstr>
      <vt:lpstr>Nunito Light</vt:lpstr>
      <vt:lpstr>Wingdings</vt:lpstr>
      <vt:lpstr>Passover by Slidesgo</vt:lpstr>
      <vt:lpstr>Pastelmania</vt:lpstr>
      <vt:lpstr>Objetivos do aplicativo</vt:lpstr>
      <vt:lpstr>Importância da manutenção</vt:lpstr>
      <vt:lpstr>Objetivos do Plano de Manutenção</vt:lpstr>
      <vt:lpstr>Estratégias de Manutenção</vt:lpstr>
      <vt:lpstr>Equipe Responsável</vt:lpstr>
      <vt:lpstr>Cronograma de Manutenção</vt:lpstr>
      <vt:lpstr>Justificativa</vt:lpstr>
      <vt:lpstr>Justificativa</vt:lpstr>
      <vt:lpstr>Requisitos do Projeto Mobile</vt:lpstr>
      <vt:lpstr>Requisitos do Painel Web</vt:lpstr>
      <vt:lpstr>Pagina Web – Painel Pastelmania</vt:lpstr>
      <vt:lpstr>Apresentação do PowerPoint</vt:lpstr>
      <vt:lpstr>Apresentação do PowerPoint</vt:lpstr>
      <vt:lpstr>Apresentação do PowerPoint</vt:lpstr>
      <vt:lpstr>App Pastelmania - mobile</vt:lpstr>
      <vt:lpstr>Apresentação do PowerPoint</vt:lpstr>
      <vt:lpstr>Fim  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Andre De Souza Lima</dc:creator>
  <cp:lastModifiedBy>Bruno Gomes Oliveira</cp:lastModifiedBy>
  <cp:revision>48</cp:revision>
  <dcterms:modified xsi:type="dcterms:W3CDTF">2024-05-24T11:48:16Z</dcterms:modified>
</cp:coreProperties>
</file>