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4" r:id="rId6"/>
    <p:sldId id="284" r:id="rId7"/>
    <p:sldId id="286" r:id="rId8"/>
    <p:sldId id="287" r:id="rId9"/>
    <p:sldId id="29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7D6922-5FBB-4160-8130-B9F5F12618E9}">
  <a:tblStyle styleId="{C77D6922-5FBB-4160-8130-B9F5F1261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2b764d565a5_0_3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4" name="Google Shape;3094;g2b764d565a5_0_3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g2b764d565a5_0_3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0" name="Google Shape;3290;g2b764d565a5_0_3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g2b764d565a5_0_3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8" name="Google Shape;3388;g2b764d565a5_0_3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g2b764d565a5_0_3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7" name="Google Shape;4887;g2b764d565a5_0_3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693244"/>
            <a:ext cx="63501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2974456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-1250852" y="156148"/>
            <a:ext cx="2932117" cy="2181503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914225" y="3798150"/>
            <a:ext cx="3033111" cy="1169778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983075" y="3798150"/>
            <a:ext cx="3033111" cy="1169778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7393998" y="-551252"/>
            <a:ext cx="2932117" cy="2181503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0"/>
          <p:cNvSpPr/>
          <p:nvPr/>
        </p:nvSpPr>
        <p:spPr>
          <a:xfrm>
            <a:off x="-946629" y="4312588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0"/>
          <p:cNvSpPr/>
          <p:nvPr/>
        </p:nvSpPr>
        <p:spPr>
          <a:xfrm>
            <a:off x="7443471" y="-72800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30"/>
          <p:cNvGrpSpPr/>
          <p:nvPr/>
        </p:nvGrpSpPr>
        <p:grpSpPr>
          <a:xfrm rot="-5400000" flipH="1">
            <a:off x="-278099" y="-68571"/>
            <a:ext cx="1618234" cy="840642"/>
            <a:chOff x="5796475" y="3510100"/>
            <a:chExt cx="685925" cy="356325"/>
          </a:xfrm>
        </p:grpSpPr>
        <p:sp>
          <p:nvSpPr>
            <p:cNvPr id="977" name="Google Shape;977;p30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0"/>
          <p:cNvGrpSpPr/>
          <p:nvPr/>
        </p:nvGrpSpPr>
        <p:grpSpPr>
          <a:xfrm rot="3527879" flipH="1">
            <a:off x="8227749" y="4378521"/>
            <a:ext cx="1289152" cy="503079"/>
            <a:chOff x="6643775" y="937130"/>
            <a:chExt cx="826962" cy="315885"/>
          </a:xfrm>
        </p:grpSpPr>
        <p:sp>
          <p:nvSpPr>
            <p:cNvPr id="990" name="Google Shape;990;p30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0"/>
          <p:cNvGrpSpPr/>
          <p:nvPr/>
        </p:nvGrpSpPr>
        <p:grpSpPr>
          <a:xfrm rot="1419278" flipH="1">
            <a:off x="8097053" y="4825352"/>
            <a:ext cx="1289222" cy="503070"/>
            <a:chOff x="6643775" y="937130"/>
            <a:chExt cx="826962" cy="315885"/>
          </a:xfrm>
        </p:grpSpPr>
        <p:sp>
          <p:nvSpPr>
            <p:cNvPr id="993" name="Google Shape;993;p30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1"/>
          <p:cNvSpPr/>
          <p:nvPr/>
        </p:nvSpPr>
        <p:spPr>
          <a:xfrm rot="10800000" flipH="1">
            <a:off x="7848667" y="283010"/>
            <a:ext cx="2932117" cy="2181503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1"/>
          <p:cNvSpPr/>
          <p:nvPr/>
        </p:nvSpPr>
        <p:spPr>
          <a:xfrm>
            <a:off x="7874369" y="4313962"/>
            <a:ext cx="3033111" cy="1169778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1"/>
          <p:cNvSpPr/>
          <p:nvPr/>
        </p:nvSpPr>
        <p:spPr>
          <a:xfrm rot="10800000" flipH="1">
            <a:off x="-1245458" y="-272965"/>
            <a:ext cx="2932117" cy="2181503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1"/>
          <p:cNvSpPr/>
          <p:nvPr/>
        </p:nvSpPr>
        <p:spPr>
          <a:xfrm>
            <a:off x="-875656" y="4237762"/>
            <a:ext cx="3033111" cy="1169778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31"/>
          <p:cNvGrpSpPr/>
          <p:nvPr/>
        </p:nvGrpSpPr>
        <p:grpSpPr>
          <a:xfrm rot="-2276545" flipH="1">
            <a:off x="8180099" y="-117334"/>
            <a:ext cx="1296961" cy="945605"/>
            <a:chOff x="6677950" y="4569825"/>
            <a:chExt cx="570675" cy="416075"/>
          </a:xfrm>
        </p:grpSpPr>
        <p:sp>
          <p:nvSpPr>
            <p:cNvPr id="1001" name="Google Shape;1001;p31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1"/>
          <p:cNvGrpSpPr/>
          <p:nvPr/>
        </p:nvGrpSpPr>
        <p:grpSpPr>
          <a:xfrm rot="5400000" flipH="1">
            <a:off x="8020514" y="4238228"/>
            <a:ext cx="1407381" cy="731535"/>
            <a:chOff x="5796475" y="3510100"/>
            <a:chExt cx="685925" cy="356325"/>
          </a:xfrm>
        </p:grpSpPr>
        <p:sp>
          <p:nvSpPr>
            <p:cNvPr id="1024" name="Google Shape;1024;p31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1"/>
          <p:cNvGrpSpPr/>
          <p:nvPr/>
        </p:nvGrpSpPr>
        <p:grpSpPr>
          <a:xfrm rot="-5400000">
            <a:off x="-346127" y="4349844"/>
            <a:ext cx="1296973" cy="945614"/>
            <a:chOff x="6677950" y="4569825"/>
            <a:chExt cx="570675" cy="416075"/>
          </a:xfrm>
        </p:grpSpPr>
        <p:sp>
          <p:nvSpPr>
            <p:cNvPr id="1037" name="Google Shape;1037;p31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1"/>
          <p:cNvGrpSpPr/>
          <p:nvPr/>
        </p:nvGrpSpPr>
        <p:grpSpPr>
          <a:xfrm rot="-7272121" flipH="1">
            <a:off x="-384498" y="337832"/>
            <a:ext cx="1289152" cy="503079"/>
            <a:chOff x="6643775" y="937130"/>
            <a:chExt cx="826962" cy="315885"/>
          </a:xfrm>
        </p:grpSpPr>
        <p:sp>
          <p:nvSpPr>
            <p:cNvPr id="1060" name="Google Shape;1060;p31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 rot="-9380722" flipH="1">
            <a:off x="-253872" y="-108990"/>
            <a:ext cx="1289222" cy="503070"/>
            <a:chOff x="6643775" y="937130"/>
            <a:chExt cx="826962" cy="315885"/>
          </a:xfrm>
        </p:grpSpPr>
        <p:sp>
          <p:nvSpPr>
            <p:cNvPr id="1063" name="Google Shape;1063;p31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-794229" y="4236388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 flipH="1">
            <a:off x="7836165" y="4509144"/>
            <a:ext cx="2305421" cy="527729"/>
          </a:xfrm>
          <a:custGeom>
            <a:avLst/>
            <a:gdLst/>
            <a:ahLst/>
            <a:cxnLst/>
            <a:rect l="l" t="t" r="r" b="b"/>
            <a:pathLst>
              <a:path w="72112" h="16507" extrusionOk="0">
                <a:moveTo>
                  <a:pt x="3114" y="0"/>
                </a:moveTo>
                <a:cubicBezTo>
                  <a:pt x="1401" y="0"/>
                  <a:pt x="0" y="1403"/>
                  <a:pt x="0" y="3115"/>
                </a:cubicBezTo>
                <a:cubicBezTo>
                  <a:pt x="0" y="4828"/>
                  <a:pt x="1401" y="6229"/>
                  <a:pt x="3114" y="6229"/>
                </a:cubicBezTo>
                <a:lnTo>
                  <a:pt x="28291" y="6229"/>
                </a:lnTo>
                <a:cubicBezTo>
                  <a:pt x="30004" y="6229"/>
                  <a:pt x="31406" y="7630"/>
                  <a:pt x="31406" y="9343"/>
                </a:cubicBezTo>
                <a:cubicBezTo>
                  <a:pt x="31406" y="11057"/>
                  <a:pt x="30004" y="12458"/>
                  <a:pt x="28291" y="12458"/>
                </a:cubicBezTo>
                <a:lnTo>
                  <a:pt x="26013" y="12458"/>
                </a:lnTo>
                <a:cubicBezTo>
                  <a:pt x="24899" y="12458"/>
                  <a:pt x="23988" y="13368"/>
                  <a:pt x="23988" y="14482"/>
                </a:cubicBezTo>
                <a:cubicBezTo>
                  <a:pt x="23988" y="15596"/>
                  <a:pt x="24899" y="16506"/>
                  <a:pt x="26013" y="16506"/>
                </a:cubicBezTo>
                <a:lnTo>
                  <a:pt x="70085" y="16506"/>
                </a:lnTo>
                <a:cubicBezTo>
                  <a:pt x="71199" y="16506"/>
                  <a:pt x="72111" y="15596"/>
                  <a:pt x="72111" y="14482"/>
                </a:cubicBezTo>
                <a:cubicBezTo>
                  <a:pt x="72111" y="13368"/>
                  <a:pt x="71199" y="12458"/>
                  <a:pt x="70085" y="12458"/>
                </a:cubicBezTo>
                <a:lnTo>
                  <a:pt x="40895" y="12458"/>
                </a:lnTo>
                <a:cubicBezTo>
                  <a:pt x="39182" y="12458"/>
                  <a:pt x="37781" y="11057"/>
                  <a:pt x="37781" y="9343"/>
                </a:cubicBezTo>
                <a:cubicBezTo>
                  <a:pt x="37781" y="7630"/>
                  <a:pt x="39182" y="6229"/>
                  <a:pt x="40895" y="6229"/>
                </a:cubicBezTo>
                <a:lnTo>
                  <a:pt x="63733" y="6229"/>
                </a:lnTo>
                <a:cubicBezTo>
                  <a:pt x="65446" y="6229"/>
                  <a:pt x="66847" y="4828"/>
                  <a:pt x="66847" y="3115"/>
                </a:cubicBezTo>
                <a:cubicBezTo>
                  <a:pt x="66847" y="1403"/>
                  <a:pt x="65446" y="0"/>
                  <a:pt x="63733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 rot="2276784">
            <a:off x="-364080" y="-122847"/>
            <a:ext cx="1297031" cy="945656"/>
            <a:chOff x="6677950" y="4569825"/>
            <a:chExt cx="570675" cy="416075"/>
          </a:xfrm>
        </p:grpSpPr>
        <p:sp>
          <p:nvSpPr>
            <p:cNvPr id="65" name="Google Shape;65;p4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4"/>
          <p:cNvGrpSpPr/>
          <p:nvPr/>
        </p:nvGrpSpPr>
        <p:grpSpPr>
          <a:xfrm rot="-2276784" flipH="1">
            <a:off x="8212021" y="-95638"/>
            <a:ext cx="1297031" cy="945656"/>
            <a:chOff x="6677950" y="4569825"/>
            <a:chExt cx="570675" cy="416075"/>
          </a:xfrm>
        </p:grpSpPr>
        <p:sp>
          <p:nvSpPr>
            <p:cNvPr id="88" name="Google Shape;88;p4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720000" y="1652880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-507175" y="4339575"/>
            <a:ext cx="1866300" cy="719775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7740275" y="-12"/>
            <a:ext cx="1866300" cy="719775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-711275" y="-274762"/>
            <a:ext cx="1866300" cy="719775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7940600" y="4669163"/>
            <a:ext cx="1866300" cy="719775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7"/>
          <p:cNvGrpSpPr/>
          <p:nvPr/>
        </p:nvGrpSpPr>
        <p:grpSpPr>
          <a:xfrm rot="-5400000">
            <a:off x="8067779" y="4610764"/>
            <a:ext cx="1640197" cy="640078"/>
            <a:chOff x="6643775" y="937130"/>
            <a:chExt cx="826962" cy="315885"/>
          </a:xfrm>
        </p:grpSpPr>
        <p:sp>
          <p:nvSpPr>
            <p:cNvPr id="180" name="Google Shape;180;p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7"/>
          <p:cNvGrpSpPr/>
          <p:nvPr/>
        </p:nvGrpSpPr>
        <p:grpSpPr>
          <a:xfrm rot="-7272121" flipH="1">
            <a:off x="-372623" y="265366"/>
            <a:ext cx="1289152" cy="503079"/>
            <a:chOff x="6643775" y="937130"/>
            <a:chExt cx="826962" cy="315885"/>
          </a:xfrm>
        </p:grpSpPr>
        <p:sp>
          <p:nvSpPr>
            <p:cNvPr id="183" name="Google Shape;183;p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7"/>
          <p:cNvGrpSpPr/>
          <p:nvPr/>
        </p:nvGrpSpPr>
        <p:grpSpPr>
          <a:xfrm rot="-9380722" flipH="1">
            <a:off x="-241997" y="-181456"/>
            <a:ext cx="1289222" cy="503070"/>
            <a:chOff x="6643775" y="937130"/>
            <a:chExt cx="826962" cy="315885"/>
          </a:xfrm>
        </p:grpSpPr>
        <p:sp>
          <p:nvSpPr>
            <p:cNvPr id="186" name="Google Shape;186;p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/>
          <p:nvPr/>
        </p:nvSpPr>
        <p:spPr>
          <a:xfrm>
            <a:off x="7442300" y="55338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4"/>
          <p:cNvGrpSpPr/>
          <p:nvPr/>
        </p:nvGrpSpPr>
        <p:grpSpPr>
          <a:xfrm rot="-2276545" flipH="1">
            <a:off x="8297549" y="743816"/>
            <a:ext cx="1296961" cy="945605"/>
            <a:chOff x="6677950" y="4569825"/>
            <a:chExt cx="570675" cy="416075"/>
          </a:xfrm>
        </p:grpSpPr>
        <p:sp>
          <p:nvSpPr>
            <p:cNvPr id="370" name="Google Shape;370;p14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14"/>
          <p:cNvSpPr/>
          <p:nvPr/>
        </p:nvSpPr>
        <p:spPr>
          <a:xfrm>
            <a:off x="-623825" y="4484400"/>
            <a:ext cx="2305421" cy="527729"/>
          </a:xfrm>
          <a:custGeom>
            <a:avLst/>
            <a:gdLst/>
            <a:ahLst/>
            <a:cxnLst/>
            <a:rect l="l" t="t" r="r" b="b"/>
            <a:pathLst>
              <a:path w="72112" h="16507" extrusionOk="0">
                <a:moveTo>
                  <a:pt x="3114" y="0"/>
                </a:moveTo>
                <a:cubicBezTo>
                  <a:pt x="1401" y="0"/>
                  <a:pt x="0" y="1403"/>
                  <a:pt x="0" y="3115"/>
                </a:cubicBezTo>
                <a:cubicBezTo>
                  <a:pt x="0" y="4828"/>
                  <a:pt x="1401" y="6229"/>
                  <a:pt x="3114" y="6229"/>
                </a:cubicBezTo>
                <a:lnTo>
                  <a:pt x="28291" y="6229"/>
                </a:lnTo>
                <a:cubicBezTo>
                  <a:pt x="30004" y="6229"/>
                  <a:pt x="31406" y="7630"/>
                  <a:pt x="31406" y="9343"/>
                </a:cubicBezTo>
                <a:cubicBezTo>
                  <a:pt x="31406" y="11057"/>
                  <a:pt x="30004" y="12458"/>
                  <a:pt x="28291" y="12458"/>
                </a:cubicBezTo>
                <a:lnTo>
                  <a:pt x="26013" y="12458"/>
                </a:lnTo>
                <a:cubicBezTo>
                  <a:pt x="24899" y="12458"/>
                  <a:pt x="23988" y="13368"/>
                  <a:pt x="23988" y="14482"/>
                </a:cubicBezTo>
                <a:cubicBezTo>
                  <a:pt x="23988" y="15596"/>
                  <a:pt x="24899" y="16506"/>
                  <a:pt x="26013" y="16506"/>
                </a:cubicBezTo>
                <a:lnTo>
                  <a:pt x="70085" y="16506"/>
                </a:lnTo>
                <a:cubicBezTo>
                  <a:pt x="71199" y="16506"/>
                  <a:pt x="72111" y="15596"/>
                  <a:pt x="72111" y="14482"/>
                </a:cubicBezTo>
                <a:cubicBezTo>
                  <a:pt x="72111" y="13368"/>
                  <a:pt x="71199" y="12458"/>
                  <a:pt x="70085" y="12458"/>
                </a:cubicBezTo>
                <a:lnTo>
                  <a:pt x="40895" y="12458"/>
                </a:lnTo>
                <a:cubicBezTo>
                  <a:pt x="39182" y="12458"/>
                  <a:pt x="37781" y="11057"/>
                  <a:pt x="37781" y="9343"/>
                </a:cubicBezTo>
                <a:cubicBezTo>
                  <a:pt x="37781" y="7630"/>
                  <a:pt x="39182" y="6229"/>
                  <a:pt x="40895" y="6229"/>
                </a:cubicBezTo>
                <a:lnTo>
                  <a:pt x="63733" y="6229"/>
                </a:lnTo>
                <a:cubicBezTo>
                  <a:pt x="65446" y="6229"/>
                  <a:pt x="66847" y="4828"/>
                  <a:pt x="66847" y="3115"/>
                </a:cubicBezTo>
                <a:cubicBezTo>
                  <a:pt x="66847" y="1403"/>
                  <a:pt x="65446" y="0"/>
                  <a:pt x="63733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14"/>
          <p:cNvGrpSpPr/>
          <p:nvPr/>
        </p:nvGrpSpPr>
        <p:grpSpPr>
          <a:xfrm rot="2825845" flipH="1">
            <a:off x="-374761" y="4382494"/>
            <a:ext cx="1407410" cy="731526"/>
            <a:chOff x="5796475" y="3510100"/>
            <a:chExt cx="685925" cy="356325"/>
          </a:xfrm>
        </p:grpSpPr>
        <p:sp>
          <p:nvSpPr>
            <p:cNvPr id="394" name="Google Shape;394;p14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4"/>
          <p:cNvSpPr txBox="1">
            <a:spLocks noGrp="1"/>
          </p:cNvSpPr>
          <p:nvPr>
            <p:ph type="subTitle" idx="1"/>
          </p:nvPr>
        </p:nvSpPr>
        <p:spPr>
          <a:xfrm>
            <a:off x="720000" y="209103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4"/>
          <p:cNvSpPr txBox="1">
            <a:spLocks noGrp="1"/>
          </p:cNvSpPr>
          <p:nvPr>
            <p:ph type="subTitle" idx="2"/>
          </p:nvPr>
        </p:nvSpPr>
        <p:spPr>
          <a:xfrm>
            <a:off x="3419271" y="209103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4"/>
          <p:cNvSpPr txBox="1">
            <a:spLocks noGrp="1"/>
          </p:cNvSpPr>
          <p:nvPr>
            <p:ph type="subTitle" idx="3"/>
          </p:nvPr>
        </p:nvSpPr>
        <p:spPr>
          <a:xfrm>
            <a:off x="720000" y="385859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4"/>
          <p:cNvSpPr txBox="1">
            <a:spLocks noGrp="1"/>
          </p:cNvSpPr>
          <p:nvPr>
            <p:ph type="subTitle" idx="4"/>
          </p:nvPr>
        </p:nvSpPr>
        <p:spPr>
          <a:xfrm>
            <a:off x="3419271" y="385859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subTitle" idx="5"/>
          </p:nvPr>
        </p:nvSpPr>
        <p:spPr>
          <a:xfrm>
            <a:off x="6118549" y="209103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4"/>
          <p:cNvSpPr txBox="1">
            <a:spLocks noGrp="1"/>
          </p:cNvSpPr>
          <p:nvPr>
            <p:ph type="subTitle" idx="6"/>
          </p:nvPr>
        </p:nvSpPr>
        <p:spPr>
          <a:xfrm>
            <a:off x="6118549" y="385859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2991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4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6072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5" name="Google Shape;415;p14"/>
          <p:cNvSpPr txBox="1">
            <a:spLocks noGrp="1"/>
          </p:cNvSpPr>
          <p:nvPr>
            <p:ph type="title" idx="9" hasCustomPrompt="1"/>
          </p:nvPr>
        </p:nvSpPr>
        <p:spPr>
          <a:xfrm>
            <a:off x="3419271" y="12991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" name="Google Shape;416;p14"/>
          <p:cNvSpPr txBox="1">
            <a:spLocks noGrp="1"/>
          </p:cNvSpPr>
          <p:nvPr>
            <p:ph type="title" idx="13" hasCustomPrompt="1"/>
          </p:nvPr>
        </p:nvSpPr>
        <p:spPr>
          <a:xfrm>
            <a:off x="3419271" y="306072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" name="Google Shape;41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18549" y="12991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4"/>
          <p:cNvSpPr txBox="1">
            <a:spLocks noGrp="1"/>
          </p:cNvSpPr>
          <p:nvPr>
            <p:ph type="title" idx="15" hasCustomPrompt="1"/>
          </p:nvPr>
        </p:nvSpPr>
        <p:spPr>
          <a:xfrm>
            <a:off x="6118549" y="306072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14"/>
          <p:cNvSpPr txBox="1">
            <a:spLocks noGrp="1"/>
          </p:cNvSpPr>
          <p:nvPr>
            <p:ph type="subTitle" idx="16"/>
          </p:nvPr>
        </p:nvSpPr>
        <p:spPr>
          <a:xfrm>
            <a:off x="720000" y="174678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14"/>
          <p:cNvSpPr txBox="1">
            <a:spLocks noGrp="1"/>
          </p:cNvSpPr>
          <p:nvPr>
            <p:ph type="subTitle" idx="17"/>
          </p:nvPr>
        </p:nvSpPr>
        <p:spPr>
          <a:xfrm>
            <a:off x="3419271" y="174678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1" name="Google Shape;421;p14"/>
          <p:cNvSpPr txBox="1">
            <a:spLocks noGrp="1"/>
          </p:cNvSpPr>
          <p:nvPr>
            <p:ph type="subTitle" idx="18"/>
          </p:nvPr>
        </p:nvSpPr>
        <p:spPr>
          <a:xfrm>
            <a:off x="6118549" y="174678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2" name="Google Shape;422;p14"/>
          <p:cNvSpPr txBox="1">
            <a:spLocks noGrp="1"/>
          </p:cNvSpPr>
          <p:nvPr>
            <p:ph type="subTitle" idx="19"/>
          </p:nvPr>
        </p:nvSpPr>
        <p:spPr>
          <a:xfrm>
            <a:off x="720000" y="3508921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3" name="Google Shape;423;p14"/>
          <p:cNvSpPr txBox="1">
            <a:spLocks noGrp="1"/>
          </p:cNvSpPr>
          <p:nvPr>
            <p:ph type="subTitle" idx="20"/>
          </p:nvPr>
        </p:nvSpPr>
        <p:spPr>
          <a:xfrm>
            <a:off x="3419271" y="3508921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4" name="Google Shape;424;p14"/>
          <p:cNvSpPr txBox="1">
            <a:spLocks noGrp="1"/>
          </p:cNvSpPr>
          <p:nvPr>
            <p:ph type="subTitle" idx="21"/>
          </p:nvPr>
        </p:nvSpPr>
        <p:spPr>
          <a:xfrm>
            <a:off x="6118549" y="3508921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6"/>
          <p:cNvSpPr/>
          <p:nvPr/>
        </p:nvSpPr>
        <p:spPr>
          <a:xfrm flipH="1">
            <a:off x="7387477" y="4312588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flipH="1">
            <a:off x="-890604" y="118263"/>
            <a:ext cx="2305421" cy="527729"/>
          </a:xfrm>
          <a:custGeom>
            <a:avLst/>
            <a:gdLst/>
            <a:ahLst/>
            <a:cxnLst/>
            <a:rect l="l" t="t" r="r" b="b"/>
            <a:pathLst>
              <a:path w="72112" h="16507" extrusionOk="0">
                <a:moveTo>
                  <a:pt x="3114" y="0"/>
                </a:moveTo>
                <a:cubicBezTo>
                  <a:pt x="1401" y="0"/>
                  <a:pt x="0" y="1403"/>
                  <a:pt x="0" y="3115"/>
                </a:cubicBezTo>
                <a:cubicBezTo>
                  <a:pt x="0" y="4828"/>
                  <a:pt x="1401" y="6229"/>
                  <a:pt x="3114" y="6229"/>
                </a:cubicBezTo>
                <a:lnTo>
                  <a:pt x="28291" y="6229"/>
                </a:lnTo>
                <a:cubicBezTo>
                  <a:pt x="30004" y="6229"/>
                  <a:pt x="31406" y="7630"/>
                  <a:pt x="31406" y="9343"/>
                </a:cubicBezTo>
                <a:cubicBezTo>
                  <a:pt x="31406" y="11057"/>
                  <a:pt x="30004" y="12458"/>
                  <a:pt x="28291" y="12458"/>
                </a:cubicBezTo>
                <a:lnTo>
                  <a:pt x="26013" y="12458"/>
                </a:lnTo>
                <a:cubicBezTo>
                  <a:pt x="24899" y="12458"/>
                  <a:pt x="23988" y="13368"/>
                  <a:pt x="23988" y="14482"/>
                </a:cubicBezTo>
                <a:cubicBezTo>
                  <a:pt x="23988" y="15596"/>
                  <a:pt x="24899" y="16506"/>
                  <a:pt x="26013" y="16506"/>
                </a:cubicBezTo>
                <a:lnTo>
                  <a:pt x="70085" y="16506"/>
                </a:lnTo>
                <a:cubicBezTo>
                  <a:pt x="71199" y="16506"/>
                  <a:pt x="72111" y="15596"/>
                  <a:pt x="72111" y="14482"/>
                </a:cubicBezTo>
                <a:cubicBezTo>
                  <a:pt x="72111" y="13368"/>
                  <a:pt x="71199" y="12458"/>
                  <a:pt x="70085" y="12458"/>
                </a:cubicBezTo>
                <a:lnTo>
                  <a:pt x="40895" y="12458"/>
                </a:lnTo>
                <a:cubicBezTo>
                  <a:pt x="39182" y="12458"/>
                  <a:pt x="37781" y="11057"/>
                  <a:pt x="37781" y="9343"/>
                </a:cubicBezTo>
                <a:cubicBezTo>
                  <a:pt x="37781" y="7630"/>
                  <a:pt x="39182" y="6229"/>
                  <a:pt x="40895" y="6229"/>
                </a:cubicBezTo>
                <a:lnTo>
                  <a:pt x="63733" y="6229"/>
                </a:lnTo>
                <a:cubicBezTo>
                  <a:pt x="65446" y="6229"/>
                  <a:pt x="66847" y="4828"/>
                  <a:pt x="66847" y="3115"/>
                </a:cubicBezTo>
                <a:cubicBezTo>
                  <a:pt x="66847" y="1403"/>
                  <a:pt x="65446" y="0"/>
                  <a:pt x="63733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16"/>
          <p:cNvGrpSpPr/>
          <p:nvPr/>
        </p:nvGrpSpPr>
        <p:grpSpPr>
          <a:xfrm rot="5400000" flipH="1">
            <a:off x="-547012" y="4183679"/>
            <a:ext cx="1618234" cy="840642"/>
            <a:chOff x="5796475" y="3510100"/>
            <a:chExt cx="685925" cy="356325"/>
          </a:xfrm>
        </p:grpSpPr>
        <p:sp>
          <p:nvSpPr>
            <p:cNvPr id="456" name="Google Shape;456;p16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16"/>
          <p:cNvGrpSpPr/>
          <p:nvPr/>
        </p:nvGrpSpPr>
        <p:grpSpPr>
          <a:xfrm rot="7886383">
            <a:off x="8149103" y="310516"/>
            <a:ext cx="1289115" cy="503069"/>
            <a:chOff x="6643775" y="937130"/>
            <a:chExt cx="826962" cy="315885"/>
          </a:xfrm>
        </p:grpSpPr>
        <p:sp>
          <p:nvSpPr>
            <p:cNvPr id="469" name="Google Shape;469;p16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6"/>
          <p:cNvGrpSpPr/>
          <p:nvPr/>
        </p:nvGrpSpPr>
        <p:grpSpPr>
          <a:xfrm rot="9995051">
            <a:off x="8099839" y="-152351"/>
            <a:ext cx="1289185" cy="503058"/>
            <a:chOff x="6643775" y="937130"/>
            <a:chExt cx="826962" cy="315885"/>
          </a:xfrm>
        </p:grpSpPr>
        <p:sp>
          <p:nvSpPr>
            <p:cNvPr id="472" name="Google Shape;472;p16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-873979" y="4257213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7"/>
          <p:cNvSpPr/>
          <p:nvPr/>
        </p:nvSpPr>
        <p:spPr>
          <a:xfrm>
            <a:off x="7476446" y="-132412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17"/>
          <p:cNvGrpSpPr/>
          <p:nvPr/>
        </p:nvGrpSpPr>
        <p:grpSpPr>
          <a:xfrm rot="-5400000" flipH="1">
            <a:off x="-278099" y="-68571"/>
            <a:ext cx="1618234" cy="840642"/>
            <a:chOff x="5796475" y="3510100"/>
            <a:chExt cx="685925" cy="356325"/>
          </a:xfrm>
        </p:grpSpPr>
        <p:sp>
          <p:nvSpPr>
            <p:cNvPr id="479" name="Google Shape;479;p17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17"/>
          <p:cNvGrpSpPr/>
          <p:nvPr/>
        </p:nvGrpSpPr>
        <p:grpSpPr>
          <a:xfrm rot="3527879" flipH="1">
            <a:off x="8227749" y="4378521"/>
            <a:ext cx="1289152" cy="503079"/>
            <a:chOff x="6643775" y="937130"/>
            <a:chExt cx="826962" cy="315885"/>
          </a:xfrm>
        </p:grpSpPr>
        <p:sp>
          <p:nvSpPr>
            <p:cNvPr id="492" name="Google Shape;492;p1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7"/>
          <p:cNvGrpSpPr/>
          <p:nvPr/>
        </p:nvGrpSpPr>
        <p:grpSpPr>
          <a:xfrm rot="1419278" flipH="1">
            <a:off x="8097053" y="4825352"/>
            <a:ext cx="1289222" cy="503070"/>
            <a:chOff x="6643775" y="937130"/>
            <a:chExt cx="826962" cy="315885"/>
          </a:xfrm>
        </p:grpSpPr>
        <p:sp>
          <p:nvSpPr>
            <p:cNvPr id="495" name="Google Shape;495;p1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8"/>
          <p:cNvSpPr/>
          <p:nvPr/>
        </p:nvSpPr>
        <p:spPr>
          <a:xfrm flipH="1">
            <a:off x="7430127" y="4241513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"/>
          <p:cNvSpPr/>
          <p:nvPr/>
        </p:nvSpPr>
        <p:spPr>
          <a:xfrm flipH="1">
            <a:off x="-1095898" y="4487663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18"/>
          <p:cNvGrpSpPr/>
          <p:nvPr/>
        </p:nvGrpSpPr>
        <p:grpSpPr>
          <a:xfrm rot="5400000">
            <a:off x="7867213" y="-13752"/>
            <a:ext cx="1618234" cy="840642"/>
            <a:chOff x="5796475" y="3510100"/>
            <a:chExt cx="685925" cy="356325"/>
          </a:xfrm>
        </p:grpSpPr>
        <p:sp>
          <p:nvSpPr>
            <p:cNvPr id="502" name="Google Shape;502;p18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8"/>
          <p:cNvGrpSpPr/>
          <p:nvPr/>
        </p:nvGrpSpPr>
        <p:grpSpPr>
          <a:xfrm rot="3040794">
            <a:off x="-349327" y="-66235"/>
            <a:ext cx="1296972" cy="945613"/>
            <a:chOff x="6677950" y="4569825"/>
            <a:chExt cx="570675" cy="416075"/>
          </a:xfrm>
        </p:grpSpPr>
        <p:sp>
          <p:nvSpPr>
            <p:cNvPr id="515" name="Google Shape;515;p18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937626" y="302556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subTitle" idx="2"/>
          </p:nvPr>
        </p:nvSpPr>
        <p:spPr>
          <a:xfrm>
            <a:off x="3484347" y="302556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3"/>
          </p:nvPr>
        </p:nvSpPr>
        <p:spPr>
          <a:xfrm>
            <a:off x="6031074" y="302556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4"/>
          </p:nvPr>
        </p:nvSpPr>
        <p:spPr>
          <a:xfrm>
            <a:off x="937625" y="257098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subTitle" idx="5"/>
          </p:nvPr>
        </p:nvSpPr>
        <p:spPr>
          <a:xfrm>
            <a:off x="3484350" y="257098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9" name="Google Shape;749;p25"/>
          <p:cNvSpPr txBox="1">
            <a:spLocks noGrp="1"/>
          </p:cNvSpPr>
          <p:nvPr>
            <p:ph type="subTitle" idx="6"/>
          </p:nvPr>
        </p:nvSpPr>
        <p:spPr>
          <a:xfrm>
            <a:off x="6031075" y="257098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0" name="Google Shape;750;p25"/>
          <p:cNvSpPr/>
          <p:nvPr/>
        </p:nvSpPr>
        <p:spPr>
          <a:xfrm flipH="1">
            <a:off x="-1121325" y="4510438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5"/>
          <p:cNvSpPr/>
          <p:nvPr/>
        </p:nvSpPr>
        <p:spPr>
          <a:xfrm flipH="1">
            <a:off x="7558963" y="147500"/>
            <a:ext cx="2305421" cy="527729"/>
          </a:xfrm>
          <a:custGeom>
            <a:avLst/>
            <a:gdLst/>
            <a:ahLst/>
            <a:cxnLst/>
            <a:rect l="l" t="t" r="r" b="b"/>
            <a:pathLst>
              <a:path w="72112" h="16507" extrusionOk="0">
                <a:moveTo>
                  <a:pt x="3114" y="0"/>
                </a:moveTo>
                <a:cubicBezTo>
                  <a:pt x="1401" y="0"/>
                  <a:pt x="0" y="1403"/>
                  <a:pt x="0" y="3115"/>
                </a:cubicBezTo>
                <a:cubicBezTo>
                  <a:pt x="0" y="4828"/>
                  <a:pt x="1401" y="6229"/>
                  <a:pt x="3114" y="6229"/>
                </a:cubicBezTo>
                <a:lnTo>
                  <a:pt x="28291" y="6229"/>
                </a:lnTo>
                <a:cubicBezTo>
                  <a:pt x="30004" y="6229"/>
                  <a:pt x="31406" y="7630"/>
                  <a:pt x="31406" y="9343"/>
                </a:cubicBezTo>
                <a:cubicBezTo>
                  <a:pt x="31406" y="11057"/>
                  <a:pt x="30004" y="12458"/>
                  <a:pt x="28291" y="12458"/>
                </a:cubicBezTo>
                <a:lnTo>
                  <a:pt x="26013" y="12458"/>
                </a:lnTo>
                <a:cubicBezTo>
                  <a:pt x="24899" y="12458"/>
                  <a:pt x="23988" y="13368"/>
                  <a:pt x="23988" y="14482"/>
                </a:cubicBezTo>
                <a:cubicBezTo>
                  <a:pt x="23988" y="15596"/>
                  <a:pt x="24899" y="16506"/>
                  <a:pt x="26013" y="16506"/>
                </a:cubicBezTo>
                <a:lnTo>
                  <a:pt x="70085" y="16506"/>
                </a:lnTo>
                <a:cubicBezTo>
                  <a:pt x="71199" y="16506"/>
                  <a:pt x="72111" y="15596"/>
                  <a:pt x="72111" y="14482"/>
                </a:cubicBezTo>
                <a:cubicBezTo>
                  <a:pt x="72111" y="13368"/>
                  <a:pt x="71199" y="12458"/>
                  <a:pt x="70085" y="12458"/>
                </a:cubicBezTo>
                <a:lnTo>
                  <a:pt x="40895" y="12458"/>
                </a:lnTo>
                <a:cubicBezTo>
                  <a:pt x="39182" y="12458"/>
                  <a:pt x="37781" y="11057"/>
                  <a:pt x="37781" y="9343"/>
                </a:cubicBezTo>
                <a:cubicBezTo>
                  <a:pt x="37781" y="7630"/>
                  <a:pt x="39182" y="6229"/>
                  <a:pt x="40895" y="6229"/>
                </a:cubicBezTo>
                <a:lnTo>
                  <a:pt x="63733" y="6229"/>
                </a:lnTo>
                <a:cubicBezTo>
                  <a:pt x="65446" y="6229"/>
                  <a:pt x="66847" y="4828"/>
                  <a:pt x="66847" y="3115"/>
                </a:cubicBezTo>
                <a:cubicBezTo>
                  <a:pt x="66847" y="1403"/>
                  <a:pt x="65446" y="0"/>
                  <a:pt x="63733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25"/>
          <p:cNvGrpSpPr/>
          <p:nvPr/>
        </p:nvGrpSpPr>
        <p:grpSpPr>
          <a:xfrm rot="5660502" flipH="1">
            <a:off x="7902226" y="4110641"/>
            <a:ext cx="1618214" cy="840631"/>
            <a:chOff x="5796475" y="3510100"/>
            <a:chExt cx="685925" cy="356325"/>
          </a:xfrm>
        </p:grpSpPr>
        <p:sp>
          <p:nvSpPr>
            <p:cNvPr id="753" name="Google Shape;753;p25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25"/>
          <p:cNvGrpSpPr/>
          <p:nvPr/>
        </p:nvGrpSpPr>
        <p:grpSpPr>
          <a:xfrm rot="-5400000" flipH="1">
            <a:off x="-401281" y="-218294"/>
            <a:ext cx="1296973" cy="945614"/>
            <a:chOff x="6677950" y="4569825"/>
            <a:chExt cx="570675" cy="416075"/>
          </a:xfrm>
        </p:grpSpPr>
        <p:sp>
          <p:nvSpPr>
            <p:cNvPr id="766" name="Google Shape;766;p25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71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8.jf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5"/>
          <p:cNvSpPr txBox="1">
            <a:spLocks noGrp="1"/>
          </p:cNvSpPr>
          <p:nvPr>
            <p:ph type="ctrTitle"/>
          </p:nvPr>
        </p:nvSpPr>
        <p:spPr>
          <a:xfrm>
            <a:off x="1428645" y="1790179"/>
            <a:ext cx="6281532" cy="1199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Pastelmania</a:t>
            </a:r>
            <a:endParaRPr dirty="0"/>
          </a:p>
        </p:txBody>
      </p:sp>
      <p:sp>
        <p:nvSpPr>
          <p:cNvPr id="1076" name="Google Shape;1076;p35"/>
          <p:cNvSpPr txBox="1">
            <a:spLocks noGrp="1"/>
          </p:cNvSpPr>
          <p:nvPr>
            <p:ph type="subTitle" idx="1"/>
          </p:nvPr>
        </p:nvSpPr>
        <p:spPr>
          <a:xfrm>
            <a:off x="2358543" y="286651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mais saboroso!</a:t>
            </a:r>
            <a:endParaRPr dirty="0"/>
          </a:p>
        </p:txBody>
      </p:sp>
      <p:grpSp>
        <p:nvGrpSpPr>
          <p:cNvPr id="1120" name="Google Shape;1120;p35"/>
          <p:cNvGrpSpPr/>
          <p:nvPr/>
        </p:nvGrpSpPr>
        <p:grpSpPr>
          <a:xfrm>
            <a:off x="3820378" y="-44623"/>
            <a:ext cx="1503244" cy="1097261"/>
            <a:chOff x="4873875" y="4191710"/>
            <a:chExt cx="1149532" cy="840620"/>
          </a:xfrm>
        </p:grpSpPr>
        <p:sp>
          <p:nvSpPr>
            <p:cNvPr id="1121" name="Google Shape;1121;p35"/>
            <p:cNvSpPr/>
            <p:nvPr/>
          </p:nvSpPr>
          <p:spPr>
            <a:xfrm>
              <a:off x="4873875" y="4268951"/>
              <a:ext cx="657016" cy="653627"/>
            </a:xfrm>
            <a:custGeom>
              <a:avLst/>
              <a:gdLst/>
              <a:ahLst/>
              <a:cxnLst/>
              <a:rect l="l" t="t" r="r" b="b"/>
              <a:pathLst>
                <a:path w="12793" h="12727" extrusionOk="0">
                  <a:moveTo>
                    <a:pt x="11130" y="0"/>
                  </a:moveTo>
                  <a:cubicBezTo>
                    <a:pt x="11108" y="0"/>
                    <a:pt x="11086" y="1"/>
                    <a:pt x="11064" y="3"/>
                  </a:cubicBezTo>
                  <a:lnTo>
                    <a:pt x="756" y="847"/>
                  </a:lnTo>
                  <a:cubicBezTo>
                    <a:pt x="323" y="883"/>
                    <a:pt x="1" y="1263"/>
                    <a:pt x="36" y="1696"/>
                  </a:cubicBezTo>
                  <a:lnTo>
                    <a:pt x="881" y="12003"/>
                  </a:lnTo>
                  <a:cubicBezTo>
                    <a:pt x="914" y="12414"/>
                    <a:pt x="1259" y="12727"/>
                    <a:pt x="1664" y="12727"/>
                  </a:cubicBezTo>
                  <a:cubicBezTo>
                    <a:pt x="1686" y="12727"/>
                    <a:pt x="1708" y="12726"/>
                    <a:pt x="1730" y="12724"/>
                  </a:cubicBezTo>
                  <a:lnTo>
                    <a:pt x="12037" y="11880"/>
                  </a:lnTo>
                  <a:cubicBezTo>
                    <a:pt x="12471" y="11844"/>
                    <a:pt x="12793" y="11464"/>
                    <a:pt x="12758" y="11031"/>
                  </a:cubicBezTo>
                  <a:lnTo>
                    <a:pt x="11912" y="724"/>
                  </a:lnTo>
                  <a:cubicBezTo>
                    <a:pt x="11880" y="313"/>
                    <a:pt x="11535" y="0"/>
                    <a:pt x="111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4916091" y="4310756"/>
              <a:ext cx="571506" cy="571506"/>
            </a:xfrm>
            <a:custGeom>
              <a:avLst/>
              <a:gdLst/>
              <a:ahLst/>
              <a:cxnLst/>
              <a:rect l="l" t="t" r="r" b="b"/>
              <a:pathLst>
                <a:path w="11128" h="11128" extrusionOk="0">
                  <a:moveTo>
                    <a:pt x="10287" y="0"/>
                  </a:moveTo>
                  <a:lnTo>
                    <a:pt x="1" y="841"/>
                  </a:lnTo>
                  <a:lnTo>
                    <a:pt x="842" y="11127"/>
                  </a:lnTo>
                  <a:lnTo>
                    <a:pt x="11128" y="10285"/>
                  </a:lnTo>
                  <a:lnTo>
                    <a:pt x="10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4955687" y="4350301"/>
              <a:ext cx="492364" cy="492313"/>
            </a:xfrm>
            <a:custGeom>
              <a:avLst/>
              <a:gdLst/>
              <a:ahLst/>
              <a:cxnLst/>
              <a:rect l="l" t="t" r="r" b="b"/>
              <a:pathLst>
                <a:path w="9587" h="9586" extrusionOk="0">
                  <a:moveTo>
                    <a:pt x="8861" y="1"/>
                  </a:moveTo>
                  <a:lnTo>
                    <a:pt x="0" y="726"/>
                  </a:lnTo>
                  <a:lnTo>
                    <a:pt x="726" y="9585"/>
                  </a:lnTo>
                  <a:lnTo>
                    <a:pt x="9586" y="8860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5002524" y="4427080"/>
              <a:ext cx="137587" cy="22905"/>
            </a:xfrm>
            <a:custGeom>
              <a:avLst/>
              <a:gdLst/>
              <a:ahLst/>
              <a:cxnLst/>
              <a:rect l="l" t="t" r="r" b="b"/>
              <a:pathLst>
                <a:path w="2679" h="446" extrusionOk="0">
                  <a:moveTo>
                    <a:pt x="2552" y="1"/>
                  </a:moveTo>
                  <a:cubicBezTo>
                    <a:pt x="2548" y="1"/>
                    <a:pt x="2544" y="1"/>
                    <a:pt x="2540" y="1"/>
                  </a:cubicBezTo>
                  <a:lnTo>
                    <a:pt x="119" y="199"/>
                  </a:lnTo>
                  <a:cubicBezTo>
                    <a:pt x="51" y="205"/>
                    <a:pt x="0" y="265"/>
                    <a:pt x="6" y="333"/>
                  </a:cubicBezTo>
                  <a:cubicBezTo>
                    <a:pt x="10" y="397"/>
                    <a:pt x="65" y="446"/>
                    <a:pt x="128" y="446"/>
                  </a:cubicBezTo>
                  <a:cubicBezTo>
                    <a:pt x="131" y="446"/>
                    <a:pt x="135" y="446"/>
                    <a:pt x="139" y="445"/>
                  </a:cubicBezTo>
                  <a:lnTo>
                    <a:pt x="2560" y="248"/>
                  </a:lnTo>
                  <a:cubicBezTo>
                    <a:pt x="2629" y="242"/>
                    <a:pt x="2679" y="182"/>
                    <a:pt x="2674" y="114"/>
                  </a:cubicBezTo>
                  <a:cubicBezTo>
                    <a:pt x="2669" y="49"/>
                    <a:pt x="2615" y="1"/>
                    <a:pt x="2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5188386" y="4419222"/>
              <a:ext cx="47814" cy="15561"/>
            </a:xfrm>
            <a:custGeom>
              <a:avLst/>
              <a:gdLst/>
              <a:ahLst/>
              <a:cxnLst/>
              <a:rect l="l" t="t" r="r" b="b"/>
              <a:pathLst>
                <a:path w="931" h="303" extrusionOk="0">
                  <a:moveTo>
                    <a:pt x="802" y="0"/>
                  </a:moveTo>
                  <a:cubicBezTo>
                    <a:pt x="798" y="0"/>
                    <a:pt x="794" y="1"/>
                    <a:pt x="791" y="1"/>
                  </a:cubicBezTo>
                  <a:lnTo>
                    <a:pt x="119" y="55"/>
                  </a:lnTo>
                  <a:cubicBezTo>
                    <a:pt x="52" y="61"/>
                    <a:pt x="0" y="121"/>
                    <a:pt x="6" y="189"/>
                  </a:cubicBezTo>
                  <a:cubicBezTo>
                    <a:pt x="12" y="253"/>
                    <a:pt x="66" y="302"/>
                    <a:pt x="130" y="302"/>
                  </a:cubicBezTo>
                  <a:cubicBezTo>
                    <a:pt x="133" y="302"/>
                    <a:pt x="137" y="302"/>
                    <a:pt x="140" y="302"/>
                  </a:cubicBezTo>
                  <a:lnTo>
                    <a:pt x="812" y="248"/>
                  </a:lnTo>
                  <a:cubicBezTo>
                    <a:pt x="879" y="242"/>
                    <a:pt x="930" y="182"/>
                    <a:pt x="924" y="114"/>
                  </a:cubicBezTo>
                  <a:cubicBezTo>
                    <a:pt x="919" y="50"/>
                    <a:pt x="866" y="0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5267732" y="4407616"/>
              <a:ext cx="110213" cy="20646"/>
            </a:xfrm>
            <a:custGeom>
              <a:avLst/>
              <a:gdLst/>
              <a:ahLst/>
              <a:cxnLst/>
              <a:rect l="l" t="t" r="r" b="b"/>
              <a:pathLst>
                <a:path w="2146" h="402" extrusionOk="0">
                  <a:moveTo>
                    <a:pt x="2017" y="1"/>
                  </a:moveTo>
                  <a:cubicBezTo>
                    <a:pt x="2013" y="1"/>
                    <a:pt x="2009" y="1"/>
                    <a:pt x="2006" y="1"/>
                  </a:cubicBezTo>
                  <a:lnTo>
                    <a:pt x="120" y="155"/>
                  </a:lnTo>
                  <a:cubicBezTo>
                    <a:pt x="52" y="161"/>
                    <a:pt x="1" y="221"/>
                    <a:pt x="7" y="289"/>
                  </a:cubicBezTo>
                  <a:cubicBezTo>
                    <a:pt x="13" y="353"/>
                    <a:pt x="67" y="402"/>
                    <a:pt x="130" y="402"/>
                  </a:cubicBezTo>
                  <a:cubicBezTo>
                    <a:pt x="134" y="402"/>
                    <a:pt x="137" y="402"/>
                    <a:pt x="141" y="402"/>
                  </a:cubicBezTo>
                  <a:lnTo>
                    <a:pt x="2027" y="248"/>
                  </a:lnTo>
                  <a:cubicBezTo>
                    <a:pt x="2094" y="242"/>
                    <a:pt x="2145" y="182"/>
                    <a:pt x="2139" y="114"/>
                  </a:cubicBezTo>
                  <a:cubicBezTo>
                    <a:pt x="2134" y="49"/>
                    <a:pt x="2081" y="1"/>
                    <a:pt x="2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5054292" y="4464982"/>
              <a:ext cx="168299" cy="25525"/>
            </a:xfrm>
            <a:custGeom>
              <a:avLst/>
              <a:gdLst/>
              <a:ahLst/>
              <a:cxnLst/>
              <a:rect l="l" t="t" r="r" b="b"/>
              <a:pathLst>
                <a:path w="3277" h="497" extrusionOk="0">
                  <a:moveTo>
                    <a:pt x="3148" y="0"/>
                  </a:moveTo>
                  <a:cubicBezTo>
                    <a:pt x="3144" y="0"/>
                    <a:pt x="3140" y="1"/>
                    <a:pt x="3137" y="1"/>
                  </a:cubicBezTo>
                  <a:lnTo>
                    <a:pt x="119" y="248"/>
                  </a:lnTo>
                  <a:cubicBezTo>
                    <a:pt x="50" y="254"/>
                    <a:pt x="0" y="314"/>
                    <a:pt x="5" y="382"/>
                  </a:cubicBezTo>
                  <a:cubicBezTo>
                    <a:pt x="11" y="448"/>
                    <a:pt x="66" y="496"/>
                    <a:pt x="130" y="496"/>
                  </a:cubicBezTo>
                  <a:cubicBezTo>
                    <a:pt x="133" y="496"/>
                    <a:pt x="136" y="496"/>
                    <a:pt x="139" y="496"/>
                  </a:cubicBezTo>
                  <a:lnTo>
                    <a:pt x="3158" y="248"/>
                  </a:lnTo>
                  <a:cubicBezTo>
                    <a:pt x="3225" y="242"/>
                    <a:pt x="3277" y="183"/>
                    <a:pt x="3271" y="114"/>
                  </a:cubicBezTo>
                  <a:cubicBezTo>
                    <a:pt x="3265" y="50"/>
                    <a:pt x="3212" y="0"/>
                    <a:pt x="3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5244981" y="4457124"/>
              <a:ext cx="101585" cy="20029"/>
            </a:xfrm>
            <a:custGeom>
              <a:avLst/>
              <a:gdLst/>
              <a:ahLst/>
              <a:cxnLst/>
              <a:rect l="l" t="t" r="r" b="b"/>
              <a:pathLst>
                <a:path w="1978" h="390" extrusionOk="0">
                  <a:moveTo>
                    <a:pt x="1846" y="0"/>
                  </a:moveTo>
                  <a:cubicBezTo>
                    <a:pt x="1843" y="0"/>
                    <a:pt x="1840" y="0"/>
                    <a:pt x="1838" y="0"/>
                  </a:cubicBezTo>
                  <a:lnTo>
                    <a:pt x="119" y="142"/>
                  </a:lnTo>
                  <a:cubicBezTo>
                    <a:pt x="51" y="148"/>
                    <a:pt x="0" y="208"/>
                    <a:pt x="6" y="276"/>
                  </a:cubicBezTo>
                  <a:cubicBezTo>
                    <a:pt x="12" y="340"/>
                    <a:pt x="65" y="389"/>
                    <a:pt x="129" y="389"/>
                  </a:cubicBezTo>
                  <a:cubicBezTo>
                    <a:pt x="133" y="389"/>
                    <a:pt x="136" y="389"/>
                    <a:pt x="140" y="389"/>
                  </a:cubicBezTo>
                  <a:lnTo>
                    <a:pt x="1859" y="247"/>
                  </a:lnTo>
                  <a:cubicBezTo>
                    <a:pt x="1926" y="243"/>
                    <a:pt x="1978" y="182"/>
                    <a:pt x="1971" y="115"/>
                  </a:cubicBezTo>
                  <a:cubicBezTo>
                    <a:pt x="1966" y="48"/>
                    <a:pt x="1910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5010331" y="4510792"/>
              <a:ext cx="278563" cy="34564"/>
            </a:xfrm>
            <a:custGeom>
              <a:avLst/>
              <a:gdLst/>
              <a:ahLst/>
              <a:cxnLst/>
              <a:rect l="l" t="t" r="r" b="b"/>
              <a:pathLst>
                <a:path w="5424" h="673" extrusionOk="0">
                  <a:moveTo>
                    <a:pt x="5294" y="1"/>
                  </a:moveTo>
                  <a:cubicBezTo>
                    <a:pt x="5291" y="1"/>
                    <a:pt x="5288" y="1"/>
                    <a:pt x="5285" y="1"/>
                  </a:cubicBezTo>
                  <a:lnTo>
                    <a:pt x="119" y="426"/>
                  </a:lnTo>
                  <a:cubicBezTo>
                    <a:pt x="51" y="430"/>
                    <a:pt x="0" y="490"/>
                    <a:pt x="6" y="558"/>
                  </a:cubicBezTo>
                  <a:cubicBezTo>
                    <a:pt x="12" y="624"/>
                    <a:pt x="66" y="673"/>
                    <a:pt x="130" y="673"/>
                  </a:cubicBezTo>
                  <a:cubicBezTo>
                    <a:pt x="133" y="673"/>
                    <a:pt x="136" y="673"/>
                    <a:pt x="139" y="672"/>
                  </a:cubicBezTo>
                  <a:lnTo>
                    <a:pt x="5305" y="248"/>
                  </a:lnTo>
                  <a:cubicBezTo>
                    <a:pt x="5373" y="244"/>
                    <a:pt x="5424" y="183"/>
                    <a:pt x="5418" y="116"/>
                  </a:cubicBezTo>
                  <a:cubicBezTo>
                    <a:pt x="5412" y="49"/>
                    <a:pt x="5358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5322171" y="4502935"/>
              <a:ext cx="63581" cy="16845"/>
            </a:xfrm>
            <a:custGeom>
              <a:avLst/>
              <a:gdLst/>
              <a:ahLst/>
              <a:cxnLst/>
              <a:rect l="l" t="t" r="r" b="b"/>
              <a:pathLst>
                <a:path w="1238" h="328" extrusionOk="0">
                  <a:moveTo>
                    <a:pt x="1109" y="0"/>
                  </a:moveTo>
                  <a:cubicBezTo>
                    <a:pt x="1105" y="0"/>
                    <a:pt x="1101" y="0"/>
                    <a:pt x="1098" y="1"/>
                  </a:cubicBezTo>
                  <a:lnTo>
                    <a:pt x="119" y="81"/>
                  </a:lnTo>
                  <a:cubicBezTo>
                    <a:pt x="50" y="87"/>
                    <a:pt x="0" y="145"/>
                    <a:pt x="5" y="214"/>
                  </a:cubicBezTo>
                  <a:cubicBezTo>
                    <a:pt x="11" y="279"/>
                    <a:pt x="65" y="328"/>
                    <a:pt x="128" y="328"/>
                  </a:cubicBezTo>
                  <a:cubicBezTo>
                    <a:pt x="132" y="328"/>
                    <a:pt x="135" y="328"/>
                    <a:pt x="139" y="327"/>
                  </a:cubicBezTo>
                  <a:lnTo>
                    <a:pt x="1119" y="248"/>
                  </a:lnTo>
                  <a:cubicBezTo>
                    <a:pt x="1186" y="242"/>
                    <a:pt x="1237" y="181"/>
                    <a:pt x="1231" y="114"/>
                  </a:cubicBezTo>
                  <a:cubicBezTo>
                    <a:pt x="1226" y="50"/>
                    <a:pt x="1173" y="0"/>
                    <a:pt x="1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5014337" y="4571959"/>
              <a:ext cx="137689" cy="22957"/>
            </a:xfrm>
            <a:custGeom>
              <a:avLst/>
              <a:gdLst/>
              <a:ahLst/>
              <a:cxnLst/>
              <a:rect l="l" t="t" r="r" b="b"/>
              <a:pathLst>
                <a:path w="2681" h="447" extrusionOk="0">
                  <a:moveTo>
                    <a:pt x="2549" y="0"/>
                  </a:moveTo>
                  <a:cubicBezTo>
                    <a:pt x="2547" y="0"/>
                    <a:pt x="2544" y="0"/>
                    <a:pt x="2541" y="1"/>
                  </a:cubicBezTo>
                  <a:lnTo>
                    <a:pt x="119" y="199"/>
                  </a:lnTo>
                  <a:cubicBezTo>
                    <a:pt x="52" y="205"/>
                    <a:pt x="0" y="266"/>
                    <a:pt x="6" y="333"/>
                  </a:cubicBezTo>
                  <a:cubicBezTo>
                    <a:pt x="12" y="397"/>
                    <a:pt x="66" y="447"/>
                    <a:pt x="130" y="447"/>
                  </a:cubicBezTo>
                  <a:cubicBezTo>
                    <a:pt x="133" y="447"/>
                    <a:pt x="137" y="446"/>
                    <a:pt x="140" y="446"/>
                  </a:cubicBezTo>
                  <a:lnTo>
                    <a:pt x="2562" y="247"/>
                  </a:lnTo>
                  <a:cubicBezTo>
                    <a:pt x="2629" y="241"/>
                    <a:pt x="2681" y="183"/>
                    <a:pt x="2675" y="115"/>
                  </a:cubicBezTo>
                  <a:cubicBezTo>
                    <a:pt x="2669" y="49"/>
                    <a:pt x="2615" y="0"/>
                    <a:pt x="2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5200301" y="4564152"/>
              <a:ext cx="47711" cy="15561"/>
            </a:xfrm>
            <a:custGeom>
              <a:avLst/>
              <a:gdLst/>
              <a:ahLst/>
              <a:cxnLst/>
              <a:rect l="l" t="t" r="r" b="b"/>
              <a:pathLst>
                <a:path w="929" h="303" extrusionOk="0">
                  <a:moveTo>
                    <a:pt x="801" y="0"/>
                  </a:moveTo>
                  <a:cubicBezTo>
                    <a:pt x="798" y="0"/>
                    <a:pt x="794" y="0"/>
                    <a:pt x="790" y="1"/>
                  </a:cubicBezTo>
                  <a:lnTo>
                    <a:pt x="119" y="55"/>
                  </a:lnTo>
                  <a:cubicBezTo>
                    <a:pt x="51" y="61"/>
                    <a:pt x="0" y="120"/>
                    <a:pt x="6" y="189"/>
                  </a:cubicBezTo>
                  <a:cubicBezTo>
                    <a:pt x="12" y="253"/>
                    <a:pt x="65" y="302"/>
                    <a:pt x="129" y="302"/>
                  </a:cubicBezTo>
                  <a:cubicBezTo>
                    <a:pt x="133" y="302"/>
                    <a:pt x="136" y="302"/>
                    <a:pt x="140" y="302"/>
                  </a:cubicBezTo>
                  <a:lnTo>
                    <a:pt x="810" y="247"/>
                  </a:lnTo>
                  <a:cubicBezTo>
                    <a:pt x="879" y="241"/>
                    <a:pt x="929" y="181"/>
                    <a:pt x="924" y="114"/>
                  </a:cubicBezTo>
                  <a:cubicBezTo>
                    <a:pt x="919" y="48"/>
                    <a:pt x="864" y="0"/>
                    <a:pt x="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5279647" y="4552443"/>
              <a:ext cx="110110" cy="20748"/>
            </a:xfrm>
            <a:custGeom>
              <a:avLst/>
              <a:gdLst/>
              <a:ahLst/>
              <a:cxnLst/>
              <a:rect l="l" t="t" r="r" b="b"/>
              <a:pathLst>
                <a:path w="2144" h="404" extrusionOk="0">
                  <a:moveTo>
                    <a:pt x="2016" y="1"/>
                  </a:moveTo>
                  <a:cubicBezTo>
                    <a:pt x="2013" y="1"/>
                    <a:pt x="2009" y="1"/>
                    <a:pt x="2005" y="1"/>
                  </a:cubicBezTo>
                  <a:lnTo>
                    <a:pt x="120" y="156"/>
                  </a:lnTo>
                  <a:cubicBezTo>
                    <a:pt x="52" y="161"/>
                    <a:pt x="1" y="221"/>
                    <a:pt x="7" y="289"/>
                  </a:cubicBezTo>
                  <a:cubicBezTo>
                    <a:pt x="11" y="355"/>
                    <a:pt x="66" y="404"/>
                    <a:pt x="131" y="404"/>
                  </a:cubicBezTo>
                  <a:cubicBezTo>
                    <a:pt x="133" y="404"/>
                    <a:pt x="136" y="403"/>
                    <a:pt x="139" y="403"/>
                  </a:cubicBezTo>
                  <a:lnTo>
                    <a:pt x="2025" y="248"/>
                  </a:lnTo>
                  <a:cubicBezTo>
                    <a:pt x="2094" y="242"/>
                    <a:pt x="2144" y="184"/>
                    <a:pt x="2139" y="114"/>
                  </a:cubicBezTo>
                  <a:cubicBezTo>
                    <a:pt x="2134" y="50"/>
                    <a:pt x="2079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5066105" y="4609912"/>
              <a:ext cx="168401" cy="25422"/>
            </a:xfrm>
            <a:custGeom>
              <a:avLst/>
              <a:gdLst/>
              <a:ahLst/>
              <a:cxnLst/>
              <a:rect l="l" t="t" r="r" b="b"/>
              <a:pathLst>
                <a:path w="3279" h="495" extrusionOk="0">
                  <a:moveTo>
                    <a:pt x="3149" y="0"/>
                  </a:moveTo>
                  <a:cubicBezTo>
                    <a:pt x="3146" y="0"/>
                    <a:pt x="3142" y="0"/>
                    <a:pt x="3138" y="1"/>
                  </a:cubicBezTo>
                  <a:lnTo>
                    <a:pt x="120" y="247"/>
                  </a:lnTo>
                  <a:cubicBezTo>
                    <a:pt x="52" y="253"/>
                    <a:pt x="1" y="314"/>
                    <a:pt x="7" y="381"/>
                  </a:cubicBezTo>
                  <a:cubicBezTo>
                    <a:pt x="12" y="445"/>
                    <a:pt x="65" y="495"/>
                    <a:pt x="130" y="495"/>
                  </a:cubicBezTo>
                  <a:cubicBezTo>
                    <a:pt x="133" y="495"/>
                    <a:pt x="137" y="494"/>
                    <a:pt x="141" y="494"/>
                  </a:cubicBezTo>
                  <a:lnTo>
                    <a:pt x="3159" y="247"/>
                  </a:lnTo>
                  <a:cubicBezTo>
                    <a:pt x="3227" y="241"/>
                    <a:pt x="3278" y="181"/>
                    <a:pt x="3272" y="113"/>
                  </a:cubicBezTo>
                  <a:cubicBezTo>
                    <a:pt x="3267" y="49"/>
                    <a:pt x="3212" y="0"/>
                    <a:pt x="3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5256845" y="4602003"/>
              <a:ext cx="101534" cy="20029"/>
            </a:xfrm>
            <a:custGeom>
              <a:avLst/>
              <a:gdLst/>
              <a:ahLst/>
              <a:cxnLst/>
              <a:rect l="l" t="t" r="r" b="b"/>
              <a:pathLst>
                <a:path w="1977" h="390" extrusionOk="0">
                  <a:moveTo>
                    <a:pt x="1849" y="1"/>
                  </a:moveTo>
                  <a:cubicBezTo>
                    <a:pt x="1846" y="1"/>
                    <a:pt x="1842" y="1"/>
                    <a:pt x="1838" y="1"/>
                  </a:cubicBezTo>
                  <a:lnTo>
                    <a:pt x="120" y="143"/>
                  </a:lnTo>
                  <a:cubicBezTo>
                    <a:pt x="50" y="149"/>
                    <a:pt x="1" y="207"/>
                    <a:pt x="5" y="276"/>
                  </a:cubicBezTo>
                  <a:cubicBezTo>
                    <a:pt x="11" y="341"/>
                    <a:pt x="65" y="390"/>
                    <a:pt x="128" y="390"/>
                  </a:cubicBezTo>
                  <a:cubicBezTo>
                    <a:pt x="132" y="390"/>
                    <a:pt x="136" y="390"/>
                    <a:pt x="139" y="389"/>
                  </a:cubicBezTo>
                  <a:lnTo>
                    <a:pt x="1858" y="248"/>
                  </a:lnTo>
                  <a:cubicBezTo>
                    <a:pt x="1926" y="242"/>
                    <a:pt x="1977" y="183"/>
                    <a:pt x="1971" y="114"/>
                  </a:cubicBezTo>
                  <a:cubicBezTo>
                    <a:pt x="1966" y="50"/>
                    <a:pt x="1912" y="1"/>
                    <a:pt x="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5022143" y="4655722"/>
              <a:ext cx="278614" cy="34512"/>
            </a:xfrm>
            <a:custGeom>
              <a:avLst/>
              <a:gdLst/>
              <a:ahLst/>
              <a:cxnLst/>
              <a:rect l="l" t="t" r="r" b="b"/>
              <a:pathLst>
                <a:path w="5425" h="672" extrusionOk="0">
                  <a:moveTo>
                    <a:pt x="5296" y="0"/>
                  </a:moveTo>
                  <a:cubicBezTo>
                    <a:pt x="5293" y="0"/>
                    <a:pt x="5289" y="1"/>
                    <a:pt x="5286" y="1"/>
                  </a:cubicBezTo>
                  <a:lnTo>
                    <a:pt x="119" y="424"/>
                  </a:lnTo>
                  <a:cubicBezTo>
                    <a:pt x="52" y="430"/>
                    <a:pt x="0" y="490"/>
                    <a:pt x="6" y="558"/>
                  </a:cubicBezTo>
                  <a:cubicBezTo>
                    <a:pt x="12" y="622"/>
                    <a:pt x="66" y="671"/>
                    <a:pt x="130" y="671"/>
                  </a:cubicBezTo>
                  <a:cubicBezTo>
                    <a:pt x="133" y="671"/>
                    <a:pt x="137" y="671"/>
                    <a:pt x="140" y="671"/>
                  </a:cubicBezTo>
                  <a:lnTo>
                    <a:pt x="5305" y="248"/>
                  </a:lnTo>
                  <a:cubicBezTo>
                    <a:pt x="5374" y="242"/>
                    <a:pt x="5424" y="183"/>
                    <a:pt x="5420" y="114"/>
                  </a:cubicBezTo>
                  <a:cubicBezTo>
                    <a:pt x="5414" y="50"/>
                    <a:pt x="5360" y="0"/>
                    <a:pt x="5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5333983" y="4647762"/>
              <a:ext cx="63683" cy="16948"/>
            </a:xfrm>
            <a:custGeom>
              <a:avLst/>
              <a:gdLst/>
              <a:ahLst/>
              <a:cxnLst/>
              <a:rect l="l" t="t" r="r" b="b"/>
              <a:pathLst>
                <a:path w="1240" h="330" extrusionOk="0">
                  <a:moveTo>
                    <a:pt x="1110" y="0"/>
                  </a:moveTo>
                  <a:cubicBezTo>
                    <a:pt x="1107" y="0"/>
                    <a:pt x="1103" y="1"/>
                    <a:pt x="1099" y="1"/>
                  </a:cubicBezTo>
                  <a:lnTo>
                    <a:pt x="120" y="82"/>
                  </a:lnTo>
                  <a:cubicBezTo>
                    <a:pt x="52" y="87"/>
                    <a:pt x="1" y="147"/>
                    <a:pt x="7" y="215"/>
                  </a:cubicBezTo>
                  <a:cubicBezTo>
                    <a:pt x="12" y="281"/>
                    <a:pt x="68" y="329"/>
                    <a:pt x="132" y="329"/>
                  </a:cubicBezTo>
                  <a:cubicBezTo>
                    <a:pt x="135" y="329"/>
                    <a:pt x="138" y="329"/>
                    <a:pt x="141" y="329"/>
                  </a:cubicBezTo>
                  <a:lnTo>
                    <a:pt x="1120" y="248"/>
                  </a:lnTo>
                  <a:cubicBezTo>
                    <a:pt x="1188" y="242"/>
                    <a:pt x="1239" y="183"/>
                    <a:pt x="1233" y="114"/>
                  </a:cubicBezTo>
                  <a:cubicBezTo>
                    <a:pt x="1228" y="50"/>
                    <a:pt x="1173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5264189" y="4699530"/>
              <a:ext cx="137638" cy="22957"/>
            </a:xfrm>
            <a:custGeom>
              <a:avLst/>
              <a:gdLst/>
              <a:ahLst/>
              <a:cxnLst/>
              <a:rect l="l" t="t" r="r" b="b"/>
              <a:pathLst>
                <a:path w="2680" h="447" extrusionOk="0">
                  <a:moveTo>
                    <a:pt x="2552" y="1"/>
                  </a:moveTo>
                  <a:cubicBezTo>
                    <a:pt x="2548" y="1"/>
                    <a:pt x="2545" y="1"/>
                    <a:pt x="2541" y="1"/>
                  </a:cubicBezTo>
                  <a:lnTo>
                    <a:pt x="120" y="200"/>
                  </a:lnTo>
                  <a:cubicBezTo>
                    <a:pt x="52" y="204"/>
                    <a:pt x="1" y="265"/>
                    <a:pt x="7" y="332"/>
                  </a:cubicBezTo>
                  <a:cubicBezTo>
                    <a:pt x="11" y="399"/>
                    <a:pt x="67" y="447"/>
                    <a:pt x="131" y="447"/>
                  </a:cubicBezTo>
                  <a:cubicBezTo>
                    <a:pt x="134" y="447"/>
                    <a:pt x="136" y="447"/>
                    <a:pt x="139" y="447"/>
                  </a:cubicBezTo>
                  <a:lnTo>
                    <a:pt x="2561" y="248"/>
                  </a:lnTo>
                  <a:cubicBezTo>
                    <a:pt x="2630" y="242"/>
                    <a:pt x="2680" y="182"/>
                    <a:pt x="2675" y="114"/>
                  </a:cubicBezTo>
                  <a:cubicBezTo>
                    <a:pt x="2669" y="50"/>
                    <a:pt x="2615" y="1"/>
                    <a:pt x="2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5168151" y="4714783"/>
              <a:ext cx="47814" cy="15561"/>
            </a:xfrm>
            <a:custGeom>
              <a:avLst/>
              <a:gdLst/>
              <a:ahLst/>
              <a:cxnLst/>
              <a:rect l="l" t="t" r="r" b="b"/>
              <a:pathLst>
                <a:path w="931" h="303" extrusionOk="0">
                  <a:moveTo>
                    <a:pt x="801" y="0"/>
                  </a:moveTo>
                  <a:cubicBezTo>
                    <a:pt x="798" y="0"/>
                    <a:pt x="794" y="0"/>
                    <a:pt x="790" y="1"/>
                  </a:cubicBezTo>
                  <a:lnTo>
                    <a:pt x="119" y="55"/>
                  </a:lnTo>
                  <a:cubicBezTo>
                    <a:pt x="51" y="61"/>
                    <a:pt x="0" y="121"/>
                    <a:pt x="6" y="189"/>
                  </a:cubicBezTo>
                  <a:cubicBezTo>
                    <a:pt x="12" y="253"/>
                    <a:pt x="66" y="302"/>
                    <a:pt x="129" y="302"/>
                  </a:cubicBezTo>
                  <a:cubicBezTo>
                    <a:pt x="133" y="302"/>
                    <a:pt x="136" y="302"/>
                    <a:pt x="140" y="302"/>
                  </a:cubicBezTo>
                  <a:lnTo>
                    <a:pt x="811" y="248"/>
                  </a:lnTo>
                  <a:cubicBezTo>
                    <a:pt x="879" y="242"/>
                    <a:pt x="930" y="181"/>
                    <a:pt x="924" y="114"/>
                  </a:cubicBezTo>
                  <a:cubicBezTo>
                    <a:pt x="918" y="49"/>
                    <a:pt x="866" y="0"/>
                    <a:pt x="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5026406" y="4721254"/>
              <a:ext cx="110162" cy="20748"/>
            </a:xfrm>
            <a:custGeom>
              <a:avLst/>
              <a:gdLst/>
              <a:ahLst/>
              <a:cxnLst/>
              <a:rect l="l" t="t" r="r" b="b"/>
              <a:pathLst>
                <a:path w="2145" h="404" extrusionOk="0">
                  <a:moveTo>
                    <a:pt x="2016" y="1"/>
                  </a:moveTo>
                  <a:cubicBezTo>
                    <a:pt x="2012" y="1"/>
                    <a:pt x="2008" y="1"/>
                    <a:pt x="2005" y="1"/>
                  </a:cubicBezTo>
                  <a:lnTo>
                    <a:pt x="119" y="156"/>
                  </a:lnTo>
                  <a:cubicBezTo>
                    <a:pt x="51" y="161"/>
                    <a:pt x="0" y="221"/>
                    <a:pt x="6" y="289"/>
                  </a:cubicBezTo>
                  <a:cubicBezTo>
                    <a:pt x="12" y="355"/>
                    <a:pt x="67" y="403"/>
                    <a:pt x="132" y="403"/>
                  </a:cubicBezTo>
                  <a:cubicBezTo>
                    <a:pt x="134" y="403"/>
                    <a:pt x="137" y="403"/>
                    <a:pt x="140" y="403"/>
                  </a:cubicBezTo>
                  <a:lnTo>
                    <a:pt x="2026" y="248"/>
                  </a:lnTo>
                  <a:cubicBezTo>
                    <a:pt x="2093" y="242"/>
                    <a:pt x="2145" y="183"/>
                    <a:pt x="2139" y="114"/>
                  </a:cubicBezTo>
                  <a:cubicBezTo>
                    <a:pt x="2133" y="50"/>
                    <a:pt x="2080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5189002" y="4747857"/>
              <a:ext cx="168401" cy="25422"/>
            </a:xfrm>
            <a:custGeom>
              <a:avLst/>
              <a:gdLst/>
              <a:ahLst/>
              <a:cxnLst/>
              <a:rect l="l" t="t" r="r" b="b"/>
              <a:pathLst>
                <a:path w="3279" h="495" extrusionOk="0">
                  <a:moveTo>
                    <a:pt x="3149" y="0"/>
                  </a:moveTo>
                  <a:cubicBezTo>
                    <a:pt x="3145" y="0"/>
                    <a:pt x="3142" y="0"/>
                    <a:pt x="3138" y="1"/>
                  </a:cubicBezTo>
                  <a:lnTo>
                    <a:pt x="119" y="248"/>
                  </a:lnTo>
                  <a:cubicBezTo>
                    <a:pt x="52" y="254"/>
                    <a:pt x="0" y="314"/>
                    <a:pt x="7" y="382"/>
                  </a:cubicBezTo>
                  <a:cubicBezTo>
                    <a:pt x="12" y="446"/>
                    <a:pt x="66" y="495"/>
                    <a:pt x="130" y="495"/>
                  </a:cubicBezTo>
                  <a:cubicBezTo>
                    <a:pt x="133" y="495"/>
                    <a:pt x="137" y="495"/>
                    <a:pt x="140" y="494"/>
                  </a:cubicBezTo>
                  <a:lnTo>
                    <a:pt x="3159" y="248"/>
                  </a:lnTo>
                  <a:cubicBezTo>
                    <a:pt x="3227" y="242"/>
                    <a:pt x="3278" y="183"/>
                    <a:pt x="3272" y="114"/>
                  </a:cubicBezTo>
                  <a:cubicBezTo>
                    <a:pt x="3266" y="50"/>
                    <a:pt x="3212" y="0"/>
                    <a:pt x="3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5065488" y="4765730"/>
              <a:ext cx="101534" cy="20029"/>
            </a:xfrm>
            <a:custGeom>
              <a:avLst/>
              <a:gdLst/>
              <a:ahLst/>
              <a:cxnLst/>
              <a:rect l="l" t="t" r="r" b="b"/>
              <a:pathLst>
                <a:path w="1977" h="390" extrusionOk="0">
                  <a:moveTo>
                    <a:pt x="1847" y="0"/>
                  </a:moveTo>
                  <a:cubicBezTo>
                    <a:pt x="1844" y="0"/>
                    <a:pt x="1841" y="0"/>
                    <a:pt x="1838" y="0"/>
                  </a:cubicBezTo>
                  <a:lnTo>
                    <a:pt x="120" y="142"/>
                  </a:lnTo>
                  <a:cubicBezTo>
                    <a:pt x="50" y="148"/>
                    <a:pt x="1" y="208"/>
                    <a:pt x="5" y="276"/>
                  </a:cubicBezTo>
                  <a:cubicBezTo>
                    <a:pt x="11" y="340"/>
                    <a:pt x="65" y="389"/>
                    <a:pt x="128" y="389"/>
                  </a:cubicBezTo>
                  <a:cubicBezTo>
                    <a:pt x="132" y="389"/>
                    <a:pt x="135" y="389"/>
                    <a:pt x="139" y="389"/>
                  </a:cubicBezTo>
                  <a:lnTo>
                    <a:pt x="1858" y="249"/>
                  </a:lnTo>
                  <a:cubicBezTo>
                    <a:pt x="1925" y="243"/>
                    <a:pt x="1977" y="183"/>
                    <a:pt x="1971" y="115"/>
                  </a:cubicBezTo>
                  <a:cubicBezTo>
                    <a:pt x="1966" y="49"/>
                    <a:pt x="1911" y="0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5180117" y="4191710"/>
              <a:ext cx="843290" cy="840620"/>
            </a:xfrm>
            <a:custGeom>
              <a:avLst/>
              <a:gdLst/>
              <a:ahLst/>
              <a:cxnLst/>
              <a:rect l="l" t="t" r="r" b="b"/>
              <a:pathLst>
                <a:path w="16420" h="16368" extrusionOk="0">
                  <a:moveTo>
                    <a:pt x="5299" y="0"/>
                  </a:moveTo>
                  <a:cubicBezTo>
                    <a:pt x="4966" y="0"/>
                    <a:pt x="4650" y="197"/>
                    <a:pt x="4514" y="524"/>
                  </a:cubicBezTo>
                  <a:lnTo>
                    <a:pt x="181" y="10986"/>
                  </a:lnTo>
                  <a:cubicBezTo>
                    <a:pt x="0" y="11420"/>
                    <a:pt x="207" y="11916"/>
                    <a:pt x="640" y="12097"/>
                  </a:cubicBezTo>
                  <a:lnTo>
                    <a:pt x="10795" y="16303"/>
                  </a:lnTo>
                  <a:cubicBezTo>
                    <a:pt x="10901" y="16347"/>
                    <a:pt x="11011" y="16368"/>
                    <a:pt x="11119" y="16368"/>
                  </a:cubicBezTo>
                  <a:cubicBezTo>
                    <a:pt x="11453" y="16368"/>
                    <a:pt x="11771" y="16170"/>
                    <a:pt x="11906" y="15843"/>
                  </a:cubicBezTo>
                  <a:lnTo>
                    <a:pt x="16238" y="5382"/>
                  </a:lnTo>
                  <a:cubicBezTo>
                    <a:pt x="16419" y="4949"/>
                    <a:pt x="16213" y="4451"/>
                    <a:pt x="15779" y="4271"/>
                  </a:cubicBezTo>
                  <a:lnTo>
                    <a:pt x="5624" y="65"/>
                  </a:lnTo>
                  <a:cubicBezTo>
                    <a:pt x="5518" y="21"/>
                    <a:pt x="5408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5230139" y="4236442"/>
              <a:ext cx="743246" cy="751155"/>
            </a:xfrm>
            <a:custGeom>
              <a:avLst/>
              <a:gdLst/>
              <a:ahLst/>
              <a:cxnLst/>
              <a:rect l="l" t="t" r="r" b="b"/>
              <a:pathLst>
                <a:path w="14472" h="14626" extrusionOk="0">
                  <a:moveTo>
                    <a:pt x="4316" y="1"/>
                  </a:moveTo>
                  <a:lnTo>
                    <a:pt x="0" y="10421"/>
                  </a:lnTo>
                  <a:lnTo>
                    <a:pt x="10155" y="14626"/>
                  </a:lnTo>
                  <a:lnTo>
                    <a:pt x="14471" y="4206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5281650" y="4288469"/>
              <a:ext cx="640171" cy="647053"/>
            </a:xfrm>
            <a:custGeom>
              <a:avLst/>
              <a:gdLst/>
              <a:ahLst/>
              <a:cxnLst/>
              <a:rect l="l" t="t" r="r" b="b"/>
              <a:pathLst>
                <a:path w="12465" h="12599" extrusionOk="0">
                  <a:moveTo>
                    <a:pt x="3718" y="1"/>
                  </a:moveTo>
                  <a:lnTo>
                    <a:pt x="1" y="8976"/>
                  </a:lnTo>
                  <a:lnTo>
                    <a:pt x="8747" y="12598"/>
                  </a:lnTo>
                  <a:lnTo>
                    <a:pt x="12465" y="362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5486719" y="4362627"/>
              <a:ext cx="138254" cy="64762"/>
            </a:xfrm>
            <a:custGeom>
              <a:avLst/>
              <a:gdLst/>
              <a:ahLst/>
              <a:cxnLst/>
              <a:rect l="l" t="t" r="r" b="b"/>
              <a:pathLst>
                <a:path w="2692" h="1261" extrusionOk="0">
                  <a:moveTo>
                    <a:pt x="154" y="1"/>
                  </a:moveTo>
                  <a:cubicBezTo>
                    <a:pt x="102" y="1"/>
                    <a:pt x="51" y="33"/>
                    <a:pt x="29" y="86"/>
                  </a:cubicBezTo>
                  <a:cubicBezTo>
                    <a:pt x="0" y="155"/>
                    <a:pt x="32" y="233"/>
                    <a:pt x="100" y="260"/>
                  </a:cubicBezTo>
                  <a:lnTo>
                    <a:pt x="2490" y="1250"/>
                  </a:lnTo>
                  <a:cubicBezTo>
                    <a:pt x="2506" y="1257"/>
                    <a:pt x="2523" y="1261"/>
                    <a:pt x="2540" y="1261"/>
                  </a:cubicBezTo>
                  <a:cubicBezTo>
                    <a:pt x="2592" y="1261"/>
                    <a:pt x="2641" y="1229"/>
                    <a:pt x="2663" y="1177"/>
                  </a:cubicBezTo>
                  <a:cubicBezTo>
                    <a:pt x="2691" y="1107"/>
                    <a:pt x="2661" y="1029"/>
                    <a:pt x="2593" y="1001"/>
                  </a:cubicBezTo>
                  <a:lnTo>
                    <a:pt x="202" y="10"/>
                  </a:lnTo>
                  <a:cubicBezTo>
                    <a:pt x="186" y="4"/>
                    <a:pt x="170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5670269" y="4438687"/>
              <a:ext cx="49509" cy="27990"/>
            </a:xfrm>
            <a:custGeom>
              <a:avLst/>
              <a:gdLst/>
              <a:ahLst/>
              <a:cxnLst/>
              <a:rect l="l" t="t" r="r" b="b"/>
              <a:pathLst>
                <a:path w="964" h="545" extrusionOk="0">
                  <a:moveTo>
                    <a:pt x="153" y="0"/>
                  </a:moveTo>
                  <a:cubicBezTo>
                    <a:pt x="100" y="0"/>
                    <a:pt x="51" y="32"/>
                    <a:pt x="29" y="84"/>
                  </a:cubicBezTo>
                  <a:cubicBezTo>
                    <a:pt x="1" y="153"/>
                    <a:pt x="32" y="233"/>
                    <a:pt x="98" y="260"/>
                  </a:cubicBezTo>
                  <a:lnTo>
                    <a:pt x="762" y="534"/>
                  </a:lnTo>
                  <a:cubicBezTo>
                    <a:pt x="778" y="541"/>
                    <a:pt x="795" y="544"/>
                    <a:pt x="812" y="544"/>
                  </a:cubicBezTo>
                  <a:cubicBezTo>
                    <a:pt x="864" y="544"/>
                    <a:pt x="914" y="513"/>
                    <a:pt x="935" y="460"/>
                  </a:cubicBezTo>
                  <a:cubicBezTo>
                    <a:pt x="964" y="391"/>
                    <a:pt x="932" y="313"/>
                    <a:pt x="864" y="284"/>
                  </a:cubicBezTo>
                  <a:lnTo>
                    <a:pt x="202" y="10"/>
                  </a:lnTo>
                  <a:cubicBezTo>
                    <a:pt x="186" y="3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5748589" y="4471144"/>
              <a:ext cx="111189" cy="53463"/>
            </a:xfrm>
            <a:custGeom>
              <a:avLst/>
              <a:gdLst/>
              <a:ahLst/>
              <a:cxnLst/>
              <a:rect l="l" t="t" r="r" b="b"/>
              <a:pathLst>
                <a:path w="2165" h="1041" extrusionOk="0">
                  <a:moveTo>
                    <a:pt x="154" y="0"/>
                  </a:moveTo>
                  <a:cubicBezTo>
                    <a:pt x="101" y="0"/>
                    <a:pt x="52" y="33"/>
                    <a:pt x="30" y="84"/>
                  </a:cubicBezTo>
                  <a:cubicBezTo>
                    <a:pt x="0" y="153"/>
                    <a:pt x="32" y="233"/>
                    <a:pt x="99" y="260"/>
                  </a:cubicBezTo>
                  <a:lnTo>
                    <a:pt x="1961" y="1031"/>
                  </a:lnTo>
                  <a:cubicBezTo>
                    <a:pt x="1977" y="1038"/>
                    <a:pt x="1995" y="1041"/>
                    <a:pt x="2011" y="1041"/>
                  </a:cubicBezTo>
                  <a:cubicBezTo>
                    <a:pt x="2063" y="1041"/>
                    <a:pt x="2112" y="1009"/>
                    <a:pt x="2134" y="957"/>
                  </a:cubicBezTo>
                  <a:cubicBezTo>
                    <a:pt x="2164" y="888"/>
                    <a:pt x="2133" y="809"/>
                    <a:pt x="2065" y="781"/>
                  </a:cubicBezTo>
                  <a:lnTo>
                    <a:pt x="203" y="10"/>
                  </a:lnTo>
                  <a:cubicBezTo>
                    <a:pt x="187" y="3"/>
                    <a:pt x="170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5515633" y="4427285"/>
              <a:ext cx="168504" cy="77293"/>
            </a:xfrm>
            <a:custGeom>
              <a:avLst/>
              <a:gdLst/>
              <a:ahLst/>
              <a:cxnLst/>
              <a:rect l="l" t="t" r="r" b="b"/>
              <a:pathLst>
                <a:path w="3281" h="1505" extrusionOk="0">
                  <a:moveTo>
                    <a:pt x="153" y="0"/>
                  </a:moveTo>
                  <a:cubicBezTo>
                    <a:pt x="101" y="0"/>
                    <a:pt x="51" y="32"/>
                    <a:pt x="29" y="85"/>
                  </a:cubicBezTo>
                  <a:cubicBezTo>
                    <a:pt x="0" y="154"/>
                    <a:pt x="30" y="232"/>
                    <a:pt x="98" y="261"/>
                  </a:cubicBezTo>
                  <a:lnTo>
                    <a:pt x="3078" y="1495"/>
                  </a:lnTo>
                  <a:cubicBezTo>
                    <a:pt x="3094" y="1501"/>
                    <a:pt x="3110" y="1504"/>
                    <a:pt x="3127" y="1504"/>
                  </a:cubicBezTo>
                  <a:cubicBezTo>
                    <a:pt x="3180" y="1504"/>
                    <a:pt x="3231" y="1472"/>
                    <a:pt x="3252" y="1420"/>
                  </a:cubicBezTo>
                  <a:cubicBezTo>
                    <a:pt x="3281" y="1350"/>
                    <a:pt x="3249" y="1272"/>
                    <a:pt x="3182" y="1245"/>
                  </a:cubicBezTo>
                  <a:lnTo>
                    <a:pt x="202" y="9"/>
                  </a:lnTo>
                  <a:cubicBezTo>
                    <a:pt x="186" y="3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702727" y="4507505"/>
              <a:ext cx="102612" cy="49971"/>
            </a:xfrm>
            <a:custGeom>
              <a:avLst/>
              <a:gdLst/>
              <a:ahLst/>
              <a:cxnLst/>
              <a:rect l="l" t="t" r="r" b="b"/>
              <a:pathLst>
                <a:path w="1998" h="973" extrusionOk="0">
                  <a:moveTo>
                    <a:pt x="154" y="0"/>
                  </a:moveTo>
                  <a:cubicBezTo>
                    <a:pt x="102" y="0"/>
                    <a:pt x="51" y="32"/>
                    <a:pt x="29" y="85"/>
                  </a:cubicBezTo>
                  <a:cubicBezTo>
                    <a:pt x="1" y="154"/>
                    <a:pt x="32" y="232"/>
                    <a:pt x="98" y="259"/>
                  </a:cubicBezTo>
                  <a:lnTo>
                    <a:pt x="1796" y="962"/>
                  </a:lnTo>
                  <a:cubicBezTo>
                    <a:pt x="1813" y="969"/>
                    <a:pt x="1830" y="972"/>
                    <a:pt x="1846" y="972"/>
                  </a:cubicBezTo>
                  <a:cubicBezTo>
                    <a:pt x="1898" y="972"/>
                    <a:pt x="1947" y="941"/>
                    <a:pt x="1969" y="888"/>
                  </a:cubicBezTo>
                  <a:cubicBezTo>
                    <a:pt x="1998" y="819"/>
                    <a:pt x="1966" y="741"/>
                    <a:pt x="1900" y="712"/>
                  </a:cubicBezTo>
                  <a:lnTo>
                    <a:pt x="202" y="10"/>
                  </a:lnTo>
                  <a:cubicBezTo>
                    <a:pt x="187" y="3"/>
                    <a:pt x="170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446661" y="4459230"/>
              <a:ext cx="277433" cy="122334"/>
            </a:xfrm>
            <a:custGeom>
              <a:avLst/>
              <a:gdLst/>
              <a:ahLst/>
              <a:cxnLst/>
              <a:rect l="l" t="t" r="r" b="b"/>
              <a:pathLst>
                <a:path w="5402" h="2382" extrusionOk="0">
                  <a:moveTo>
                    <a:pt x="153" y="0"/>
                  </a:moveTo>
                  <a:cubicBezTo>
                    <a:pt x="101" y="0"/>
                    <a:pt x="51" y="32"/>
                    <a:pt x="29" y="84"/>
                  </a:cubicBezTo>
                  <a:cubicBezTo>
                    <a:pt x="1" y="153"/>
                    <a:pt x="32" y="232"/>
                    <a:pt x="100" y="260"/>
                  </a:cubicBezTo>
                  <a:lnTo>
                    <a:pt x="5200" y="2372"/>
                  </a:lnTo>
                  <a:cubicBezTo>
                    <a:pt x="5217" y="2379"/>
                    <a:pt x="5233" y="2382"/>
                    <a:pt x="5250" y="2382"/>
                  </a:cubicBezTo>
                  <a:cubicBezTo>
                    <a:pt x="5302" y="2382"/>
                    <a:pt x="5352" y="2350"/>
                    <a:pt x="5373" y="2298"/>
                  </a:cubicBezTo>
                  <a:cubicBezTo>
                    <a:pt x="5402" y="2229"/>
                    <a:pt x="5370" y="2151"/>
                    <a:pt x="5303" y="2122"/>
                  </a:cubicBezTo>
                  <a:lnTo>
                    <a:pt x="204" y="11"/>
                  </a:lnTo>
                  <a:cubicBezTo>
                    <a:pt x="188" y="4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754598" y="4586698"/>
              <a:ext cx="65121" cy="34512"/>
            </a:xfrm>
            <a:custGeom>
              <a:avLst/>
              <a:gdLst/>
              <a:ahLst/>
              <a:cxnLst/>
              <a:rect l="l" t="t" r="r" b="b"/>
              <a:pathLst>
                <a:path w="1268" h="672" extrusionOk="0">
                  <a:moveTo>
                    <a:pt x="153" y="1"/>
                  </a:moveTo>
                  <a:cubicBezTo>
                    <a:pt x="101" y="1"/>
                    <a:pt x="51" y="32"/>
                    <a:pt x="29" y="85"/>
                  </a:cubicBezTo>
                  <a:cubicBezTo>
                    <a:pt x="0" y="155"/>
                    <a:pt x="31" y="233"/>
                    <a:pt x="98" y="260"/>
                  </a:cubicBezTo>
                  <a:lnTo>
                    <a:pt x="1066" y="662"/>
                  </a:lnTo>
                  <a:cubicBezTo>
                    <a:pt x="1082" y="668"/>
                    <a:pt x="1098" y="671"/>
                    <a:pt x="1114" y="671"/>
                  </a:cubicBezTo>
                  <a:cubicBezTo>
                    <a:pt x="1166" y="671"/>
                    <a:pt x="1217" y="639"/>
                    <a:pt x="1239" y="586"/>
                  </a:cubicBezTo>
                  <a:cubicBezTo>
                    <a:pt x="1268" y="517"/>
                    <a:pt x="1236" y="439"/>
                    <a:pt x="1170" y="412"/>
                  </a:cubicBezTo>
                  <a:lnTo>
                    <a:pt x="202" y="10"/>
                  </a:lnTo>
                  <a:cubicBezTo>
                    <a:pt x="186" y="4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425912" y="4509406"/>
              <a:ext cx="138306" cy="64813"/>
            </a:xfrm>
            <a:custGeom>
              <a:avLst/>
              <a:gdLst/>
              <a:ahLst/>
              <a:cxnLst/>
              <a:rect l="l" t="t" r="r" b="b"/>
              <a:pathLst>
                <a:path w="2693" h="1262" extrusionOk="0">
                  <a:moveTo>
                    <a:pt x="154" y="1"/>
                  </a:moveTo>
                  <a:cubicBezTo>
                    <a:pt x="101" y="1"/>
                    <a:pt x="50" y="33"/>
                    <a:pt x="29" y="85"/>
                  </a:cubicBezTo>
                  <a:cubicBezTo>
                    <a:pt x="0" y="155"/>
                    <a:pt x="32" y="233"/>
                    <a:pt x="99" y="262"/>
                  </a:cubicBezTo>
                  <a:lnTo>
                    <a:pt x="2489" y="1250"/>
                  </a:lnTo>
                  <a:lnTo>
                    <a:pt x="2489" y="1252"/>
                  </a:lnTo>
                  <a:cubicBezTo>
                    <a:pt x="2505" y="1258"/>
                    <a:pt x="2522" y="1261"/>
                    <a:pt x="2538" y="1261"/>
                  </a:cubicBezTo>
                  <a:cubicBezTo>
                    <a:pt x="2591" y="1261"/>
                    <a:pt x="2642" y="1229"/>
                    <a:pt x="2664" y="1177"/>
                  </a:cubicBezTo>
                  <a:cubicBezTo>
                    <a:pt x="2692" y="1107"/>
                    <a:pt x="2661" y="1029"/>
                    <a:pt x="2593" y="1000"/>
                  </a:cubicBezTo>
                  <a:lnTo>
                    <a:pt x="203" y="10"/>
                  </a:lnTo>
                  <a:cubicBezTo>
                    <a:pt x="187" y="4"/>
                    <a:pt x="171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609462" y="4585414"/>
              <a:ext cx="49509" cy="28041"/>
            </a:xfrm>
            <a:custGeom>
              <a:avLst/>
              <a:gdLst/>
              <a:ahLst/>
              <a:cxnLst/>
              <a:rect l="l" t="t" r="r" b="b"/>
              <a:pathLst>
                <a:path w="964" h="546" extrusionOk="0">
                  <a:moveTo>
                    <a:pt x="153" y="1"/>
                  </a:moveTo>
                  <a:cubicBezTo>
                    <a:pt x="101" y="1"/>
                    <a:pt x="51" y="33"/>
                    <a:pt x="29" y="85"/>
                  </a:cubicBezTo>
                  <a:cubicBezTo>
                    <a:pt x="0" y="154"/>
                    <a:pt x="32" y="234"/>
                    <a:pt x="100" y="261"/>
                  </a:cubicBezTo>
                  <a:lnTo>
                    <a:pt x="762" y="535"/>
                  </a:lnTo>
                  <a:cubicBezTo>
                    <a:pt x="778" y="542"/>
                    <a:pt x="795" y="545"/>
                    <a:pt x="812" y="545"/>
                  </a:cubicBezTo>
                  <a:cubicBezTo>
                    <a:pt x="864" y="545"/>
                    <a:pt x="913" y="513"/>
                    <a:pt x="935" y="461"/>
                  </a:cubicBezTo>
                  <a:cubicBezTo>
                    <a:pt x="963" y="392"/>
                    <a:pt x="932" y="314"/>
                    <a:pt x="866" y="285"/>
                  </a:cubicBezTo>
                  <a:lnTo>
                    <a:pt x="202" y="11"/>
                  </a:lnTo>
                  <a:cubicBezTo>
                    <a:pt x="186" y="4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687833" y="4617923"/>
              <a:ext cx="111086" cy="53463"/>
            </a:xfrm>
            <a:custGeom>
              <a:avLst/>
              <a:gdLst/>
              <a:ahLst/>
              <a:cxnLst/>
              <a:rect l="l" t="t" r="r" b="b"/>
              <a:pathLst>
                <a:path w="2163" h="1041" extrusionOk="0">
                  <a:moveTo>
                    <a:pt x="153" y="0"/>
                  </a:moveTo>
                  <a:cubicBezTo>
                    <a:pt x="101" y="0"/>
                    <a:pt x="51" y="33"/>
                    <a:pt x="29" y="85"/>
                  </a:cubicBezTo>
                  <a:cubicBezTo>
                    <a:pt x="0" y="153"/>
                    <a:pt x="32" y="233"/>
                    <a:pt x="98" y="260"/>
                  </a:cubicBezTo>
                  <a:lnTo>
                    <a:pt x="1960" y="1030"/>
                  </a:lnTo>
                  <a:cubicBezTo>
                    <a:pt x="1976" y="1037"/>
                    <a:pt x="1993" y="1041"/>
                    <a:pt x="2010" y="1041"/>
                  </a:cubicBezTo>
                  <a:cubicBezTo>
                    <a:pt x="2063" y="1041"/>
                    <a:pt x="2113" y="1009"/>
                    <a:pt x="2134" y="957"/>
                  </a:cubicBezTo>
                  <a:cubicBezTo>
                    <a:pt x="2163" y="887"/>
                    <a:pt x="2131" y="809"/>
                    <a:pt x="2063" y="781"/>
                  </a:cubicBezTo>
                  <a:lnTo>
                    <a:pt x="202" y="10"/>
                  </a:lnTo>
                  <a:cubicBezTo>
                    <a:pt x="186" y="3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454775" y="4574064"/>
              <a:ext cx="168555" cy="77293"/>
            </a:xfrm>
            <a:custGeom>
              <a:avLst/>
              <a:gdLst/>
              <a:ahLst/>
              <a:cxnLst/>
              <a:rect l="l" t="t" r="r" b="b"/>
              <a:pathLst>
                <a:path w="3282" h="1505" extrusionOk="0">
                  <a:moveTo>
                    <a:pt x="153" y="1"/>
                  </a:moveTo>
                  <a:cubicBezTo>
                    <a:pt x="101" y="1"/>
                    <a:pt x="51" y="32"/>
                    <a:pt x="29" y="85"/>
                  </a:cubicBezTo>
                  <a:cubicBezTo>
                    <a:pt x="1" y="154"/>
                    <a:pt x="32" y="232"/>
                    <a:pt x="99" y="261"/>
                  </a:cubicBezTo>
                  <a:lnTo>
                    <a:pt x="3080" y="1495"/>
                  </a:lnTo>
                  <a:cubicBezTo>
                    <a:pt x="3096" y="1501"/>
                    <a:pt x="3112" y="1504"/>
                    <a:pt x="3129" y="1504"/>
                  </a:cubicBezTo>
                  <a:cubicBezTo>
                    <a:pt x="3181" y="1504"/>
                    <a:pt x="3231" y="1472"/>
                    <a:pt x="3253" y="1419"/>
                  </a:cubicBezTo>
                  <a:cubicBezTo>
                    <a:pt x="3282" y="1352"/>
                    <a:pt x="3250" y="1272"/>
                    <a:pt x="3184" y="1245"/>
                  </a:cubicBezTo>
                  <a:lnTo>
                    <a:pt x="203" y="11"/>
                  </a:lnTo>
                  <a:cubicBezTo>
                    <a:pt x="186" y="4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5641920" y="4654284"/>
              <a:ext cx="102664" cy="49971"/>
            </a:xfrm>
            <a:custGeom>
              <a:avLst/>
              <a:gdLst/>
              <a:ahLst/>
              <a:cxnLst/>
              <a:rect l="l" t="t" r="r" b="b"/>
              <a:pathLst>
                <a:path w="1999" h="973" extrusionOk="0">
                  <a:moveTo>
                    <a:pt x="153" y="1"/>
                  </a:moveTo>
                  <a:cubicBezTo>
                    <a:pt x="100" y="1"/>
                    <a:pt x="50" y="32"/>
                    <a:pt x="29" y="85"/>
                  </a:cubicBezTo>
                  <a:cubicBezTo>
                    <a:pt x="0" y="154"/>
                    <a:pt x="32" y="232"/>
                    <a:pt x="100" y="261"/>
                  </a:cubicBezTo>
                  <a:lnTo>
                    <a:pt x="1796" y="964"/>
                  </a:lnTo>
                  <a:cubicBezTo>
                    <a:pt x="1812" y="970"/>
                    <a:pt x="1828" y="973"/>
                    <a:pt x="1845" y="973"/>
                  </a:cubicBezTo>
                  <a:cubicBezTo>
                    <a:pt x="1898" y="973"/>
                    <a:pt x="1948" y="941"/>
                    <a:pt x="1970" y="888"/>
                  </a:cubicBezTo>
                  <a:cubicBezTo>
                    <a:pt x="1999" y="819"/>
                    <a:pt x="1967" y="741"/>
                    <a:pt x="1899" y="714"/>
                  </a:cubicBezTo>
                  <a:lnTo>
                    <a:pt x="203" y="11"/>
                  </a:lnTo>
                  <a:cubicBezTo>
                    <a:pt x="187" y="4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385956" y="4606009"/>
              <a:ext cx="277433" cy="122334"/>
            </a:xfrm>
            <a:custGeom>
              <a:avLst/>
              <a:gdLst/>
              <a:ahLst/>
              <a:cxnLst/>
              <a:rect l="l" t="t" r="r" b="b"/>
              <a:pathLst>
                <a:path w="5402" h="2382" extrusionOk="0">
                  <a:moveTo>
                    <a:pt x="152" y="0"/>
                  </a:moveTo>
                  <a:cubicBezTo>
                    <a:pt x="100" y="0"/>
                    <a:pt x="50" y="32"/>
                    <a:pt x="29" y="84"/>
                  </a:cubicBezTo>
                  <a:cubicBezTo>
                    <a:pt x="0" y="153"/>
                    <a:pt x="32" y="232"/>
                    <a:pt x="98" y="260"/>
                  </a:cubicBezTo>
                  <a:lnTo>
                    <a:pt x="5198" y="2372"/>
                  </a:lnTo>
                  <a:cubicBezTo>
                    <a:pt x="5215" y="2379"/>
                    <a:pt x="5232" y="2382"/>
                    <a:pt x="5248" y="2382"/>
                  </a:cubicBezTo>
                  <a:cubicBezTo>
                    <a:pt x="5300" y="2382"/>
                    <a:pt x="5349" y="2350"/>
                    <a:pt x="5371" y="2298"/>
                  </a:cubicBezTo>
                  <a:cubicBezTo>
                    <a:pt x="5401" y="2229"/>
                    <a:pt x="5370" y="2150"/>
                    <a:pt x="5302" y="2122"/>
                  </a:cubicBezTo>
                  <a:lnTo>
                    <a:pt x="202" y="10"/>
                  </a:lnTo>
                  <a:cubicBezTo>
                    <a:pt x="186" y="3"/>
                    <a:pt x="169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693791" y="4733477"/>
              <a:ext cx="65173" cy="34461"/>
            </a:xfrm>
            <a:custGeom>
              <a:avLst/>
              <a:gdLst/>
              <a:ahLst/>
              <a:cxnLst/>
              <a:rect l="l" t="t" r="r" b="b"/>
              <a:pathLst>
                <a:path w="1269" h="671" extrusionOk="0">
                  <a:moveTo>
                    <a:pt x="154" y="0"/>
                  </a:moveTo>
                  <a:cubicBezTo>
                    <a:pt x="101" y="0"/>
                    <a:pt x="51" y="32"/>
                    <a:pt x="29" y="85"/>
                  </a:cubicBezTo>
                  <a:cubicBezTo>
                    <a:pt x="0" y="154"/>
                    <a:pt x="32" y="233"/>
                    <a:pt x="99" y="260"/>
                  </a:cubicBezTo>
                  <a:lnTo>
                    <a:pt x="1066" y="662"/>
                  </a:lnTo>
                  <a:cubicBezTo>
                    <a:pt x="1082" y="668"/>
                    <a:pt x="1098" y="671"/>
                    <a:pt x="1114" y="671"/>
                  </a:cubicBezTo>
                  <a:cubicBezTo>
                    <a:pt x="1167" y="671"/>
                    <a:pt x="1217" y="639"/>
                    <a:pt x="1239" y="586"/>
                  </a:cubicBezTo>
                  <a:cubicBezTo>
                    <a:pt x="1269" y="517"/>
                    <a:pt x="1237" y="439"/>
                    <a:pt x="1169" y="412"/>
                  </a:cubicBezTo>
                  <a:lnTo>
                    <a:pt x="202" y="10"/>
                  </a:lnTo>
                  <a:cubicBezTo>
                    <a:pt x="186" y="4"/>
                    <a:pt x="170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5598934" y="4755612"/>
              <a:ext cx="138306" cy="64762"/>
            </a:xfrm>
            <a:custGeom>
              <a:avLst/>
              <a:gdLst/>
              <a:ahLst/>
              <a:cxnLst/>
              <a:rect l="l" t="t" r="r" b="b"/>
              <a:pathLst>
                <a:path w="2693" h="1261" extrusionOk="0">
                  <a:moveTo>
                    <a:pt x="153" y="1"/>
                  </a:moveTo>
                  <a:cubicBezTo>
                    <a:pt x="101" y="1"/>
                    <a:pt x="51" y="32"/>
                    <a:pt x="29" y="85"/>
                  </a:cubicBezTo>
                  <a:cubicBezTo>
                    <a:pt x="1" y="154"/>
                    <a:pt x="32" y="232"/>
                    <a:pt x="100" y="261"/>
                  </a:cubicBezTo>
                  <a:lnTo>
                    <a:pt x="2490" y="1251"/>
                  </a:lnTo>
                  <a:cubicBezTo>
                    <a:pt x="2506" y="1257"/>
                    <a:pt x="2522" y="1260"/>
                    <a:pt x="2538" y="1260"/>
                  </a:cubicBezTo>
                  <a:cubicBezTo>
                    <a:pt x="2591" y="1260"/>
                    <a:pt x="2641" y="1229"/>
                    <a:pt x="2663" y="1176"/>
                  </a:cubicBezTo>
                  <a:cubicBezTo>
                    <a:pt x="2693" y="1108"/>
                    <a:pt x="2661" y="1028"/>
                    <a:pt x="2594" y="1001"/>
                  </a:cubicBezTo>
                  <a:lnTo>
                    <a:pt x="204" y="11"/>
                  </a:lnTo>
                  <a:cubicBezTo>
                    <a:pt x="187" y="4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5504129" y="4716375"/>
              <a:ext cx="49560" cy="27990"/>
            </a:xfrm>
            <a:custGeom>
              <a:avLst/>
              <a:gdLst/>
              <a:ahLst/>
              <a:cxnLst/>
              <a:rect l="l" t="t" r="r" b="b"/>
              <a:pathLst>
                <a:path w="965" h="545" extrusionOk="0">
                  <a:moveTo>
                    <a:pt x="153" y="0"/>
                  </a:moveTo>
                  <a:cubicBezTo>
                    <a:pt x="101" y="0"/>
                    <a:pt x="52" y="32"/>
                    <a:pt x="30" y="84"/>
                  </a:cubicBezTo>
                  <a:cubicBezTo>
                    <a:pt x="0" y="153"/>
                    <a:pt x="32" y="232"/>
                    <a:pt x="99" y="260"/>
                  </a:cubicBezTo>
                  <a:lnTo>
                    <a:pt x="762" y="534"/>
                  </a:lnTo>
                  <a:cubicBezTo>
                    <a:pt x="778" y="541"/>
                    <a:pt x="795" y="544"/>
                    <a:pt x="812" y="544"/>
                  </a:cubicBezTo>
                  <a:cubicBezTo>
                    <a:pt x="864" y="544"/>
                    <a:pt x="914" y="513"/>
                    <a:pt x="936" y="460"/>
                  </a:cubicBezTo>
                  <a:cubicBezTo>
                    <a:pt x="965" y="391"/>
                    <a:pt x="933" y="313"/>
                    <a:pt x="865" y="284"/>
                  </a:cubicBezTo>
                  <a:lnTo>
                    <a:pt x="203" y="10"/>
                  </a:lnTo>
                  <a:cubicBezTo>
                    <a:pt x="187" y="3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364232" y="4658393"/>
              <a:ext cx="111086" cy="53515"/>
            </a:xfrm>
            <a:custGeom>
              <a:avLst/>
              <a:gdLst/>
              <a:ahLst/>
              <a:cxnLst/>
              <a:rect l="l" t="t" r="r" b="b"/>
              <a:pathLst>
                <a:path w="2163" h="1042" extrusionOk="0">
                  <a:moveTo>
                    <a:pt x="153" y="1"/>
                  </a:moveTo>
                  <a:cubicBezTo>
                    <a:pt x="101" y="1"/>
                    <a:pt x="50" y="33"/>
                    <a:pt x="29" y="84"/>
                  </a:cubicBezTo>
                  <a:cubicBezTo>
                    <a:pt x="0" y="154"/>
                    <a:pt x="32" y="233"/>
                    <a:pt x="99" y="260"/>
                  </a:cubicBezTo>
                  <a:lnTo>
                    <a:pt x="1961" y="1031"/>
                  </a:lnTo>
                  <a:cubicBezTo>
                    <a:pt x="1977" y="1038"/>
                    <a:pt x="1994" y="1041"/>
                    <a:pt x="2011" y="1041"/>
                  </a:cubicBezTo>
                  <a:cubicBezTo>
                    <a:pt x="2062" y="1041"/>
                    <a:pt x="2112" y="1010"/>
                    <a:pt x="2134" y="957"/>
                  </a:cubicBezTo>
                  <a:cubicBezTo>
                    <a:pt x="2163" y="888"/>
                    <a:pt x="2131" y="810"/>
                    <a:pt x="2063" y="781"/>
                  </a:cubicBezTo>
                  <a:lnTo>
                    <a:pt x="202" y="11"/>
                  </a:lnTo>
                  <a:cubicBezTo>
                    <a:pt x="186" y="4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502537" y="4768349"/>
              <a:ext cx="168555" cy="77293"/>
            </a:xfrm>
            <a:custGeom>
              <a:avLst/>
              <a:gdLst/>
              <a:ahLst/>
              <a:cxnLst/>
              <a:rect l="l" t="t" r="r" b="b"/>
              <a:pathLst>
                <a:path w="3282" h="1505" extrusionOk="0">
                  <a:moveTo>
                    <a:pt x="152" y="1"/>
                  </a:moveTo>
                  <a:cubicBezTo>
                    <a:pt x="100" y="1"/>
                    <a:pt x="51" y="33"/>
                    <a:pt x="30" y="85"/>
                  </a:cubicBezTo>
                  <a:cubicBezTo>
                    <a:pt x="1" y="154"/>
                    <a:pt x="33" y="232"/>
                    <a:pt x="99" y="261"/>
                  </a:cubicBezTo>
                  <a:lnTo>
                    <a:pt x="3078" y="1495"/>
                  </a:lnTo>
                  <a:cubicBezTo>
                    <a:pt x="3094" y="1501"/>
                    <a:pt x="3111" y="1504"/>
                    <a:pt x="3127" y="1504"/>
                  </a:cubicBezTo>
                  <a:cubicBezTo>
                    <a:pt x="3180" y="1504"/>
                    <a:pt x="3231" y="1473"/>
                    <a:pt x="3253" y="1420"/>
                  </a:cubicBezTo>
                  <a:cubicBezTo>
                    <a:pt x="3282" y="1352"/>
                    <a:pt x="3250" y="1272"/>
                    <a:pt x="3182" y="1245"/>
                  </a:cubicBezTo>
                  <a:lnTo>
                    <a:pt x="203" y="11"/>
                  </a:lnTo>
                  <a:cubicBezTo>
                    <a:pt x="186" y="4"/>
                    <a:pt x="169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379434" y="4720073"/>
              <a:ext cx="102612" cy="49971"/>
            </a:xfrm>
            <a:custGeom>
              <a:avLst/>
              <a:gdLst/>
              <a:ahLst/>
              <a:cxnLst/>
              <a:rect l="l" t="t" r="r" b="b"/>
              <a:pathLst>
                <a:path w="1998" h="973" extrusionOk="0">
                  <a:moveTo>
                    <a:pt x="152" y="0"/>
                  </a:moveTo>
                  <a:cubicBezTo>
                    <a:pt x="100" y="0"/>
                    <a:pt x="51" y="32"/>
                    <a:pt x="29" y="84"/>
                  </a:cubicBezTo>
                  <a:cubicBezTo>
                    <a:pt x="1" y="154"/>
                    <a:pt x="31" y="232"/>
                    <a:pt x="98" y="260"/>
                  </a:cubicBezTo>
                  <a:lnTo>
                    <a:pt x="1796" y="963"/>
                  </a:lnTo>
                  <a:cubicBezTo>
                    <a:pt x="1812" y="970"/>
                    <a:pt x="1828" y="973"/>
                    <a:pt x="1844" y="973"/>
                  </a:cubicBezTo>
                  <a:cubicBezTo>
                    <a:pt x="1896" y="973"/>
                    <a:pt x="1947" y="941"/>
                    <a:pt x="1969" y="888"/>
                  </a:cubicBezTo>
                  <a:cubicBezTo>
                    <a:pt x="1998" y="820"/>
                    <a:pt x="1966" y="740"/>
                    <a:pt x="1898" y="713"/>
                  </a:cubicBezTo>
                  <a:lnTo>
                    <a:pt x="202" y="11"/>
                  </a:lnTo>
                  <a:cubicBezTo>
                    <a:pt x="186" y="4"/>
                    <a:pt x="169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9B3F0E2-342A-4329-AA0D-7BD1F99C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566" y="293361"/>
            <a:ext cx="1232571" cy="13866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1C8C2A-793F-4CD0-A309-17F40EC43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74" y="208429"/>
            <a:ext cx="1374687" cy="12295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803690-8332-4DC1-8856-28B738103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22818">
            <a:off x="403557" y="3661238"/>
            <a:ext cx="1233549" cy="12335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723CFD-FB66-4A5C-82F0-FE82A6250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292686">
            <a:off x="7547518" y="3463166"/>
            <a:ext cx="1409818" cy="14098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0CD4F33-0709-4C56-9417-1544096A6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36476">
            <a:off x="3878774" y="3680293"/>
            <a:ext cx="1473819" cy="1473819"/>
          </a:xfrm>
          <a:prstGeom prst="rect">
            <a:avLst/>
          </a:prstGeom>
        </p:spPr>
      </p:pic>
      <p:sp>
        <p:nvSpPr>
          <p:cNvPr id="201" name="Google Shape;1076;p35">
            <a:extLst>
              <a:ext uri="{FF2B5EF4-FFF2-40B4-BE49-F238E27FC236}">
                <a16:creationId xmlns:a16="http://schemas.microsoft.com/office/drawing/2014/main" id="{174B0E0E-72C2-4FFB-887F-519B38F7929F}"/>
              </a:ext>
            </a:extLst>
          </p:cNvPr>
          <p:cNvSpPr txBox="1">
            <a:spLocks/>
          </p:cNvSpPr>
          <p:nvPr/>
        </p:nvSpPr>
        <p:spPr>
          <a:xfrm>
            <a:off x="916977" y="4604812"/>
            <a:ext cx="2958607" cy="9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None/>
              <a:defRPr sz="16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pPr marL="0" indent="0"/>
            <a:r>
              <a:rPr lang="pt-BR" dirty="0"/>
              <a:t>Lucas e Bruno Oliveira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 do aplicativo</a:t>
            </a:r>
            <a:endParaRPr dirty="0"/>
          </a:p>
        </p:txBody>
      </p:sp>
      <p:sp>
        <p:nvSpPr>
          <p:cNvPr id="1267" name="Google Shape;1267;p36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Aqui estão os objetivos que temos em mente para o app</a:t>
            </a:r>
            <a:endParaRPr dirty="0"/>
          </a:p>
        </p:txBody>
      </p:sp>
      <p:graphicFrame>
        <p:nvGraphicFramePr>
          <p:cNvPr id="1268" name="Google Shape;1268;p36"/>
          <p:cNvGraphicFramePr/>
          <p:nvPr>
            <p:extLst>
              <p:ext uri="{D42A27DB-BD31-4B8C-83A1-F6EECF244321}">
                <p14:modId xmlns:p14="http://schemas.microsoft.com/office/powerpoint/2010/main" val="1184983404"/>
              </p:ext>
            </p:extLst>
          </p:nvPr>
        </p:nvGraphicFramePr>
        <p:xfrm>
          <a:off x="720000" y="17672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{C77D6922-5FBB-4160-8130-B9F5F12618E9}</a:tableStyleId>
              </a:tblPr>
              <a:tblGrid>
                <a:gridCol w="2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Facilidade de Compra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Facilitar a compra de pastéis via dispositivos móveis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Ampliação do Alcance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Alcançar clientes em diversas regiões.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Fidelização de Clientes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Incentivar compras repetidas com progr</a:t>
                      </a: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amas de fidelidade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Experiência do Cliente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Proporcionar uma experiência de compra simples e agradável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Aumento de vendas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Utilizar estratégias de marketing para impulsionar as vendas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Feedback dos Clientes</a:t>
                      </a:r>
                      <a:endParaRPr sz="1000" b="1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Receber opiniões e sugestões para melhorias constantes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0A278A47-EF8F-4BED-9142-8EC7C9E7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02299" y="3728406"/>
            <a:ext cx="1243401" cy="111215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o </a:t>
            </a:r>
            <a:r>
              <a:rPr lang="pt-BR" dirty="0" err="1"/>
              <a:t>Pastelmania</a:t>
            </a:r>
            <a:r>
              <a:rPr lang="pt-BR" dirty="0"/>
              <a:t> pode te ajudar</a:t>
            </a:r>
            <a:endParaRPr dirty="0"/>
          </a:p>
        </p:txBody>
      </p:sp>
      <p:sp>
        <p:nvSpPr>
          <p:cNvPr id="1290" name="Google Shape;1290;p37"/>
          <p:cNvSpPr txBox="1">
            <a:spLocks noGrp="1"/>
          </p:cNvSpPr>
          <p:nvPr>
            <p:ph type="subTitle" idx="3"/>
          </p:nvPr>
        </p:nvSpPr>
        <p:spPr>
          <a:xfrm>
            <a:off x="720000" y="385859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Receber ofertas especiais e descontos.</a:t>
            </a:r>
          </a:p>
        </p:txBody>
      </p:sp>
      <p:sp>
        <p:nvSpPr>
          <p:cNvPr id="1291" name="Google Shape;1291;p37"/>
          <p:cNvSpPr txBox="1">
            <a:spLocks noGrp="1"/>
          </p:cNvSpPr>
          <p:nvPr>
            <p:ph type="subTitle" idx="1"/>
          </p:nvPr>
        </p:nvSpPr>
        <p:spPr>
          <a:xfrm>
            <a:off x="720000" y="209103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Comprar pastéis facilmente, sem visitar a loja física.</a:t>
            </a:r>
          </a:p>
        </p:txBody>
      </p:sp>
      <p:sp>
        <p:nvSpPr>
          <p:cNvPr id="1292" name="Google Shape;1292;p37"/>
          <p:cNvSpPr txBox="1">
            <a:spLocks noGrp="1"/>
          </p:cNvSpPr>
          <p:nvPr>
            <p:ph type="subTitle" idx="2"/>
          </p:nvPr>
        </p:nvSpPr>
        <p:spPr>
          <a:xfrm>
            <a:off x="3419271" y="209103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Escolher entre uma variedade de opções de pastéis.</a:t>
            </a:r>
          </a:p>
        </p:txBody>
      </p:sp>
      <p:sp>
        <p:nvSpPr>
          <p:cNvPr id="1293" name="Google Shape;1293;p37"/>
          <p:cNvSpPr txBox="1">
            <a:spLocks noGrp="1"/>
          </p:cNvSpPr>
          <p:nvPr>
            <p:ph type="subTitle" idx="4"/>
          </p:nvPr>
        </p:nvSpPr>
        <p:spPr>
          <a:xfrm>
            <a:off x="3419271" y="385859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Poderá acompanhar o pedido em tempo real</a:t>
            </a:r>
            <a:endParaRPr dirty="0"/>
          </a:p>
        </p:txBody>
      </p:sp>
      <p:sp>
        <p:nvSpPr>
          <p:cNvPr id="1294" name="Google Shape;1294;p37"/>
          <p:cNvSpPr txBox="1">
            <a:spLocks noGrp="1"/>
          </p:cNvSpPr>
          <p:nvPr>
            <p:ph type="subTitle" idx="5"/>
          </p:nvPr>
        </p:nvSpPr>
        <p:spPr>
          <a:xfrm>
            <a:off x="6118549" y="209103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 lugar pra comprar comida com entrega e atendimento rápido</a:t>
            </a:r>
            <a:endParaRPr dirty="0"/>
          </a:p>
        </p:txBody>
      </p:sp>
      <p:sp>
        <p:nvSpPr>
          <p:cNvPr id="1296" name="Google Shape;1296;p37"/>
          <p:cNvSpPr txBox="1">
            <a:spLocks noGrp="1"/>
          </p:cNvSpPr>
          <p:nvPr>
            <p:ph type="title" idx="7"/>
          </p:nvPr>
        </p:nvSpPr>
        <p:spPr>
          <a:xfrm>
            <a:off x="720000" y="129918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97" name="Google Shape;1297;p37"/>
          <p:cNvSpPr txBox="1">
            <a:spLocks noGrp="1"/>
          </p:cNvSpPr>
          <p:nvPr>
            <p:ph type="title" idx="8"/>
          </p:nvPr>
        </p:nvSpPr>
        <p:spPr>
          <a:xfrm>
            <a:off x="720000" y="306072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98" name="Google Shape;1298;p37"/>
          <p:cNvSpPr txBox="1">
            <a:spLocks noGrp="1"/>
          </p:cNvSpPr>
          <p:nvPr>
            <p:ph type="title" idx="9"/>
          </p:nvPr>
        </p:nvSpPr>
        <p:spPr>
          <a:xfrm>
            <a:off x="3419271" y="129918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99" name="Google Shape;1299;p37"/>
          <p:cNvSpPr txBox="1">
            <a:spLocks noGrp="1"/>
          </p:cNvSpPr>
          <p:nvPr>
            <p:ph type="title" idx="13"/>
          </p:nvPr>
        </p:nvSpPr>
        <p:spPr>
          <a:xfrm>
            <a:off x="3419271" y="306072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00" name="Google Shape;1300;p37"/>
          <p:cNvSpPr txBox="1">
            <a:spLocks noGrp="1"/>
          </p:cNvSpPr>
          <p:nvPr>
            <p:ph type="title" idx="14"/>
          </p:nvPr>
        </p:nvSpPr>
        <p:spPr>
          <a:xfrm>
            <a:off x="6118549" y="129918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1" name="Google Shape;1301;p37"/>
          <p:cNvSpPr txBox="1">
            <a:spLocks noGrp="1"/>
          </p:cNvSpPr>
          <p:nvPr>
            <p:ph type="title" idx="15"/>
          </p:nvPr>
        </p:nvSpPr>
        <p:spPr>
          <a:xfrm>
            <a:off x="6118549" y="306072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02" name="Google Shape;1302;p37"/>
          <p:cNvSpPr txBox="1">
            <a:spLocks noGrp="1"/>
          </p:cNvSpPr>
          <p:nvPr>
            <p:ph type="subTitle" idx="16"/>
          </p:nvPr>
        </p:nvSpPr>
        <p:spPr>
          <a:xfrm>
            <a:off x="720000" y="174678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Facilidade</a:t>
            </a:r>
            <a:endParaRPr dirty="0"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ubTitle" idx="17"/>
          </p:nvPr>
        </p:nvSpPr>
        <p:spPr>
          <a:xfrm>
            <a:off x="3419271" y="174678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Diversidade</a:t>
            </a:r>
            <a:endParaRPr dirty="0"/>
          </a:p>
        </p:txBody>
      </p:sp>
      <p:sp>
        <p:nvSpPr>
          <p:cNvPr id="1304" name="Google Shape;1304;p37"/>
          <p:cNvSpPr txBox="1">
            <a:spLocks noGrp="1"/>
          </p:cNvSpPr>
          <p:nvPr>
            <p:ph type="subTitle" idx="18"/>
          </p:nvPr>
        </p:nvSpPr>
        <p:spPr>
          <a:xfrm>
            <a:off x="6118549" y="174678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Praticidade</a:t>
            </a:r>
            <a:endParaRPr dirty="0"/>
          </a:p>
        </p:txBody>
      </p:sp>
      <p:sp>
        <p:nvSpPr>
          <p:cNvPr id="1305" name="Google Shape;1305;p37"/>
          <p:cNvSpPr txBox="1">
            <a:spLocks noGrp="1"/>
          </p:cNvSpPr>
          <p:nvPr>
            <p:ph type="subTitle" idx="19"/>
          </p:nvPr>
        </p:nvSpPr>
        <p:spPr>
          <a:xfrm>
            <a:off x="720000" y="3508921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Ofertas</a:t>
            </a:r>
            <a:endParaRPr dirty="0"/>
          </a:p>
        </p:txBody>
      </p:sp>
      <p:sp>
        <p:nvSpPr>
          <p:cNvPr id="1306" name="Google Shape;1306;p37"/>
          <p:cNvSpPr txBox="1">
            <a:spLocks noGrp="1"/>
          </p:cNvSpPr>
          <p:nvPr>
            <p:ph type="subTitle" idx="20"/>
          </p:nvPr>
        </p:nvSpPr>
        <p:spPr>
          <a:xfrm>
            <a:off x="3419271" y="3508921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Acompanhar</a:t>
            </a:r>
            <a:endParaRPr dirty="0"/>
          </a:p>
        </p:txBody>
      </p:sp>
      <p:sp>
        <p:nvSpPr>
          <p:cNvPr id="1307" name="Google Shape;1307;p37"/>
          <p:cNvSpPr txBox="1">
            <a:spLocks noGrp="1"/>
          </p:cNvSpPr>
          <p:nvPr>
            <p:ph type="subTitle" idx="21"/>
          </p:nvPr>
        </p:nvSpPr>
        <p:spPr>
          <a:xfrm>
            <a:off x="6118549" y="3508921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Feedback Direto</a:t>
            </a:r>
            <a:endParaRPr dirty="0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3B303FAA-04E7-4948-9857-45995B0681B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996185" y="3861697"/>
            <a:ext cx="2575983" cy="625800"/>
          </a:xfrm>
        </p:spPr>
        <p:txBody>
          <a:bodyPr/>
          <a:lstStyle/>
          <a:p>
            <a:r>
              <a:rPr lang="pt-BR" dirty="0"/>
              <a:t>Fornecer feedback direto para melhorias contínuas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708563F-177D-418D-9AB2-5E1091CF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75663">
            <a:off x="7847453" y="182240"/>
            <a:ext cx="1214842" cy="121484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que escolhemos esse tema?</a:t>
            </a:r>
            <a:endParaRPr dirty="0"/>
          </a:p>
        </p:txBody>
      </p:sp>
      <p:sp>
        <p:nvSpPr>
          <p:cNvPr id="1551" name="Google Shape;1551;p41"/>
          <p:cNvSpPr txBox="1">
            <a:spLocks noGrp="1"/>
          </p:cNvSpPr>
          <p:nvPr>
            <p:ph type="subTitle" idx="1"/>
          </p:nvPr>
        </p:nvSpPr>
        <p:spPr>
          <a:xfrm>
            <a:off x="720000" y="1652880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Escolhemos o tema de um aplicativo de vendas de pastéis devido à popularidade dos alimentos, à demanda por conveniência e compras online, à oportunidade de inovação, à facilidade de implementação e ao potencial de crescimento no mercado de alimentos.</a:t>
            </a:r>
            <a:endParaRPr dirty="0"/>
          </a:p>
        </p:txBody>
      </p:sp>
      <p:sp>
        <p:nvSpPr>
          <p:cNvPr id="1552" name="Google Shape;1552;p41"/>
          <p:cNvSpPr/>
          <p:nvPr/>
        </p:nvSpPr>
        <p:spPr>
          <a:xfrm rot="10800000">
            <a:off x="5514743" y="1550545"/>
            <a:ext cx="3368156" cy="2505918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61" y="1986715"/>
            <a:ext cx="1800387" cy="18003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6340529" y="2159896"/>
            <a:ext cx="1566460" cy="176226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Concorrentes</a:t>
            </a:r>
            <a:endParaRPr dirty="0"/>
          </a:p>
        </p:txBody>
      </p:sp>
      <p:sp>
        <p:nvSpPr>
          <p:cNvPr id="1760" name="Google Shape;1760;p43"/>
          <p:cNvSpPr txBox="1">
            <a:spLocks noGrp="1"/>
          </p:cNvSpPr>
          <p:nvPr>
            <p:ph type="subTitle" idx="1"/>
          </p:nvPr>
        </p:nvSpPr>
        <p:spPr>
          <a:xfrm>
            <a:off x="937626" y="302556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 </a:t>
            </a:r>
            <a:r>
              <a:rPr lang="pt-BR" dirty="0" err="1"/>
              <a:t>iFood</a:t>
            </a:r>
            <a:r>
              <a:rPr lang="pt-BR" dirty="0"/>
              <a:t> é uma plataforma de entrega de alimentos online, conectando consumidores a restaurantes locais através de um aplicativo conveniente.</a:t>
            </a:r>
            <a:endParaRPr dirty="0"/>
          </a:p>
        </p:txBody>
      </p:sp>
      <p:sp>
        <p:nvSpPr>
          <p:cNvPr id="1761" name="Google Shape;1761;p43"/>
          <p:cNvSpPr txBox="1">
            <a:spLocks noGrp="1"/>
          </p:cNvSpPr>
          <p:nvPr>
            <p:ph type="subTitle" idx="2"/>
          </p:nvPr>
        </p:nvSpPr>
        <p:spPr>
          <a:xfrm>
            <a:off x="3484349" y="3098689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 Divino recheio trabalha com pastéis e combos de frango frito com pedidos feitos através de seu aplicativo ou web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2" name="Google Shape;1762;p43"/>
          <p:cNvSpPr txBox="1">
            <a:spLocks noGrp="1"/>
          </p:cNvSpPr>
          <p:nvPr>
            <p:ph type="subTitle" idx="3"/>
          </p:nvPr>
        </p:nvSpPr>
        <p:spPr>
          <a:xfrm>
            <a:off x="6031074" y="302556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É uma pastelaria que vende seus pastéis através de seu app ou pelo seu </a:t>
            </a:r>
            <a:r>
              <a:rPr lang="pt-BR" dirty="0" err="1"/>
              <a:t>web-site</a:t>
            </a:r>
            <a:r>
              <a:rPr lang="pt-BR" dirty="0"/>
              <a:t>, eles contém com 50 sabores de pastéis e entrega rápida.</a:t>
            </a:r>
            <a:endParaRPr dirty="0"/>
          </a:p>
        </p:txBody>
      </p:sp>
      <p:sp>
        <p:nvSpPr>
          <p:cNvPr id="1763" name="Google Shape;1763;p43"/>
          <p:cNvSpPr txBox="1">
            <a:spLocks noGrp="1"/>
          </p:cNvSpPr>
          <p:nvPr>
            <p:ph type="subTitle" idx="4"/>
          </p:nvPr>
        </p:nvSpPr>
        <p:spPr>
          <a:xfrm>
            <a:off x="937625" y="257098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iFood</a:t>
            </a:r>
            <a:endParaRPr dirty="0"/>
          </a:p>
        </p:txBody>
      </p:sp>
      <p:sp>
        <p:nvSpPr>
          <p:cNvPr id="1764" name="Google Shape;1764;p43"/>
          <p:cNvSpPr txBox="1">
            <a:spLocks noGrp="1"/>
          </p:cNvSpPr>
          <p:nvPr>
            <p:ph type="subTitle" idx="5"/>
          </p:nvPr>
        </p:nvSpPr>
        <p:spPr>
          <a:xfrm>
            <a:off x="3484349" y="257098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Divino recheio</a:t>
            </a:r>
            <a:endParaRPr dirty="0"/>
          </a:p>
        </p:txBody>
      </p:sp>
      <p:sp>
        <p:nvSpPr>
          <p:cNvPr id="1765" name="Google Shape;1765;p43"/>
          <p:cNvSpPr txBox="1">
            <a:spLocks noGrp="1"/>
          </p:cNvSpPr>
          <p:nvPr>
            <p:ph type="subTitle" idx="6"/>
          </p:nvPr>
        </p:nvSpPr>
        <p:spPr>
          <a:xfrm>
            <a:off x="6031075" y="257098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Pasteliccia</a:t>
            </a:r>
            <a:endParaRPr dirty="0"/>
          </a:p>
        </p:txBody>
      </p:sp>
      <p:sp>
        <p:nvSpPr>
          <p:cNvPr id="1766" name="Google Shape;1766;p43"/>
          <p:cNvSpPr/>
          <p:nvPr/>
        </p:nvSpPr>
        <p:spPr>
          <a:xfrm>
            <a:off x="1585025" y="1614294"/>
            <a:ext cx="880500" cy="880500"/>
          </a:xfrm>
          <a:prstGeom prst="ellipse">
            <a:avLst/>
          </a:pr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767" name="Google Shape;1767;p43"/>
          <p:cNvSpPr/>
          <p:nvPr/>
        </p:nvSpPr>
        <p:spPr>
          <a:xfrm>
            <a:off x="4118463" y="1614294"/>
            <a:ext cx="880500" cy="880500"/>
          </a:xfrm>
          <a:prstGeom prst="ellipse">
            <a:avLst/>
          </a:pr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768" name="Google Shape;1768;p43"/>
          <p:cNvSpPr/>
          <p:nvPr/>
        </p:nvSpPr>
        <p:spPr>
          <a:xfrm>
            <a:off x="6678475" y="1614294"/>
            <a:ext cx="880500" cy="880500"/>
          </a:xfrm>
          <a:prstGeom prst="ellipse">
            <a:avLst/>
          </a:pr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CBE5E0-177E-472C-9A94-9383F3358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85" y="1873023"/>
            <a:ext cx="687022" cy="3630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707B7E-6EB3-4DB2-89B2-A94E90B5F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236" y="1752312"/>
            <a:ext cx="579527" cy="5795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D06BA1-1A03-4D40-A64A-31FB015CE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408" y="1745453"/>
            <a:ext cx="586386" cy="586386"/>
          </a:xfrm>
          <a:prstGeom prst="rect">
            <a:avLst/>
          </a:prstGeom>
        </p:spPr>
      </p:pic>
      <p:pic>
        <p:nvPicPr>
          <p:cNvPr id="112" name="Imagem 111">
            <a:extLst>
              <a:ext uri="{FF2B5EF4-FFF2-40B4-BE49-F238E27FC236}">
                <a16:creationId xmlns:a16="http://schemas.microsoft.com/office/drawing/2014/main" id="{2784CF37-6E2C-4240-BF84-112F188AF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802299" y="225189"/>
            <a:ext cx="1243401" cy="111215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Diferenciais do app</a:t>
            </a:r>
            <a:endParaRPr dirty="0"/>
          </a:p>
        </p:txBody>
      </p:sp>
      <p:sp>
        <p:nvSpPr>
          <p:cNvPr id="3113" name="Google Shape;3113;p63"/>
          <p:cNvSpPr txBox="1"/>
          <p:nvPr/>
        </p:nvSpPr>
        <p:spPr>
          <a:xfrm>
            <a:off x="4302060" y="1559420"/>
            <a:ext cx="4346281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Tela pro usuário colocar seus dados e já ficar salvo para outra futura compra e garantir sua segurança de dados</a:t>
            </a:r>
            <a:endParaRPr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114" name="Google Shape;3114;p63"/>
          <p:cNvSpPr txBox="1"/>
          <p:nvPr/>
        </p:nvSpPr>
        <p:spPr>
          <a:xfrm>
            <a:off x="4320126" y="3426677"/>
            <a:ext cx="4059334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O app será disponível para todas plataformas mobile</a:t>
            </a:r>
            <a:endParaRPr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115" name="Google Shape;3115;p63"/>
          <p:cNvSpPr txBox="1"/>
          <p:nvPr/>
        </p:nvSpPr>
        <p:spPr>
          <a:xfrm>
            <a:off x="4302061" y="2428095"/>
            <a:ext cx="36060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Tela que o usuário irá utilizar para acessar o app, de uma forma simples e prática</a:t>
            </a:r>
            <a:endParaRPr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117" name="Google Shape;3117;p63"/>
          <p:cNvSpPr txBox="1"/>
          <p:nvPr/>
        </p:nvSpPr>
        <p:spPr>
          <a:xfrm>
            <a:off x="4302061" y="1164585"/>
            <a:ext cx="3606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Tela de cadastro</a:t>
            </a:r>
            <a:endParaRPr sz="2400" dirty="0">
              <a:solidFill>
                <a:schemeClr val="dk1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3118" name="Google Shape;3118;p63"/>
          <p:cNvSpPr txBox="1"/>
          <p:nvPr/>
        </p:nvSpPr>
        <p:spPr>
          <a:xfrm>
            <a:off x="4302061" y="2033270"/>
            <a:ext cx="3606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Tela de Login</a:t>
            </a:r>
            <a:endParaRPr sz="2400" dirty="0">
              <a:solidFill>
                <a:schemeClr val="dk1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3119" name="Google Shape;3119;p63"/>
          <p:cNvSpPr txBox="1"/>
          <p:nvPr/>
        </p:nvSpPr>
        <p:spPr>
          <a:xfrm>
            <a:off x="4302061" y="3014220"/>
            <a:ext cx="3606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Multiplataforma</a:t>
            </a:r>
            <a:endParaRPr sz="2400" dirty="0">
              <a:solidFill>
                <a:schemeClr val="dk1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3121" name="Google Shape;3121;p63"/>
          <p:cNvSpPr txBox="1"/>
          <p:nvPr/>
        </p:nvSpPr>
        <p:spPr>
          <a:xfrm>
            <a:off x="2934561" y="131480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01</a:t>
            </a:r>
            <a:endParaRPr sz="3000">
              <a:solidFill>
                <a:schemeClr val="accent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3122" name="Google Shape;3122;p63"/>
          <p:cNvSpPr txBox="1"/>
          <p:nvPr/>
        </p:nvSpPr>
        <p:spPr>
          <a:xfrm>
            <a:off x="2934561" y="218456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02</a:t>
            </a:r>
            <a:endParaRPr sz="3000">
              <a:solidFill>
                <a:schemeClr val="accent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3123" name="Google Shape;3123;p63"/>
          <p:cNvSpPr txBox="1"/>
          <p:nvPr/>
        </p:nvSpPr>
        <p:spPr>
          <a:xfrm>
            <a:off x="2934561" y="332707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03</a:t>
            </a:r>
            <a:endParaRPr sz="3000" dirty="0">
              <a:solidFill>
                <a:schemeClr val="accent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cxnSp>
        <p:nvCxnSpPr>
          <p:cNvPr id="3125" name="Google Shape;3125;p63"/>
          <p:cNvCxnSpPr>
            <a:stCxn id="3117" idx="1"/>
            <a:endCxn id="3121" idx="3"/>
          </p:cNvCxnSpPr>
          <p:nvPr/>
        </p:nvCxnSpPr>
        <p:spPr>
          <a:xfrm flipH="1">
            <a:off x="3669361" y="1408785"/>
            <a:ext cx="632700" cy="1299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26" name="Google Shape;3126;p63"/>
          <p:cNvCxnSpPr>
            <a:stCxn id="3118" idx="1"/>
            <a:endCxn id="3122" idx="3"/>
          </p:cNvCxnSpPr>
          <p:nvPr/>
        </p:nvCxnSpPr>
        <p:spPr>
          <a:xfrm flipH="1">
            <a:off x="3669361" y="2277470"/>
            <a:ext cx="632700" cy="1308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27" name="Google Shape;3127;p63"/>
          <p:cNvCxnSpPr>
            <a:cxnSpLocks/>
          </p:cNvCxnSpPr>
          <p:nvPr/>
        </p:nvCxnSpPr>
        <p:spPr>
          <a:xfrm rot="10800000" flipV="1">
            <a:off x="3585426" y="3225447"/>
            <a:ext cx="632800" cy="4047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C1D0D15D-18E1-4C41-892B-B5551035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7" y="1559420"/>
            <a:ext cx="2542798" cy="22743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5E2738-E09F-4E5F-BE32-4D21AB35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21286">
            <a:off x="7851220" y="3686506"/>
            <a:ext cx="1415413" cy="141541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p65"/>
          <p:cNvSpPr txBox="1">
            <a:spLocks noGrp="1"/>
          </p:cNvSpPr>
          <p:nvPr>
            <p:ph type="title"/>
          </p:nvPr>
        </p:nvSpPr>
        <p:spPr>
          <a:xfrm>
            <a:off x="78555" y="197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Wireframe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267DB6-172F-44D9-B2DA-7BEF7E702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55" y="1145788"/>
            <a:ext cx="1889794" cy="37839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5B7D7A-E5C3-44FD-ABC6-A5ED23F3F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11" y="1145788"/>
            <a:ext cx="1885415" cy="378398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CE333D6-FC52-4714-A2AA-48E631225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974" y="1145788"/>
            <a:ext cx="1898568" cy="3783981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31914A01-6F14-472A-BDDF-3ABD1D95E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10063">
            <a:off x="7996735" y="24309"/>
            <a:ext cx="1149766" cy="1028402"/>
          </a:xfrm>
          <a:prstGeom prst="rect">
            <a:avLst/>
          </a:prstGeom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5B73BDE3-CF60-4B04-82F4-AA7D79497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04199">
            <a:off x="220710" y="4375378"/>
            <a:ext cx="702256" cy="7022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EA2694E-1DB3-4A74-A84F-6D351EE1C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1162" y="1161838"/>
            <a:ext cx="1900771" cy="378398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Google Shape;3390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Telas do </a:t>
            </a:r>
            <a:r>
              <a:rPr lang="pt-BR" dirty="0"/>
              <a:t>App </a:t>
            </a:r>
            <a:r>
              <a:rPr lang="pt-BR" dirty="0" err="1"/>
              <a:t>Pastelmania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74A07D-6EE7-4329-95F5-7B2C08B7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8" y="1404124"/>
            <a:ext cx="1348817" cy="26765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79FC67-6D5D-45E0-A398-A12AD725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59" y="1404123"/>
            <a:ext cx="1342233" cy="26765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0F51F4-F391-43DC-9ED5-4AC2B5FE4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878" y="1392364"/>
            <a:ext cx="1340906" cy="26765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41B6FA-D09F-4A74-929D-81474078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404123"/>
            <a:ext cx="1341569" cy="266479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2A900E4D-AB02-4109-A7AE-FEA75BA1E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877361" y="58626"/>
            <a:ext cx="1243401" cy="111215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8419242-0A96-4C15-97D2-023A936E7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63934">
            <a:off x="34152" y="131670"/>
            <a:ext cx="875924" cy="8759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7912E1-D378-4708-96F2-4FE53BF47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9785" y="1392363"/>
            <a:ext cx="1336321" cy="266479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A568A0A-72BC-4BE7-B00D-B08930E24C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2674" y="1392364"/>
            <a:ext cx="1345486" cy="266479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9" name="Google Shape;4889;p72"/>
          <p:cNvSpPr txBox="1">
            <a:spLocks noGrp="1"/>
          </p:cNvSpPr>
          <p:nvPr>
            <p:ph type="title"/>
          </p:nvPr>
        </p:nvSpPr>
        <p:spPr>
          <a:xfrm>
            <a:off x="671107" y="11707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Fim </a:t>
            </a:r>
            <a:br>
              <a:rPr lang="pt-BR" sz="7200" dirty="0"/>
            </a:br>
            <a:r>
              <a:rPr lang="pt-BR" sz="7200" dirty="0"/>
              <a:t>Obrigado</a:t>
            </a:r>
            <a:endParaRPr sz="7200" dirty="0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D455766C-84D9-438A-ADAD-6716F19F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3934">
            <a:off x="163182" y="131671"/>
            <a:ext cx="875924" cy="875924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1AED162-88B6-488E-9B68-262386D3C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53406" y="3972723"/>
            <a:ext cx="1243401" cy="1112153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EF76467-FB2D-46A8-A64F-0F9AD3C7A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72555">
            <a:off x="7941552" y="156634"/>
            <a:ext cx="993765" cy="993765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57475E88-7964-4424-BA98-8004F5F39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09040">
            <a:off x="-65804" y="3707588"/>
            <a:ext cx="1473819" cy="147381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ssover by Slidesgo">
  <a:themeElements>
    <a:clrScheme name="Simple Light">
      <a:dk1>
        <a:srgbClr val="233765"/>
      </a:dk1>
      <a:lt1>
        <a:srgbClr val="ACC8E9"/>
      </a:lt1>
      <a:dk2>
        <a:srgbClr val="366A61"/>
      </a:dk2>
      <a:lt2>
        <a:srgbClr val="5FA06C"/>
      </a:lt2>
      <a:accent1>
        <a:srgbClr val="75C067"/>
      </a:accent1>
      <a:accent2>
        <a:srgbClr val="B75B2D"/>
      </a:accent2>
      <a:accent3>
        <a:srgbClr val="DD6C36"/>
      </a:accent3>
      <a:accent4>
        <a:srgbClr val="F8AE50"/>
      </a:accent4>
      <a:accent5>
        <a:srgbClr val="FFE7C3"/>
      </a:accent5>
      <a:accent6>
        <a:srgbClr val="FFFFFF"/>
      </a:accent6>
      <a:hlink>
        <a:srgbClr val="2337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342</Words>
  <Application>Microsoft Office PowerPoint</Application>
  <PresentationFormat>Apresentação na tela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Fraunces Medium</vt:lpstr>
      <vt:lpstr>Gantari</vt:lpstr>
      <vt:lpstr>Nunito Light</vt:lpstr>
      <vt:lpstr>Passover by Slidesgo</vt:lpstr>
      <vt:lpstr>Pastelmania</vt:lpstr>
      <vt:lpstr>Objetivos do aplicativo</vt:lpstr>
      <vt:lpstr>Como o Pastelmania pode te ajudar</vt:lpstr>
      <vt:lpstr>Por que escolhemos esse tema?</vt:lpstr>
      <vt:lpstr>Concorrentes</vt:lpstr>
      <vt:lpstr>Diferenciais do app</vt:lpstr>
      <vt:lpstr>Wireframe</vt:lpstr>
      <vt:lpstr>Telas do App Pastelmania</vt:lpstr>
      <vt:lpstr>Fim 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Andre De Souza Lima</dc:creator>
  <cp:lastModifiedBy>Bruno Gomes Oliveira</cp:lastModifiedBy>
  <cp:revision>18</cp:revision>
  <dcterms:modified xsi:type="dcterms:W3CDTF">2024-04-17T10:36:14Z</dcterms:modified>
</cp:coreProperties>
</file>