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-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F5A3-CD15-4093-A24D-EAF5020F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E99EE-D190-451D-93C5-2E8F7847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6D13-933A-471B-84A2-C4E0EF6B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B19C6-E8BB-4E2E-82DF-71E8358F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B70E6-5ED6-4316-9255-18AD6488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9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4A01-B527-4B44-85F2-7D92978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D6FD0-624C-4725-917B-DB16086A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3C238-E434-4EAD-8698-21900E36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8C966-031E-4FE1-BBED-05F1AF4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D4AC3-4C5D-4C44-8881-80016241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4EB6EC-5D4A-4474-A30B-7E1A17CDD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2B87F-9F27-4F35-AA79-30E50B29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F2179-061F-4E7F-8E2B-5A1CCB5D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FE11D-A38E-4D18-AF78-658D12AA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5D355-9A01-479E-9259-AAC14FD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3BBF0-8ECC-4699-90F9-B6F2370E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1EB9E-9206-40A5-BAEE-FDA507A1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B0B13-9CCE-431E-98E4-ADC8328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05B08-3EE8-40CC-ADDD-284D67C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3AADF-DF64-46B2-B6B2-83F6113D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1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92109-2E53-411D-AD56-1FA8CF2B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47B9F-05B8-4C32-A10F-BCBB428E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A1072-5E2A-4B39-8D5B-AB3C29D8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1C8F8-8A0D-44B0-AD77-D56F3291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65A38-7D27-4A14-807C-455A875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BF70F-4A0D-411C-85EC-84A08F0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DB473-ACA4-42F4-95D0-6FD259719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7CFAD-721A-4ECB-9D0D-B1BECE48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14E27-61A4-46BE-B38F-17A059D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2137C-6A07-4E89-AF34-06D7C0AF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9532D-C102-46A8-8563-E5D2A66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E68D-993C-4371-9E7F-B488B49E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EE998-5438-448E-AB19-5E38E11F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757DB-F85A-4B00-8EC0-EF8E9B46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8DEBE-7764-4216-9667-90BA1E31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510E6-8466-4D0A-87EB-8E5501AC2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5D37CB-59F5-4CA7-AB8C-81B80DCC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E3765-CA2B-4117-871A-5F1F2E11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D9B66-C960-4EBC-972E-B4A2669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B3D2-BE32-41AD-B1DF-2C643D8C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26B94F-EE25-4A15-A4B1-E66EF63E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B51C5-08D0-406C-9B03-D574A5E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DFF6C5-374B-4B9C-B4EE-0EEDC2C3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2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545377-9379-4FCA-9DB9-D997CA05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03A827-A161-4D9F-9117-BBEF9B31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05ECF-DBD8-4856-B941-F3EA8EFF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2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94F2-61D4-455F-96FC-7364466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6C994-41F7-4E4C-B8A4-3DEDD014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3DEA5-83A6-4A13-87F6-56766655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26196-2FA0-417C-819D-03704181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BF2F-0F65-480F-AC23-34116F8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F9D4D-E3FA-4379-BFD8-9494921D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1AC2-74DF-49E6-9F8A-03BE6F3D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4E679-0A94-4585-9E71-A6AAA29E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FE87B-C968-4BE6-AF43-11E90758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C1DBC-03F9-4B0D-9189-44ABE075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9C18F-12EC-4929-B9BA-48C59F46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28C11-FDFE-4D07-8BA6-FC5CEED8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5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45805-5173-4AD5-9F8F-8FA8A229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9B44F-0F98-4597-954B-5194C0D8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9E1A4-4143-40E9-B843-74A23D048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E38A-707C-4A25-BE41-CDBE161778C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AB279-C242-4D33-ADBA-EB6BB371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14AC-7567-4974-8965-D08237C4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9070-59A0-4FD8-9F4B-07790D0A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D605471-F534-4F9E-9A2F-2BBC588C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90" y="0"/>
            <a:ext cx="8607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DD0CB1-8F4F-4048-BAE1-1A697342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4" y="0"/>
            <a:ext cx="10893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A77703-F729-46B8-B60B-91ADDB8F9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8" y="0"/>
            <a:ext cx="10794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6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04E8BB-2E8D-40D7-BD44-E9F136BC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2387"/>
            <a:ext cx="108966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6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930E4E-EADE-444B-916C-DFD5C0A1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7" y="0"/>
            <a:ext cx="1088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178C28-AD10-43BA-B4A0-E1498779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47" y="0"/>
            <a:ext cx="9237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2A75EF-4D2A-4A94-B055-05D14A59E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36990"/>
              </p:ext>
            </p:extLst>
          </p:nvPr>
        </p:nvGraphicFramePr>
        <p:xfrm>
          <a:off x="3057525" y="1201738"/>
          <a:ext cx="5010150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3968910" imgH="4806906" progId="Excel.Sheet.12">
                  <p:embed/>
                </p:oleObj>
              </mc:Choice>
              <mc:Fallback>
                <p:oleObj name="Worksheet" r:id="rId3" imgW="3968910" imgH="4806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7525" y="1201738"/>
                        <a:ext cx="5010150" cy="553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0DEA4C0-BC05-4DF4-9592-1DCAAFE1709F}"/>
              </a:ext>
            </a:extLst>
          </p:cNvPr>
          <p:cNvSpPr txBox="1"/>
          <p:nvPr/>
        </p:nvSpPr>
        <p:spPr>
          <a:xfrm>
            <a:off x="2800350" y="371475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西安邮电大学</a:t>
            </a:r>
            <a:r>
              <a:rPr lang="zh-CN" altLang="zh-CN" b="1" u="sng" dirty="0"/>
              <a:t>  数字逻辑课程设计 </a:t>
            </a:r>
            <a:r>
              <a:rPr lang="zh-CN" altLang="zh-CN" b="1" dirty="0"/>
              <a:t>过程考核及成绩鉴定表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32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322FAC-1B40-474C-A62D-04CFA414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852487"/>
            <a:ext cx="110204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373ED9-DECB-44C6-98D1-392DF6715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4" y="0"/>
            <a:ext cx="10124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3E447D-C29A-4A92-B1B8-49E1D086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57187"/>
            <a:ext cx="109537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6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D19E6E-C824-4BC8-9EE9-28B05918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19062"/>
            <a:ext cx="108299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2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C305B8-D02E-4D37-85DB-340ED08BE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8700"/>
            <a:ext cx="10972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C2DBE94-B19C-49A3-9AD7-4280DF5F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92" y="189901"/>
            <a:ext cx="6723408" cy="64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54F74B-011F-44AE-9BC9-4B6027FD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90" y="152401"/>
            <a:ext cx="5059438" cy="64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28403D-29E3-4E86-A855-7D02A849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357187"/>
            <a:ext cx="11020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6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15827A-5DC1-4BDF-A6EB-86667B0C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338137"/>
            <a:ext cx="90106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润楠</dc:creator>
  <cp:lastModifiedBy>吴 润楠</cp:lastModifiedBy>
  <cp:revision>3</cp:revision>
  <dcterms:created xsi:type="dcterms:W3CDTF">2020-06-12T14:01:12Z</dcterms:created>
  <dcterms:modified xsi:type="dcterms:W3CDTF">2020-06-12T14:43:26Z</dcterms:modified>
</cp:coreProperties>
</file>