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E7D9-53E1-D14E-8DFB-94FE27DC55DA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AE7D-F8D0-2946-BD70-58E94F33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B5F86-1405-C945-A2C4-AC1C72324407}"/>
              </a:ext>
            </a:extLst>
          </p:cNvPr>
          <p:cNvSpPr/>
          <p:nvPr/>
        </p:nvSpPr>
        <p:spPr>
          <a:xfrm>
            <a:off x="0" y="0"/>
            <a:ext cx="9144000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CDC32E-C2B9-3842-9E41-C2846AEBA496}"/>
              </a:ext>
            </a:extLst>
          </p:cNvPr>
          <p:cNvSpPr/>
          <p:nvPr/>
        </p:nvSpPr>
        <p:spPr>
          <a:xfrm>
            <a:off x="3904735" y="1260389"/>
            <a:ext cx="1532237" cy="158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0F44D-EFAD-F344-8339-8C217F8D63D0}"/>
              </a:ext>
            </a:extLst>
          </p:cNvPr>
          <p:cNvSpPr/>
          <p:nvPr/>
        </p:nvSpPr>
        <p:spPr>
          <a:xfrm>
            <a:off x="197707" y="1748480"/>
            <a:ext cx="1421027" cy="60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012A9-FE92-2240-851C-E6BC989F4628}"/>
              </a:ext>
            </a:extLst>
          </p:cNvPr>
          <p:cNvSpPr/>
          <p:nvPr/>
        </p:nvSpPr>
        <p:spPr>
          <a:xfrm>
            <a:off x="2026508" y="1748480"/>
            <a:ext cx="1433384" cy="60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EBDAA-D21C-1847-89CF-3B1BF7A56C32}"/>
              </a:ext>
            </a:extLst>
          </p:cNvPr>
          <p:cNvSpPr/>
          <p:nvPr/>
        </p:nvSpPr>
        <p:spPr>
          <a:xfrm>
            <a:off x="5745893" y="1748480"/>
            <a:ext cx="1433384" cy="60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92BF9-6C28-B247-8A65-B7D19AFF1A53}"/>
              </a:ext>
            </a:extLst>
          </p:cNvPr>
          <p:cNvSpPr/>
          <p:nvPr/>
        </p:nvSpPr>
        <p:spPr>
          <a:xfrm>
            <a:off x="7512909" y="1748480"/>
            <a:ext cx="1433384" cy="60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Heath</dc:creator>
  <cp:lastModifiedBy>Lucy Heath</cp:lastModifiedBy>
  <cp:revision>1</cp:revision>
  <dcterms:created xsi:type="dcterms:W3CDTF">2020-08-03T19:24:30Z</dcterms:created>
  <dcterms:modified xsi:type="dcterms:W3CDTF">2020-08-03T19:31:51Z</dcterms:modified>
</cp:coreProperties>
</file>