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9"/>
  </p:notesMasterIdLst>
  <p:handoutMasterIdLst>
    <p:handoutMasterId r:id="rId10"/>
  </p:handoutMasterIdLst>
  <p:sldIdLst>
    <p:sldId id="256" r:id="rId2"/>
    <p:sldId id="265" r:id="rId3"/>
    <p:sldId id="257" r:id="rId4"/>
    <p:sldId id="269" r:id="rId5"/>
    <p:sldId id="268" r:id="rId6"/>
    <p:sldId id="270" r:id="rId7"/>
    <p:sldId id="271" r:id="rId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83C5"/>
    <a:srgbClr val="5C7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D881EAF-8ACB-401F-A7DC-0D14238E4101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2018年6月20日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92CCB-FF08-4D29-8DA3-E1FD8604480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2153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C200B64-8125-4DCC-A0D2-AC0EE535E93D}" type="datetime2">
              <a:rPr lang="zh-TW" altLang="en-US" smtClean="0"/>
              <a:pPr/>
              <a:t>2018年6月20日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58706C7-F2C3-48B6-8A22-C484D800B5D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95068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8706C7-F2C3-48B6-8A22-C484D800B5D4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6849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8706C7-F2C3-48B6-8A22-C484D800B5D4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196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58706C7-F2C3-48B6-8A22-C484D800B5D4}" type="slidenum">
              <a:rPr lang="en-US" altLang="zh-TW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9613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altLang="zh-TW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918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-2" y="295863"/>
            <a:ext cx="12188827" cy="6323264"/>
            <a:chOff x="-2" y="295863"/>
            <a:chExt cx="12188827" cy="6323264"/>
          </a:xfrm>
        </p:grpSpPr>
        <p:sp>
          <p:nvSpPr>
            <p:cNvPr id="33" name="矩形 32"/>
            <p:cNvSpPr/>
            <p:nvPr/>
          </p:nvSpPr>
          <p:spPr>
            <a:xfrm>
              <a:off x="-1" y="1905000"/>
              <a:ext cx="12188826" cy="320040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-2" y="1795132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-2" y="5142116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" name="橢圓​​ 2"/>
            <p:cNvSpPr>
              <a:spLocks noChangeArrowheads="1"/>
            </p:cNvSpPr>
            <p:nvPr/>
          </p:nvSpPr>
          <p:spPr bwMode="grayWhite">
            <a:xfrm>
              <a:off x="534293" y="5791419"/>
              <a:ext cx="716336" cy="739723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" name="橢圓​​ 3"/>
            <p:cNvSpPr>
              <a:spLocks noChangeArrowheads="1"/>
            </p:cNvSpPr>
            <p:nvPr/>
          </p:nvSpPr>
          <p:spPr bwMode="grayWhite">
            <a:xfrm>
              <a:off x="696482" y="5958903"/>
              <a:ext cx="106437" cy="1099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8" name="橢圓​​ 5"/>
            <p:cNvSpPr>
              <a:spLocks noChangeArrowheads="1"/>
            </p:cNvSpPr>
            <p:nvPr/>
          </p:nvSpPr>
          <p:spPr bwMode="grayWhite">
            <a:xfrm>
              <a:off x="213400" y="5778215"/>
              <a:ext cx="310863" cy="321012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9" name="橢圓​​ 6"/>
            <p:cNvSpPr>
              <a:spLocks noChangeArrowheads="1"/>
            </p:cNvSpPr>
            <p:nvPr/>
          </p:nvSpPr>
          <p:spPr bwMode="grayWhite">
            <a:xfrm>
              <a:off x="284358" y="5851489"/>
              <a:ext cx="40547" cy="4187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0" name="橢圓​​ 8"/>
            <p:cNvSpPr>
              <a:spLocks noChangeArrowheads="1"/>
            </p:cNvSpPr>
            <p:nvPr/>
          </p:nvSpPr>
          <p:spPr bwMode="grayWhite">
            <a:xfrm>
              <a:off x="10486137" y="5404864"/>
              <a:ext cx="473052" cy="488496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1" name="橢圓​​ 9"/>
            <p:cNvSpPr>
              <a:spLocks noChangeArrowheads="1"/>
            </p:cNvSpPr>
            <p:nvPr/>
          </p:nvSpPr>
          <p:spPr bwMode="grayWhite">
            <a:xfrm>
              <a:off x="10594263" y="5516520"/>
              <a:ext cx="65889" cy="6804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2" name="橢圓​​ 11"/>
            <p:cNvSpPr>
              <a:spLocks noChangeArrowheads="1"/>
            </p:cNvSpPr>
            <p:nvPr/>
          </p:nvSpPr>
          <p:spPr bwMode="grayWhite">
            <a:xfrm>
              <a:off x="6575012" y="6214373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3" name="橢圓​​ 12"/>
            <p:cNvSpPr>
              <a:spLocks noChangeArrowheads="1"/>
            </p:cNvSpPr>
            <p:nvPr/>
          </p:nvSpPr>
          <p:spPr bwMode="grayWhite">
            <a:xfrm>
              <a:off x="6664554" y="6306838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4" name="橢圓​​ 14"/>
            <p:cNvSpPr>
              <a:spLocks noChangeArrowheads="1"/>
            </p:cNvSpPr>
            <p:nvPr/>
          </p:nvSpPr>
          <p:spPr bwMode="grayWhite">
            <a:xfrm>
              <a:off x="3520863" y="5733822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5" name="橢圓​​ 15"/>
            <p:cNvSpPr>
              <a:spLocks noChangeArrowheads="1"/>
            </p:cNvSpPr>
            <p:nvPr/>
          </p:nvSpPr>
          <p:spPr bwMode="grayWhite">
            <a:xfrm>
              <a:off x="3610405" y="5826287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" name="橢圓​​ 17"/>
            <p:cNvSpPr>
              <a:spLocks noChangeArrowheads="1"/>
            </p:cNvSpPr>
            <p:nvPr/>
          </p:nvSpPr>
          <p:spPr bwMode="grayWhite">
            <a:xfrm>
              <a:off x="5845161" y="295863"/>
              <a:ext cx="716336" cy="739723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" name="橢圓​​ 18"/>
            <p:cNvSpPr>
              <a:spLocks noChangeArrowheads="1"/>
            </p:cNvSpPr>
            <p:nvPr/>
          </p:nvSpPr>
          <p:spPr bwMode="grayWhite">
            <a:xfrm>
              <a:off x="6007350" y="463347"/>
              <a:ext cx="106437" cy="1099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8" name="橢圓​​ 20"/>
            <p:cNvSpPr>
              <a:spLocks noChangeArrowheads="1"/>
            </p:cNvSpPr>
            <p:nvPr/>
          </p:nvSpPr>
          <p:spPr bwMode="grayWhite">
            <a:xfrm>
              <a:off x="5439688" y="630832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9" name="橢圓​​ 21"/>
            <p:cNvSpPr>
              <a:spLocks noChangeArrowheads="1"/>
            </p:cNvSpPr>
            <p:nvPr/>
          </p:nvSpPr>
          <p:spPr bwMode="grayWhite">
            <a:xfrm>
              <a:off x="5529230" y="723297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0" name="橢圓​​ 23"/>
            <p:cNvSpPr>
              <a:spLocks noChangeArrowheads="1"/>
            </p:cNvSpPr>
            <p:nvPr/>
          </p:nvSpPr>
          <p:spPr bwMode="grayWhite">
            <a:xfrm>
              <a:off x="6575012" y="295863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1" name="橢圓​​ 24"/>
            <p:cNvSpPr>
              <a:spLocks noChangeArrowheads="1"/>
            </p:cNvSpPr>
            <p:nvPr/>
          </p:nvSpPr>
          <p:spPr bwMode="grayWhite">
            <a:xfrm>
              <a:off x="6664554" y="388328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2" name="橢圓​​ 26"/>
            <p:cNvSpPr>
              <a:spLocks noChangeArrowheads="1"/>
            </p:cNvSpPr>
            <p:nvPr/>
          </p:nvSpPr>
          <p:spPr bwMode="grayWhite">
            <a:xfrm>
              <a:off x="11218217" y="589639"/>
              <a:ext cx="554146" cy="572239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3" name="橢圓​​ 27"/>
            <p:cNvSpPr>
              <a:spLocks noChangeArrowheads="1"/>
            </p:cNvSpPr>
            <p:nvPr/>
          </p:nvSpPr>
          <p:spPr bwMode="grayWhite">
            <a:xfrm>
              <a:off x="11344927" y="720486"/>
              <a:ext cx="79405" cy="8199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4" name="橢圓​​ 29"/>
            <p:cNvSpPr>
              <a:spLocks noChangeArrowheads="1"/>
            </p:cNvSpPr>
            <p:nvPr/>
          </p:nvSpPr>
          <p:spPr bwMode="grayWhite">
            <a:xfrm>
              <a:off x="11312827" y="1372978"/>
              <a:ext cx="229768" cy="237270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5" name="橢圓​​ 30"/>
            <p:cNvSpPr>
              <a:spLocks noChangeArrowheads="1"/>
            </p:cNvSpPr>
            <p:nvPr/>
          </p:nvSpPr>
          <p:spPr bwMode="grayWhite">
            <a:xfrm>
              <a:off x="11366890" y="1428806"/>
              <a:ext cx="27032" cy="279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6" name="橢圓​​ 32"/>
            <p:cNvSpPr>
              <a:spLocks noChangeArrowheads="1"/>
            </p:cNvSpPr>
            <p:nvPr/>
          </p:nvSpPr>
          <p:spPr bwMode="grayWhite">
            <a:xfrm>
              <a:off x="1303864" y="669938"/>
              <a:ext cx="554146" cy="572239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7" name="橢圓​​ 33"/>
            <p:cNvSpPr>
              <a:spLocks noChangeArrowheads="1"/>
            </p:cNvSpPr>
            <p:nvPr/>
          </p:nvSpPr>
          <p:spPr bwMode="grayWhite">
            <a:xfrm>
              <a:off x="1428885" y="799041"/>
              <a:ext cx="81095" cy="8374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8" name="橢圓​​ 35"/>
            <p:cNvSpPr>
              <a:spLocks noChangeArrowheads="1"/>
            </p:cNvSpPr>
            <p:nvPr/>
          </p:nvSpPr>
          <p:spPr bwMode="grayWhite">
            <a:xfrm>
              <a:off x="1871526" y="837422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9" name="橢圓​​ 36"/>
            <p:cNvSpPr>
              <a:spLocks noChangeArrowheads="1"/>
            </p:cNvSpPr>
            <p:nvPr/>
          </p:nvSpPr>
          <p:spPr bwMode="grayWhite">
            <a:xfrm>
              <a:off x="1961068" y="929887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5400" y="2079812"/>
            <a:ext cx="9601200" cy="1724092"/>
          </a:xfrm>
        </p:spPr>
        <p:txBody>
          <a:bodyPr rtlCol="0" anchor="b"/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DCD485-AC70-4A8A-9D8E-F5F6082F1BBE}" type="datetime2">
              <a:rPr lang="zh-TW" altLang="en-US" smtClean="0"/>
              <a:t>2018年6月20日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891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7ABC2E-6E00-4088-BC99-947DA7C00B18}" type="datetime2">
              <a:rPr lang="zh-TW" altLang="en-US" smtClean="0"/>
              <a:t>2018年6月20日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470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482F5E-D126-4472-83EC-634A15FE6338}" type="datetime2">
              <a:rPr lang="zh-TW" altLang="en-US" smtClean="0"/>
              <a:t>2018年6月20日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552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3ADE8E-9217-462D-AF75-0646D751B369}" type="datetime2">
              <a:rPr lang="zh-TW" altLang="en-US" smtClean="0"/>
              <a:t>2018年6月20日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949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rtlCol="0" anchor="b">
            <a:normAutofit/>
          </a:bodyPr>
          <a:lstStyle>
            <a:lvl1pPr algn="ctr">
              <a:defRPr sz="54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rtlCol="0" anchor="t"/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44184F-3087-4175-9657-671B70144DFA}" type="datetime2">
              <a:rPr lang="zh-TW" altLang="en-US" smtClean="0"/>
              <a:t>2018年6月20日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08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1341120" y="1901952"/>
            <a:ext cx="4572000" cy="412394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/>
            </a:lvl5pPr>
            <a:lvl6pPr marL="164592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6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  <a:p>
            <a:pPr lvl="5" rtl="0"/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3453E5-34E8-420F-B563-288BF996C3EC}" type="datetime2">
              <a:rPr lang="zh-TW" altLang="en-US" smtClean="0"/>
              <a:t>2018年6月20日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921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DD6CB4-09A7-44F8-A9B4-784D8F4E53C1}" type="datetime2">
              <a:rPr lang="zh-TW" altLang="en-US" smtClean="0"/>
              <a:t>2018年6月20日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600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BFEEB-D861-484A-8200-A3131D13177B}" type="datetime2">
              <a:rPr lang="zh-TW" altLang="en-US" smtClean="0"/>
              <a:t>2018年6月20日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083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6" name="矩形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5BC22B-0281-4A35-B836-FDC210427745}" type="datetime2">
              <a:rPr lang="zh-TW" altLang="en-US" smtClean="0"/>
              <a:t>2018年6月20日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604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矩形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9C2A58-A6C3-4068-9CF2-8DE468B8E29B}" type="datetime2">
              <a:rPr lang="zh-TW" altLang="en-US" smtClean="0"/>
              <a:t>2018年6月20日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056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矩形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150811" y="506104"/>
            <a:ext cx="68580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3F6CF0-FC31-4B04-A7D7-A1A0BB2848EA}" type="datetime2">
              <a:rPr lang="zh-TW" altLang="en-US" smtClean="0"/>
              <a:t>2018年6月20日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957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群組 162"/>
          <p:cNvGrpSpPr/>
          <p:nvPr/>
        </p:nvGrpSpPr>
        <p:grpSpPr>
          <a:xfrm>
            <a:off x="7873" y="-19258"/>
            <a:ext cx="12188953" cy="6869723"/>
            <a:chOff x="7873" y="-19258"/>
            <a:chExt cx="12188953" cy="6869723"/>
          </a:xfrm>
        </p:grpSpPr>
        <p:sp>
          <p:nvSpPr>
            <p:cNvPr id="10" name="矩形 9"/>
            <p:cNvSpPr/>
            <p:nvPr/>
          </p:nvSpPr>
          <p:spPr>
            <a:xfrm>
              <a:off x="7873" y="-19258"/>
              <a:ext cx="12188952" cy="6858000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74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7999" y="6472513"/>
              <a:ext cx="12188827" cy="377952"/>
              <a:chOff x="-1" y="6480048"/>
              <a:chExt cx="12188827" cy="377952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0" y="6583680"/>
                <a:ext cx="12188826" cy="274320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accent1">
                      <a:alpha val="50000"/>
                    </a:schemeClr>
                  </a:gs>
                  <a:gs pos="0">
                    <a:schemeClr val="accent1">
                      <a:lumMod val="60000"/>
                      <a:lumOff val="40000"/>
                      <a:alpha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rtl="0"/>
                <a:endParaRPr lang="zh-TW" altLang="en-US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-1" y="6480048"/>
                <a:ext cx="12188826" cy="73152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accent1">
                      <a:alpha val="80000"/>
                    </a:schemeClr>
                  </a:gs>
                  <a:gs pos="0">
                    <a:schemeClr val="accent1">
                      <a:lumMod val="60000"/>
                      <a:lumOff val="40000"/>
                      <a:alpha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rtl="0"/>
                <a:endParaRPr lang="zh-TW" altLang="en-US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</p:grpSp>
        <p:grpSp>
          <p:nvGrpSpPr>
            <p:cNvPr id="48" name="群組 47" hidden="1"/>
            <p:cNvGrpSpPr/>
            <p:nvPr/>
          </p:nvGrpSpPr>
          <p:grpSpPr>
            <a:xfrm>
              <a:off x="14350" y="-7605"/>
              <a:ext cx="11722100" cy="6536383"/>
              <a:chOff x="6350" y="6350"/>
              <a:chExt cx="11722100" cy="6536383"/>
            </a:xfrm>
          </p:grpSpPr>
          <p:grpSp>
            <p:nvGrpSpPr>
              <p:cNvPr id="11" name="群組 9"/>
              <p:cNvGrpSpPr>
                <a:grpSpLocks/>
              </p:cNvGrpSpPr>
              <p:nvPr/>
            </p:nvGrpSpPr>
            <p:grpSpPr bwMode="auto">
              <a:xfrm>
                <a:off x="6350" y="5340350"/>
                <a:ext cx="673100" cy="673100"/>
                <a:chOff x="4" y="3364"/>
                <a:chExt cx="424" cy="424"/>
              </a:xfrm>
            </p:grpSpPr>
            <p:sp>
              <p:nvSpPr>
                <p:cNvPr id="45" name="橢圓 7"/>
                <p:cNvSpPr>
                  <a:spLocks noChangeArrowheads="1"/>
                </p:cNvSpPr>
                <p:nvPr/>
              </p:nvSpPr>
              <p:spPr bwMode="grayWhite">
                <a:xfrm>
                  <a:off x="4" y="3364"/>
                  <a:ext cx="424" cy="424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6" name="橢圓 8"/>
                <p:cNvSpPr>
                  <a:spLocks noChangeArrowheads="1"/>
                </p:cNvSpPr>
                <p:nvPr/>
              </p:nvSpPr>
              <p:spPr bwMode="grayWhite">
                <a:xfrm>
                  <a:off x="100" y="3460"/>
                  <a:ext cx="63" cy="6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12" name="群組 12"/>
              <p:cNvGrpSpPr>
                <a:grpSpLocks/>
              </p:cNvGrpSpPr>
              <p:nvPr/>
            </p:nvGrpSpPr>
            <p:grpSpPr bwMode="auto">
              <a:xfrm>
                <a:off x="539750" y="5873750"/>
                <a:ext cx="292100" cy="292100"/>
                <a:chOff x="340" y="3700"/>
                <a:chExt cx="184" cy="184"/>
              </a:xfrm>
            </p:grpSpPr>
            <p:sp>
              <p:nvSpPr>
                <p:cNvPr id="43" name="橢圓 10"/>
                <p:cNvSpPr>
                  <a:spLocks noChangeArrowheads="1"/>
                </p:cNvSpPr>
                <p:nvPr/>
              </p:nvSpPr>
              <p:spPr bwMode="grayWhite">
                <a:xfrm>
                  <a:off x="340" y="3700"/>
                  <a:ext cx="184" cy="184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4" name="橢圓 11"/>
                <p:cNvSpPr>
                  <a:spLocks noChangeArrowheads="1"/>
                </p:cNvSpPr>
                <p:nvPr/>
              </p:nvSpPr>
              <p:spPr bwMode="grayWhite">
                <a:xfrm>
                  <a:off x="382" y="3742"/>
                  <a:ext cx="24" cy="2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13" name="群組 15"/>
              <p:cNvGrpSpPr>
                <a:grpSpLocks/>
              </p:cNvGrpSpPr>
              <p:nvPr/>
            </p:nvGrpSpPr>
            <p:grpSpPr bwMode="auto">
              <a:xfrm>
                <a:off x="131763" y="6038850"/>
                <a:ext cx="444500" cy="444500"/>
                <a:chOff x="83" y="3804"/>
                <a:chExt cx="280" cy="280"/>
              </a:xfrm>
            </p:grpSpPr>
            <p:sp>
              <p:nvSpPr>
                <p:cNvPr id="41" name="橢圓 13"/>
                <p:cNvSpPr>
                  <a:spLocks noChangeArrowheads="1"/>
                </p:cNvSpPr>
                <p:nvPr/>
              </p:nvSpPr>
              <p:spPr bwMode="grayWhite">
                <a:xfrm>
                  <a:off x="83" y="3804"/>
                  <a:ext cx="280" cy="28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2" name="橢圓 14"/>
                <p:cNvSpPr>
                  <a:spLocks noChangeArrowheads="1"/>
                </p:cNvSpPr>
                <p:nvPr/>
              </p:nvSpPr>
              <p:spPr bwMode="grayWhite">
                <a:xfrm>
                  <a:off x="147" y="3868"/>
                  <a:ext cx="39" cy="3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14" name="群組 18"/>
              <p:cNvGrpSpPr>
                <a:grpSpLocks/>
              </p:cNvGrpSpPr>
              <p:nvPr/>
            </p:nvGrpSpPr>
            <p:grpSpPr bwMode="auto">
              <a:xfrm>
                <a:off x="2476500" y="6174433"/>
                <a:ext cx="368300" cy="368300"/>
                <a:chOff x="1560" y="4076"/>
                <a:chExt cx="232" cy="232"/>
              </a:xfrm>
            </p:grpSpPr>
            <p:sp>
              <p:nvSpPr>
                <p:cNvPr id="39" name="橢圓 16"/>
                <p:cNvSpPr>
                  <a:spLocks noChangeArrowheads="1"/>
                </p:cNvSpPr>
                <p:nvPr/>
              </p:nvSpPr>
              <p:spPr bwMode="grayWhite">
                <a:xfrm>
                  <a:off x="1560" y="4076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0" name="橢圓 17"/>
                <p:cNvSpPr>
                  <a:spLocks noChangeArrowheads="1"/>
                </p:cNvSpPr>
                <p:nvPr/>
              </p:nvSpPr>
              <p:spPr bwMode="grayWhite">
                <a:xfrm>
                  <a:off x="1613" y="4129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15" name="群組 21"/>
              <p:cNvGrpSpPr>
                <a:grpSpLocks/>
              </p:cNvGrpSpPr>
              <p:nvPr/>
            </p:nvGrpSpPr>
            <p:grpSpPr bwMode="auto">
              <a:xfrm>
                <a:off x="6350" y="4425950"/>
                <a:ext cx="368300" cy="368300"/>
                <a:chOff x="4" y="2788"/>
                <a:chExt cx="232" cy="232"/>
              </a:xfrm>
            </p:grpSpPr>
            <p:sp>
              <p:nvSpPr>
                <p:cNvPr id="37" name="橢圓 19"/>
                <p:cNvSpPr>
                  <a:spLocks noChangeArrowheads="1"/>
                </p:cNvSpPr>
                <p:nvPr/>
              </p:nvSpPr>
              <p:spPr bwMode="grayWhite">
                <a:xfrm>
                  <a:off x="4" y="2788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38" name="橢圓 20"/>
                <p:cNvSpPr>
                  <a:spLocks noChangeArrowheads="1"/>
                </p:cNvSpPr>
                <p:nvPr/>
              </p:nvSpPr>
              <p:spPr bwMode="grayWhite">
                <a:xfrm>
                  <a:off x="57" y="2841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16" name="群組 24"/>
              <p:cNvGrpSpPr>
                <a:grpSpLocks/>
              </p:cNvGrpSpPr>
              <p:nvPr/>
            </p:nvGrpSpPr>
            <p:grpSpPr bwMode="auto">
              <a:xfrm>
                <a:off x="10674350" y="5808663"/>
                <a:ext cx="673100" cy="673100"/>
                <a:chOff x="4132" y="3844"/>
                <a:chExt cx="424" cy="424"/>
              </a:xfrm>
            </p:grpSpPr>
            <p:sp>
              <p:nvSpPr>
                <p:cNvPr id="35" name="橢圓 22"/>
                <p:cNvSpPr>
                  <a:spLocks noChangeArrowheads="1"/>
                </p:cNvSpPr>
                <p:nvPr/>
              </p:nvSpPr>
              <p:spPr bwMode="grayWhite">
                <a:xfrm>
                  <a:off x="4132" y="3844"/>
                  <a:ext cx="424" cy="424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36" name="橢圓 23"/>
                <p:cNvSpPr>
                  <a:spLocks noChangeArrowheads="1"/>
                </p:cNvSpPr>
                <p:nvPr/>
              </p:nvSpPr>
              <p:spPr bwMode="grayWhite">
                <a:xfrm>
                  <a:off x="4228" y="3940"/>
                  <a:ext cx="63" cy="6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17" name="群組 27"/>
              <p:cNvGrpSpPr>
                <a:grpSpLocks/>
              </p:cNvGrpSpPr>
              <p:nvPr/>
            </p:nvGrpSpPr>
            <p:grpSpPr bwMode="auto">
              <a:xfrm>
                <a:off x="10293350" y="6113463"/>
                <a:ext cx="368300" cy="368300"/>
                <a:chOff x="3892" y="4036"/>
                <a:chExt cx="232" cy="232"/>
              </a:xfrm>
            </p:grpSpPr>
            <p:sp>
              <p:nvSpPr>
                <p:cNvPr id="33" name="橢圓 25"/>
                <p:cNvSpPr>
                  <a:spLocks noChangeArrowheads="1"/>
                </p:cNvSpPr>
                <p:nvPr/>
              </p:nvSpPr>
              <p:spPr bwMode="grayWhite">
                <a:xfrm>
                  <a:off x="3892" y="4036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34" name="橢圓 26"/>
                <p:cNvSpPr>
                  <a:spLocks noChangeArrowheads="1"/>
                </p:cNvSpPr>
                <p:nvPr/>
              </p:nvSpPr>
              <p:spPr bwMode="grayWhite">
                <a:xfrm>
                  <a:off x="3945" y="4089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18" name="群組 30"/>
              <p:cNvGrpSpPr>
                <a:grpSpLocks/>
              </p:cNvGrpSpPr>
              <p:nvPr/>
            </p:nvGrpSpPr>
            <p:grpSpPr bwMode="auto">
              <a:xfrm>
                <a:off x="11360150" y="5808663"/>
                <a:ext cx="368300" cy="368300"/>
                <a:chOff x="4564" y="3844"/>
                <a:chExt cx="232" cy="232"/>
              </a:xfrm>
            </p:grpSpPr>
            <p:sp>
              <p:nvSpPr>
                <p:cNvPr id="31" name="橢圓 28"/>
                <p:cNvSpPr>
                  <a:spLocks noChangeArrowheads="1"/>
                </p:cNvSpPr>
                <p:nvPr/>
              </p:nvSpPr>
              <p:spPr bwMode="grayWhite">
                <a:xfrm>
                  <a:off x="4564" y="3844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32" name="橢圓 29"/>
                <p:cNvSpPr>
                  <a:spLocks noChangeArrowheads="1"/>
                </p:cNvSpPr>
                <p:nvPr/>
              </p:nvSpPr>
              <p:spPr bwMode="grayWhite">
                <a:xfrm>
                  <a:off x="4617" y="3897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19" name="群組 33"/>
              <p:cNvGrpSpPr>
                <a:grpSpLocks/>
              </p:cNvGrpSpPr>
              <p:nvPr/>
            </p:nvGrpSpPr>
            <p:grpSpPr bwMode="auto">
              <a:xfrm>
                <a:off x="11087100" y="1901952"/>
                <a:ext cx="520700" cy="520700"/>
                <a:chOff x="5420" y="1139"/>
                <a:chExt cx="328" cy="328"/>
              </a:xfrm>
            </p:grpSpPr>
            <p:sp>
              <p:nvSpPr>
                <p:cNvPr id="29" name="橢圓 31"/>
                <p:cNvSpPr>
                  <a:spLocks noChangeArrowheads="1"/>
                </p:cNvSpPr>
                <p:nvPr/>
              </p:nvSpPr>
              <p:spPr bwMode="grayWhite">
                <a:xfrm>
                  <a:off x="5420" y="1139"/>
                  <a:ext cx="328" cy="328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30" name="橢圓 32"/>
                <p:cNvSpPr>
                  <a:spLocks noChangeArrowheads="1"/>
                </p:cNvSpPr>
                <p:nvPr/>
              </p:nvSpPr>
              <p:spPr bwMode="grayWhite">
                <a:xfrm>
                  <a:off x="5495" y="121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20" name="群組 36"/>
              <p:cNvGrpSpPr>
                <a:grpSpLocks/>
              </p:cNvGrpSpPr>
              <p:nvPr/>
            </p:nvGrpSpPr>
            <p:grpSpPr bwMode="auto">
              <a:xfrm>
                <a:off x="11176000" y="2614739"/>
                <a:ext cx="215900" cy="215900"/>
                <a:chOff x="5476" y="1588"/>
                <a:chExt cx="136" cy="136"/>
              </a:xfrm>
            </p:grpSpPr>
            <p:sp>
              <p:nvSpPr>
                <p:cNvPr id="27" name="橢圓 34"/>
                <p:cNvSpPr>
                  <a:spLocks noChangeArrowheads="1"/>
                </p:cNvSpPr>
                <p:nvPr/>
              </p:nvSpPr>
              <p:spPr bwMode="grayWhite">
                <a:xfrm>
                  <a:off x="5476" y="1588"/>
                  <a:ext cx="136" cy="136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28" name="橢圓 35"/>
                <p:cNvSpPr>
                  <a:spLocks noChangeArrowheads="1"/>
                </p:cNvSpPr>
                <p:nvPr/>
              </p:nvSpPr>
              <p:spPr bwMode="grayWhite">
                <a:xfrm>
                  <a:off x="5508" y="1620"/>
                  <a:ext cx="16" cy="1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21" name="群組 39"/>
              <p:cNvGrpSpPr>
                <a:grpSpLocks/>
              </p:cNvGrpSpPr>
              <p:nvPr/>
            </p:nvGrpSpPr>
            <p:grpSpPr bwMode="auto">
              <a:xfrm>
                <a:off x="1377950" y="6350"/>
                <a:ext cx="520700" cy="520700"/>
                <a:chOff x="868" y="4"/>
                <a:chExt cx="328" cy="328"/>
              </a:xfrm>
            </p:grpSpPr>
            <p:sp>
              <p:nvSpPr>
                <p:cNvPr id="25" name="橢圓 37"/>
                <p:cNvSpPr>
                  <a:spLocks noChangeArrowheads="1"/>
                </p:cNvSpPr>
                <p:nvPr/>
              </p:nvSpPr>
              <p:spPr bwMode="grayWhite">
                <a:xfrm>
                  <a:off x="868" y="4"/>
                  <a:ext cx="328" cy="328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26" name="橢圓 38"/>
                <p:cNvSpPr>
                  <a:spLocks noChangeArrowheads="1"/>
                </p:cNvSpPr>
                <p:nvPr/>
              </p:nvSpPr>
              <p:spPr bwMode="grayWhite">
                <a:xfrm>
                  <a:off x="942" y="7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22" name="群組 42"/>
              <p:cNvGrpSpPr>
                <a:grpSpLocks/>
              </p:cNvGrpSpPr>
              <p:nvPr/>
            </p:nvGrpSpPr>
            <p:grpSpPr bwMode="auto">
              <a:xfrm>
                <a:off x="1911350" y="158750"/>
                <a:ext cx="368300" cy="368300"/>
                <a:chOff x="1204" y="100"/>
                <a:chExt cx="232" cy="232"/>
              </a:xfrm>
            </p:grpSpPr>
            <p:sp>
              <p:nvSpPr>
                <p:cNvPr id="23" name="橢圓 40"/>
                <p:cNvSpPr>
                  <a:spLocks noChangeArrowheads="1"/>
                </p:cNvSpPr>
                <p:nvPr/>
              </p:nvSpPr>
              <p:spPr bwMode="grayWhite">
                <a:xfrm>
                  <a:off x="1204" y="100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24" name="橢圓 41"/>
                <p:cNvSpPr>
                  <a:spLocks noChangeArrowheads="1"/>
                </p:cNvSpPr>
                <p:nvPr/>
              </p:nvSpPr>
              <p:spPr bwMode="grayWhite">
                <a:xfrm>
                  <a:off x="1257" y="153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  <p:grpSp>
          <p:nvGrpSpPr>
            <p:cNvPr id="162" name="群組 161"/>
            <p:cNvGrpSpPr/>
            <p:nvPr/>
          </p:nvGrpSpPr>
          <p:grpSpPr>
            <a:xfrm>
              <a:off x="14350" y="-7605"/>
              <a:ext cx="11722100" cy="6536383"/>
              <a:chOff x="14350" y="-7605"/>
              <a:chExt cx="11722100" cy="6536383"/>
            </a:xfrm>
          </p:grpSpPr>
          <p:grpSp>
            <p:nvGrpSpPr>
              <p:cNvPr id="86" name="群組 85"/>
              <p:cNvGrpSpPr/>
              <p:nvPr/>
            </p:nvGrpSpPr>
            <p:grpSpPr>
              <a:xfrm>
                <a:off x="14350" y="5326395"/>
                <a:ext cx="673100" cy="673100"/>
                <a:chOff x="14350" y="5326395"/>
                <a:chExt cx="673100" cy="673100"/>
              </a:xfrm>
            </p:grpSpPr>
            <p:sp>
              <p:nvSpPr>
                <p:cNvPr id="83" name="橢圓​​ 7"/>
                <p:cNvSpPr>
                  <a:spLocks noChangeArrowheads="1"/>
                </p:cNvSpPr>
                <p:nvPr/>
              </p:nvSpPr>
              <p:spPr bwMode="grayWhite">
                <a:xfrm>
                  <a:off x="14350" y="5326395"/>
                  <a:ext cx="673100" cy="6731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" name="橢圓​​ 8"/>
                <p:cNvSpPr>
                  <a:spLocks noChangeArrowheads="1"/>
                </p:cNvSpPr>
                <p:nvPr/>
              </p:nvSpPr>
              <p:spPr bwMode="grayWhite">
                <a:xfrm>
                  <a:off x="166750" y="5478795"/>
                  <a:ext cx="100013" cy="1000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87" name="群組 86"/>
              <p:cNvGrpSpPr/>
              <p:nvPr/>
            </p:nvGrpSpPr>
            <p:grpSpPr>
              <a:xfrm>
                <a:off x="547750" y="5859795"/>
                <a:ext cx="292100" cy="292100"/>
                <a:chOff x="547750" y="5859795"/>
                <a:chExt cx="292100" cy="292100"/>
              </a:xfrm>
            </p:grpSpPr>
            <p:sp>
              <p:nvSpPr>
                <p:cNvPr id="81" name="橢圓​​ 10"/>
                <p:cNvSpPr>
                  <a:spLocks noChangeArrowheads="1"/>
                </p:cNvSpPr>
                <p:nvPr/>
              </p:nvSpPr>
              <p:spPr bwMode="grayWhite">
                <a:xfrm>
                  <a:off x="547750" y="5859795"/>
                  <a:ext cx="292100" cy="2921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" name="橢圓​​ 11"/>
                <p:cNvSpPr>
                  <a:spLocks noChangeArrowheads="1"/>
                </p:cNvSpPr>
                <p:nvPr/>
              </p:nvSpPr>
              <p:spPr bwMode="grayWhite">
                <a:xfrm>
                  <a:off x="614425" y="5926470"/>
                  <a:ext cx="38100" cy="381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88" name="群組 87"/>
              <p:cNvGrpSpPr/>
              <p:nvPr/>
            </p:nvGrpSpPr>
            <p:grpSpPr>
              <a:xfrm>
                <a:off x="139763" y="6024895"/>
                <a:ext cx="444500" cy="444500"/>
                <a:chOff x="139763" y="6024895"/>
                <a:chExt cx="444500" cy="444500"/>
              </a:xfrm>
            </p:grpSpPr>
            <p:sp>
              <p:nvSpPr>
                <p:cNvPr id="79" name="橢圓​​ 13"/>
                <p:cNvSpPr>
                  <a:spLocks noChangeArrowheads="1"/>
                </p:cNvSpPr>
                <p:nvPr/>
              </p:nvSpPr>
              <p:spPr bwMode="grayWhite">
                <a:xfrm>
                  <a:off x="139763" y="6024895"/>
                  <a:ext cx="444500" cy="4445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" name="橢圓​​ 14"/>
                <p:cNvSpPr>
                  <a:spLocks noChangeArrowheads="1"/>
                </p:cNvSpPr>
                <p:nvPr/>
              </p:nvSpPr>
              <p:spPr bwMode="grayWhite">
                <a:xfrm>
                  <a:off x="241363" y="6126495"/>
                  <a:ext cx="61913" cy="619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89" name="群組 88"/>
              <p:cNvGrpSpPr/>
              <p:nvPr/>
            </p:nvGrpSpPr>
            <p:grpSpPr>
              <a:xfrm>
                <a:off x="2484500" y="6160478"/>
                <a:ext cx="368300" cy="368300"/>
                <a:chOff x="2484500" y="6160478"/>
                <a:chExt cx="368300" cy="368300"/>
              </a:xfrm>
            </p:grpSpPr>
            <p:sp>
              <p:nvSpPr>
                <p:cNvPr id="77" name="橢圓​​ 16"/>
                <p:cNvSpPr>
                  <a:spLocks noChangeArrowheads="1"/>
                </p:cNvSpPr>
                <p:nvPr/>
              </p:nvSpPr>
              <p:spPr bwMode="grayWhite">
                <a:xfrm>
                  <a:off x="2484500" y="6160478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" name="橢圓​​ 17"/>
                <p:cNvSpPr>
                  <a:spLocks noChangeArrowheads="1"/>
                </p:cNvSpPr>
                <p:nvPr/>
              </p:nvSpPr>
              <p:spPr bwMode="grayWhite">
                <a:xfrm>
                  <a:off x="2568638" y="6244616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90" name="群組 89"/>
              <p:cNvGrpSpPr/>
              <p:nvPr/>
            </p:nvGrpSpPr>
            <p:grpSpPr>
              <a:xfrm>
                <a:off x="14350" y="4411995"/>
                <a:ext cx="368300" cy="368300"/>
                <a:chOff x="14350" y="4411995"/>
                <a:chExt cx="368300" cy="368300"/>
              </a:xfrm>
            </p:grpSpPr>
            <p:sp>
              <p:nvSpPr>
                <p:cNvPr id="75" name="橢圓​​ 19"/>
                <p:cNvSpPr>
                  <a:spLocks noChangeArrowheads="1"/>
                </p:cNvSpPr>
                <p:nvPr/>
              </p:nvSpPr>
              <p:spPr bwMode="grayWhite">
                <a:xfrm>
                  <a:off x="14350" y="4411995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" name="橢圓​​ 20"/>
                <p:cNvSpPr>
                  <a:spLocks noChangeArrowheads="1"/>
                </p:cNvSpPr>
                <p:nvPr/>
              </p:nvSpPr>
              <p:spPr bwMode="grayWhite">
                <a:xfrm>
                  <a:off x="98488" y="4496133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91" name="群組 90"/>
              <p:cNvGrpSpPr/>
              <p:nvPr/>
            </p:nvGrpSpPr>
            <p:grpSpPr>
              <a:xfrm>
                <a:off x="10682350" y="5794708"/>
                <a:ext cx="673100" cy="673100"/>
                <a:chOff x="10682350" y="5794708"/>
                <a:chExt cx="673100" cy="673100"/>
              </a:xfrm>
            </p:grpSpPr>
            <p:sp>
              <p:nvSpPr>
                <p:cNvPr id="73" name="橢圓​​ 22"/>
                <p:cNvSpPr>
                  <a:spLocks noChangeArrowheads="1"/>
                </p:cNvSpPr>
                <p:nvPr/>
              </p:nvSpPr>
              <p:spPr bwMode="grayWhite">
                <a:xfrm>
                  <a:off x="10682350" y="5794708"/>
                  <a:ext cx="673100" cy="6731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" name="橢圓​​ 23"/>
                <p:cNvSpPr>
                  <a:spLocks noChangeArrowheads="1"/>
                </p:cNvSpPr>
                <p:nvPr/>
              </p:nvSpPr>
              <p:spPr bwMode="grayWhite">
                <a:xfrm>
                  <a:off x="10834750" y="5947108"/>
                  <a:ext cx="100013" cy="1000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92" name="群組 91"/>
              <p:cNvGrpSpPr/>
              <p:nvPr/>
            </p:nvGrpSpPr>
            <p:grpSpPr>
              <a:xfrm>
                <a:off x="10301350" y="6099508"/>
                <a:ext cx="368300" cy="368300"/>
                <a:chOff x="10301350" y="6099508"/>
                <a:chExt cx="368300" cy="368300"/>
              </a:xfrm>
            </p:grpSpPr>
            <p:sp>
              <p:nvSpPr>
                <p:cNvPr id="71" name="橢圓​​ 25"/>
                <p:cNvSpPr>
                  <a:spLocks noChangeArrowheads="1"/>
                </p:cNvSpPr>
                <p:nvPr/>
              </p:nvSpPr>
              <p:spPr bwMode="grayWhite">
                <a:xfrm>
                  <a:off x="10301350" y="6099508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" name="橢圓​​ 26"/>
                <p:cNvSpPr>
                  <a:spLocks noChangeArrowheads="1"/>
                </p:cNvSpPr>
                <p:nvPr/>
              </p:nvSpPr>
              <p:spPr bwMode="grayWhite">
                <a:xfrm>
                  <a:off x="10385488" y="6183646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93" name="群組 92"/>
              <p:cNvGrpSpPr/>
              <p:nvPr/>
            </p:nvGrpSpPr>
            <p:grpSpPr>
              <a:xfrm>
                <a:off x="11368150" y="5794708"/>
                <a:ext cx="368300" cy="368300"/>
                <a:chOff x="11368150" y="5794708"/>
                <a:chExt cx="368300" cy="368300"/>
              </a:xfrm>
            </p:grpSpPr>
            <p:sp>
              <p:nvSpPr>
                <p:cNvPr id="69" name="橢圓​​ 28"/>
                <p:cNvSpPr>
                  <a:spLocks noChangeArrowheads="1"/>
                </p:cNvSpPr>
                <p:nvPr/>
              </p:nvSpPr>
              <p:spPr bwMode="grayWhite">
                <a:xfrm>
                  <a:off x="11368150" y="5794708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" name="橢圓​​ 29"/>
                <p:cNvSpPr>
                  <a:spLocks noChangeArrowheads="1"/>
                </p:cNvSpPr>
                <p:nvPr/>
              </p:nvSpPr>
              <p:spPr bwMode="grayWhite">
                <a:xfrm>
                  <a:off x="11452288" y="5878846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94" name="群組 93"/>
              <p:cNvGrpSpPr/>
              <p:nvPr/>
            </p:nvGrpSpPr>
            <p:grpSpPr>
              <a:xfrm>
                <a:off x="11095100" y="1887997"/>
                <a:ext cx="520700" cy="520700"/>
                <a:chOff x="11095100" y="1887997"/>
                <a:chExt cx="520700" cy="520700"/>
              </a:xfrm>
            </p:grpSpPr>
            <p:sp>
              <p:nvSpPr>
                <p:cNvPr id="67" name="橢圓​​ 31"/>
                <p:cNvSpPr>
                  <a:spLocks noChangeArrowheads="1"/>
                </p:cNvSpPr>
                <p:nvPr/>
              </p:nvSpPr>
              <p:spPr bwMode="grayWhite">
                <a:xfrm>
                  <a:off x="11095100" y="1887997"/>
                  <a:ext cx="520700" cy="5207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" name="橢圓​​ 32"/>
                <p:cNvSpPr>
                  <a:spLocks noChangeArrowheads="1"/>
                </p:cNvSpPr>
                <p:nvPr/>
              </p:nvSpPr>
              <p:spPr bwMode="grayWhite">
                <a:xfrm>
                  <a:off x="11214163" y="2007060"/>
                  <a:ext cx="74613" cy="746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95" name="群組 94"/>
              <p:cNvGrpSpPr/>
              <p:nvPr/>
            </p:nvGrpSpPr>
            <p:grpSpPr>
              <a:xfrm>
                <a:off x="11184000" y="2600784"/>
                <a:ext cx="215900" cy="215900"/>
                <a:chOff x="11184000" y="2600784"/>
                <a:chExt cx="215900" cy="215900"/>
              </a:xfrm>
            </p:grpSpPr>
            <p:sp>
              <p:nvSpPr>
                <p:cNvPr id="65" name="橢圓​​ 34"/>
                <p:cNvSpPr>
                  <a:spLocks noChangeArrowheads="1"/>
                </p:cNvSpPr>
                <p:nvPr/>
              </p:nvSpPr>
              <p:spPr bwMode="grayWhite">
                <a:xfrm>
                  <a:off x="11184000" y="2600784"/>
                  <a:ext cx="215900" cy="2159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" name="橢圓​​ 35"/>
                <p:cNvSpPr>
                  <a:spLocks noChangeArrowheads="1"/>
                </p:cNvSpPr>
                <p:nvPr/>
              </p:nvSpPr>
              <p:spPr bwMode="grayWhite">
                <a:xfrm>
                  <a:off x="11234800" y="2651584"/>
                  <a:ext cx="25400" cy="254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160" name="群組 159"/>
              <p:cNvGrpSpPr/>
              <p:nvPr/>
            </p:nvGrpSpPr>
            <p:grpSpPr>
              <a:xfrm>
                <a:off x="1385950" y="-7605"/>
                <a:ext cx="520700" cy="520700"/>
                <a:chOff x="1385950" y="-7605"/>
                <a:chExt cx="520700" cy="520700"/>
              </a:xfrm>
            </p:grpSpPr>
            <p:sp>
              <p:nvSpPr>
                <p:cNvPr id="63" name="橢圓​​ 37"/>
                <p:cNvSpPr>
                  <a:spLocks noChangeArrowheads="1"/>
                </p:cNvSpPr>
                <p:nvPr/>
              </p:nvSpPr>
              <p:spPr bwMode="grayWhite">
                <a:xfrm>
                  <a:off x="1385950" y="-7605"/>
                  <a:ext cx="520700" cy="5207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" name="橢圓​​ 38"/>
                <p:cNvSpPr>
                  <a:spLocks noChangeArrowheads="1"/>
                </p:cNvSpPr>
                <p:nvPr/>
              </p:nvSpPr>
              <p:spPr bwMode="grayWhite">
                <a:xfrm>
                  <a:off x="1503425" y="109870"/>
                  <a:ext cx="76200" cy="76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161" name="群組 160"/>
              <p:cNvGrpSpPr/>
              <p:nvPr/>
            </p:nvGrpSpPr>
            <p:grpSpPr>
              <a:xfrm>
                <a:off x="1919350" y="144795"/>
                <a:ext cx="368300" cy="368300"/>
                <a:chOff x="1919350" y="144795"/>
                <a:chExt cx="368300" cy="368300"/>
              </a:xfrm>
            </p:grpSpPr>
            <p:sp>
              <p:nvSpPr>
                <p:cNvPr id="61" name="橢圓​​ 40"/>
                <p:cNvSpPr>
                  <a:spLocks noChangeArrowheads="1"/>
                </p:cNvSpPr>
                <p:nvPr/>
              </p:nvSpPr>
              <p:spPr bwMode="grayWhite">
                <a:xfrm>
                  <a:off x="1919350" y="144795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" name="橢圓​​ 41"/>
                <p:cNvSpPr>
                  <a:spLocks noChangeArrowheads="1"/>
                </p:cNvSpPr>
                <p:nvPr/>
              </p:nvSpPr>
              <p:spPr bwMode="grayWhite">
                <a:xfrm>
                  <a:off x="2003488" y="228933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341120" y="6598763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875776" y="6598763"/>
            <a:ext cx="126000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A1564EE-A7C7-46DA-81A3-1A26A1EBC2A2}" type="datetime2">
              <a:rPr lang="zh-TW" altLang="en-US" smtClean="0"/>
              <a:pPr/>
              <a:t>2018年6月20日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210800" y="6598763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C749032-2A07-4AE8-BA90-74324CAE0C8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865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20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8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60604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369291" y="2005921"/>
            <a:ext cx="9601200" cy="1724092"/>
          </a:xfrm>
        </p:spPr>
        <p:txBody>
          <a:bodyPr rtlCol="0"/>
          <a:lstStyle/>
          <a:p>
            <a:pPr rtl="0"/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魚干女教戰手則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>
          <a:xfrm>
            <a:off x="1239982" y="4199498"/>
            <a:ext cx="9601200" cy="914400"/>
          </a:xfrm>
        </p:spPr>
        <p:txBody>
          <a:bodyPr rtlCol="0"/>
          <a:lstStyle/>
          <a:p>
            <a:pPr rtl="0"/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資工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2B 00557127</a:t>
            </a: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游傑如</a:t>
            </a:r>
            <a:endParaRPr lang="en-US" altLang="zh-TW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資工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2B 00557128 </a:t>
            </a: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林令婕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0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5736706" y="352733"/>
            <a:ext cx="4830618" cy="1062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5857703" y="484027"/>
            <a:ext cx="4782589" cy="837646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4000" dirty="0" smtClean="0">
                <a:solidFill>
                  <a:schemeClr val="accent2">
                    <a:lumMod val="75000"/>
                  </a:schemeClr>
                </a:solidFill>
              </a:rPr>
              <a:t>         網站介紹 </a:t>
            </a:r>
            <a:endParaRPr lang="zh-TW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>
          <a:xfrm>
            <a:off x="720437" y="2066077"/>
            <a:ext cx="10760364" cy="467434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TW" altLang="en-US" sz="3600" b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主題 </a:t>
            </a:r>
            <a:r>
              <a:rPr lang="en-US" altLang="zh-TW" sz="3600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美妝資訊</a:t>
            </a:r>
            <a:endParaRPr lang="en-US" altLang="zh-TW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rtl="0"/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600" b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網站特色 </a:t>
            </a:r>
            <a:r>
              <a:rPr lang="en-US" altLang="zh-TW" sz="3600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sz="3600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dirty="0" smtClean="0">
                <a:latin typeface="Freestyle Script" panose="030804020302050B0404" pitchFamily="66" charset="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eestyle Script" panose="030804020302050B0404" pitchFamily="66" charset="0"/>
                <a:ea typeface="微軟正黑體" panose="020B0604030504040204" pitchFamily="34" charset="-120"/>
              </a:rPr>
              <a:t>1.</a:t>
            </a:r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eestyle Script" panose="030804020302050B0404" pitchFamily="66" charset="0"/>
                <a:ea typeface="微軟正黑體" panose="020B0604030504040204" pitchFamily="34" charset="-120"/>
              </a:rPr>
              <a:t> </a:t>
            </a:r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選擇不同的妝容風格，從特定人物的照片中，分析各部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位特色。</a:t>
            </a:r>
            <a:endParaRPr lang="en-US" altLang="zh-TW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" indent="0" rtl="0">
              <a:buNone/>
            </a:pPr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eestyle Script" panose="030804020302050B0404" pitchFamily="66" charset="0"/>
              </a:rPr>
              <a:t>2</a:t>
            </a:r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istina" panose="03060402040406080204" pitchFamily="66" charset="0"/>
              </a:rPr>
              <a:t>.</a:t>
            </a:r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美觀的視覺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化</a:t>
            </a:r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設計</a:t>
            </a:r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統一的背景風格，可更換背景色彩</a:t>
            </a:r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sz="3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 rtl="0">
              <a:buNone/>
            </a:pPr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reestyle Script" panose="030804020302050B0404" pitchFamily="66" charset="0"/>
              </a:rPr>
              <a:t>3</a:t>
            </a:r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隨機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語錄的</a:t>
            </a:r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出現增添趣味性。</a:t>
            </a:r>
            <a:endParaRPr lang="en-US" altLang="zh-TW" sz="3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 rtl="0">
              <a:buNone/>
            </a:pP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reestyle Script" panose="030804020302050B0404" pitchFamily="66" charset="0"/>
              </a:rPr>
              <a:t>4</a:t>
            </a:r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特殊化的介面</a:t>
            </a:r>
            <a:endParaRPr lang="en-US" altLang="zh-TW" sz="3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 rtl="0">
              <a:buNone/>
            </a:pPr>
            <a:r>
              <a:rPr lang="zh-TW" altLang="en-US" sz="3200" dirty="0" smtClean="0"/>
              <a:t> 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30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圓角矩形 18"/>
          <p:cNvSpPr/>
          <p:nvPr/>
        </p:nvSpPr>
        <p:spPr>
          <a:xfrm>
            <a:off x="1353719" y="4239751"/>
            <a:ext cx="1505527" cy="7573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圓角矩形 19"/>
          <p:cNvSpPr/>
          <p:nvPr/>
        </p:nvSpPr>
        <p:spPr>
          <a:xfrm>
            <a:off x="4279864" y="4618442"/>
            <a:ext cx="1505527" cy="7573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圓角矩形 38"/>
          <p:cNvSpPr/>
          <p:nvPr/>
        </p:nvSpPr>
        <p:spPr>
          <a:xfrm>
            <a:off x="4279864" y="3484678"/>
            <a:ext cx="1505527" cy="7573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圓角矩形 39"/>
          <p:cNvSpPr/>
          <p:nvPr/>
        </p:nvSpPr>
        <p:spPr>
          <a:xfrm>
            <a:off x="4249267" y="2312861"/>
            <a:ext cx="1505527" cy="7573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9948097" y="3447323"/>
            <a:ext cx="1505527" cy="7573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圓角化對角線角落矩形 67"/>
          <p:cNvSpPr/>
          <p:nvPr/>
        </p:nvSpPr>
        <p:spPr>
          <a:xfrm>
            <a:off x="7916810" y="361254"/>
            <a:ext cx="3946002" cy="1309530"/>
          </a:xfrm>
          <a:prstGeom prst="round2Diag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990970" y="407801"/>
            <a:ext cx="3797681" cy="1233424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6600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endParaRPr lang="zh-TW" altLang="en-US" sz="6600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009815" y="1016019"/>
            <a:ext cx="2251825" cy="7573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293999" y="1157920"/>
            <a:ext cx="1614545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zh-TW" altLang="en-US" sz="2400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語錄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1307438" y="2447985"/>
            <a:ext cx="1636717" cy="7573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4249267" y="1157920"/>
            <a:ext cx="1505527" cy="7573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7727367" y="5437227"/>
            <a:ext cx="1505527" cy="7573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417910" y="2666262"/>
            <a:ext cx="14157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zh-TW" altLang="en-US" sz="2400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風格選擇</a:t>
            </a:r>
            <a:endParaRPr lang="zh-TW" altLang="en-US" sz="2400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601920" y="3639204"/>
            <a:ext cx="800219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zh-TW" altLang="en-US" sz="2400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日系</a:t>
            </a:r>
            <a:endParaRPr lang="zh-TW" altLang="en-US" sz="2400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566071" y="4793749"/>
            <a:ext cx="800219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zh-TW" altLang="en-US" sz="2400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特殊</a:t>
            </a:r>
            <a:endParaRPr lang="zh-TW" altLang="en-US" sz="2400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7699414" y="4056847"/>
            <a:ext cx="1505527" cy="7573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0277831" y="3595259"/>
            <a:ext cx="800219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zh-TW" altLang="en-US" sz="24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唇妝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1417910" y="4416546"/>
            <a:ext cx="14157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zh-TW" altLang="en-US" sz="2400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部位選擇</a:t>
            </a:r>
            <a:endParaRPr lang="zh-TW" altLang="en-US" sz="2400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9925178" y="4592553"/>
            <a:ext cx="1505527" cy="7573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544472" y="1296733"/>
            <a:ext cx="800219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zh-TW" altLang="en-US" sz="2400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歐美</a:t>
            </a:r>
            <a:endParaRPr lang="zh-TW" altLang="en-US" sz="2400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566071" y="2441709"/>
            <a:ext cx="800219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zh-TW" altLang="en-US" sz="2400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韓系</a:t>
            </a:r>
            <a:endParaRPr lang="zh-TW" altLang="en-US" sz="2400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0300752" y="4740410"/>
            <a:ext cx="800219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zh-TW" altLang="en-US" sz="2400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腮紅</a:t>
            </a:r>
            <a:endParaRPr lang="zh-TW" altLang="en-US" sz="2400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7700631" y="2808960"/>
            <a:ext cx="1505527" cy="7573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7" name="圓角矩形 36"/>
          <p:cNvSpPr/>
          <p:nvPr/>
        </p:nvSpPr>
        <p:spPr>
          <a:xfrm>
            <a:off x="9932590" y="2088641"/>
            <a:ext cx="1505527" cy="7573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" name="直線接點 3"/>
          <p:cNvCxnSpPr>
            <a:stCxn id="9" idx="3"/>
            <a:endCxn id="40" idx="1"/>
          </p:cNvCxnSpPr>
          <p:nvPr/>
        </p:nvCxnSpPr>
        <p:spPr>
          <a:xfrm flipV="1">
            <a:off x="2944155" y="2691552"/>
            <a:ext cx="1305112" cy="1351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9" idx="3"/>
            <a:endCxn id="10" idx="1"/>
          </p:cNvCxnSpPr>
          <p:nvPr/>
        </p:nvCxnSpPr>
        <p:spPr>
          <a:xfrm flipV="1">
            <a:off x="2944155" y="1536611"/>
            <a:ext cx="1305112" cy="1290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9" idx="3"/>
            <a:endCxn id="39" idx="1"/>
          </p:cNvCxnSpPr>
          <p:nvPr/>
        </p:nvCxnSpPr>
        <p:spPr>
          <a:xfrm>
            <a:off x="2944155" y="2826676"/>
            <a:ext cx="1335709" cy="1036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9" idx="3"/>
            <a:endCxn id="20" idx="1"/>
          </p:cNvCxnSpPr>
          <p:nvPr/>
        </p:nvCxnSpPr>
        <p:spPr>
          <a:xfrm>
            <a:off x="2944155" y="2826676"/>
            <a:ext cx="1335709" cy="2170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5" idx="2"/>
            <a:endCxn id="9" idx="0"/>
          </p:cNvCxnSpPr>
          <p:nvPr/>
        </p:nvCxnSpPr>
        <p:spPr>
          <a:xfrm flipH="1">
            <a:off x="2125797" y="1773400"/>
            <a:ext cx="9931" cy="67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9" idx="2"/>
            <a:endCxn id="19" idx="0"/>
          </p:cNvCxnSpPr>
          <p:nvPr/>
        </p:nvCxnSpPr>
        <p:spPr>
          <a:xfrm flipH="1">
            <a:off x="2106483" y="3205366"/>
            <a:ext cx="19314" cy="1034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8030962" y="4204704"/>
            <a:ext cx="800219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zh-TW" altLang="en-US" sz="2400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眼妝</a:t>
            </a:r>
            <a:endParaRPr lang="zh-TW" altLang="en-US" sz="2400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8050713" y="5590409"/>
            <a:ext cx="800219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zh-TW" altLang="en-US" sz="2400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修容</a:t>
            </a:r>
            <a:endParaRPr lang="zh-TW" altLang="en-US" sz="2400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0285243" y="2247534"/>
            <a:ext cx="800219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zh-TW" altLang="en-US" sz="2400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眉毛</a:t>
            </a:r>
            <a:endParaRPr lang="zh-TW" altLang="en-US" sz="2400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8028073" y="2946003"/>
            <a:ext cx="800219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zh-TW" altLang="en-US" sz="2400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底妝</a:t>
            </a:r>
            <a:endParaRPr lang="zh-TW" altLang="en-US" sz="2400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9" name="肘形接點 58"/>
          <p:cNvCxnSpPr>
            <a:stCxn id="19" idx="2"/>
            <a:endCxn id="11" idx="1"/>
          </p:cNvCxnSpPr>
          <p:nvPr/>
        </p:nvCxnSpPr>
        <p:spPr>
          <a:xfrm rot="16200000" flipH="1">
            <a:off x="4507532" y="2596083"/>
            <a:ext cx="818786" cy="562088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肘形接點 85"/>
          <p:cNvCxnSpPr>
            <a:endCxn id="15" idx="1"/>
          </p:cNvCxnSpPr>
          <p:nvPr/>
        </p:nvCxnSpPr>
        <p:spPr>
          <a:xfrm rot="5400000" flipH="1" flipV="1">
            <a:off x="6710900" y="4827403"/>
            <a:ext cx="1380379" cy="59665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肘形接點 89"/>
          <p:cNvCxnSpPr>
            <a:endCxn id="36" idx="1"/>
          </p:cNvCxnSpPr>
          <p:nvPr/>
        </p:nvCxnSpPr>
        <p:spPr>
          <a:xfrm rot="5400000" flipH="1" flipV="1">
            <a:off x="6782644" y="3518595"/>
            <a:ext cx="1248930" cy="58704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>
            <a:off x="7113587" y="5125729"/>
            <a:ext cx="2819003" cy="20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肘形接點 103"/>
          <p:cNvCxnSpPr>
            <a:endCxn id="37" idx="1"/>
          </p:cNvCxnSpPr>
          <p:nvPr/>
        </p:nvCxnSpPr>
        <p:spPr>
          <a:xfrm flipV="1">
            <a:off x="7102763" y="2467332"/>
            <a:ext cx="2829827" cy="720319"/>
          </a:xfrm>
          <a:prstGeom prst="bentConnector3">
            <a:avLst>
              <a:gd name="adj1" fmla="val 38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肘形接點 110"/>
          <p:cNvCxnSpPr>
            <a:endCxn id="17" idx="1"/>
          </p:cNvCxnSpPr>
          <p:nvPr/>
        </p:nvCxnSpPr>
        <p:spPr>
          <a:xfrm>
            <a:off x="7113587" y="3780246"/>
            <a:ext cx="2834510" cy="45768"/>
          </a:xfrm>
          <a:prstGeom prst="bentConnector3">
            <a:avLst>
              <a:gd name="adj1" fmla="val 1001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73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66616" y="286327"/>
            <a:ext cx="2346037" cy="12369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2448" y="406400"/>
            <a:ext cx="1374371" cy="814093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solidFill>
                  <a:schemeClr val="accent2">
                    <a:lumMod val="75000"/>
                  </a:schemeClr>
                </a:solidFill>
              </a:rPr>
              <a:t>分</a:t>
            </a:r>
            <a:r>
              <a:rPr lang="zh-TW" altLang="en-US" sz="3600" dirty="0">
                <a:solidFill>
                  <a:schemeClr val="accent2">
                    <a:lumMod val="75000"/>
                  </a:schemeClr>
                </a:solidFill>
              </a:rPr>
              <a:t>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 smtClean="0"/>
              <a:t> </a:t>
            </a:r>
            <a:r>
              <a:rPr lang="en-US" altLang="zh-TW" sz="3600" b="1" dirty="0">
                <a:solidFill>
                  <a:schemeClr val="accent2">
                    <a:lumMod val="75000"/>
                  </a:schemeClr>
                </a:solidFill>
                <a:cs typeface="+mj-cs"/>
              </a:rPr>
              <a:t>00557127:</a:t>
            </a:r>
            <a:r>
              <a:rPr lang="zh-TW" altLang="en-US" sz="3200" dirty="0" smtClean="0"/>
              <a:t>構想</a:t>
            </a:r>
            <a:r>
              <a:rPr lang="en-US" altLang="zh-TW" sz="3200" dirty="0"/>
              <a:t>(</a:t>
            </a:r>
            <a:r>
              <a:rPr lang="zh-TW" altLang="en-US" sz="3200" dirty="0"/>
              <a:t>共同討論</a:t>
            </a:r>
            <a:r>
              <a:rPr lang="en-US" altLang="zh-TW" sz="3200" dirty="0"/>
              <a:t>)</a:t>
            </a:r>
            <a:r>
              <a:rPr lang="zh-TW" altLang="en-US" sz="3200" dirty="0"/>
              <a:t> </a:t>
            </a:r>
            <a:r>
              <a:rPr lang="en-US" altLang="zh-TW" sz="3200" dirty="0"/>
              <a:t>+</a:t>
            </a:r>
            <a:r>
              <a:rPr lang="zh-TW" altLang="en-US" sz="3200" dirty="0"/>
              <a:t> </a:t>
            </a:r>
            <a:r>
              <a:rPr lang="zh-TW" altLang="en-US" sz="3200" dirty="0" smtClean="0"/>
              <a:t>首頁</a:t>
            </a:r>
            <a:r>
              <a:rPr lang="en-US" altLang="zh-TW" sz="3200" dirty="0" smtClean="0"/>
              <a:t>+</a:t>
            </a:r>
            <a:r>
              <a:rPr lang="zh-TW" altLang="en-US" sz="3200" dirty="0" smtClean="0"/>
              <a:t> 風格選擇頁 </a:t>
            </a:r>
            <a:r>
              <a:rPr lang="en-US" altLang="zh-TW" sz="3200" dirty="0" smtClean="0"/>
              <a:t>+ </a:t>
            </a:r>
            <a:r>
              <a:rPr lang="zh-TW" altLang="en-US" sz="3200" dirty="0"/>
              <a:t>找素材</a:t>
            </a:r>
            <a:r>
              <a:rPr lang="en-US" altLang="zh-TW" sz="3200" dirty="0"/>
              <a:t> +</a:t>
            </a:r>
            <a:r>
              <a:rPr lang="zh-TW" altLang="en-US" sz="3200" dirty="0" smtClean="0"/>
              <a:t> 介紹</a:t>
            </a:r>
            <a:r>
              <a:rPr lang="zh-TW" altLang="en-US" sz="3200" dirty="0" smtClean="0"/>
              <a:t>投影片 </a:t>
            </a:r>
            <a:r>
              <a:rPr lang="en-US" altLang="zh-TW" sz="3200" dirty="0" smtClean="0"/>
              <a:t>+</a:t>
            </a:r>
            <a:r>
              <a:rPr lang="zh-TW" altLang="en-US" sz="3200" dirty="0" smtClean="0"/>
              <a:t>放入資料</a:t>
            </a:r>
            <a:endParaRPr lang="en-US" altLang="zh-TW" sz="3200" dirty="0" smtClean="0"/>
          </a:p>
          <a:p>
            <a:r>
              <a:rPr lang="en-US" altLang="zh-TW" sz="3600" b="1" dirty="0" smtClean="0">
                <a:solidFill>
                  <a:schemeClr val="accent2">
                    <a:lumMod val="75000"/>
                  </a:schemeClr>
                </a:solidFill>
                <a:cs typeface="+mj-cs"/>
              </a:rPr>
              <a:t>00557128</a:t>
            </a:r>
            <a:r>
              <a:rPr lang="en-US" altLang="zh-TW" sz="3600" b="1" dirty="0">
                <a:solidFill>
                  <a:schemeClr val="accent2">
                    <a:lumMod val="75000"/>
                  </a:schemeClr>
                </a:solidFill>
                <a:cs typeface="+mj-cs"/>
              </a:rPr>
              <a:t>:</a:t>
            </a:r>
            <a:r>
              <a:rPr lang="zh-TW" altLang="en-US" sz="3200" dirty="0" smtClean="0"/>
              <a:t>構想</a:t>
            </a:r>
            <a:r>
              <a:rPr lang="en-US" altLang="zh-TW" sz="3200" dirty="0"/>
              <a:t>(</a:t>
            </a:r>
            <a:r>
              <a:rPr lang="zh-TW" altLang="en-US" sz="3200" dirty="0"/>
              <a:t>共同討論</a:t>
            </a:r>
            <a:r>
              <a:rPr lang="en-US" altLang="zh-TW" sz="3200" dirty="0"/>
              <a:t>)</a:t>
            </a:r>
            <a:r>
              <a:rPr lang="zh-TW" altLang="en-US" sz="3200" dirty="0"/>
              <a:t> </a:t>
            </a:r>
            <a:r>
              <a:rPr lang="en-US" altLang="zh-TW" sz="3200" dirty="0"/>
              <a:t>+</a:t>
            </a:r>
            <a:r>
              <a:rPr lang="zh-TW" altLang="en-US" sz="3200" dirty="0" smtClean="0"/>
              <a:t> 部位選擇頁</a:t>
            </a:r>
            <a:r>
              <a:rPr lang="en-US" altLang="zh-TW" sz="3200" dirty="0" smtClean="0"/>
              <a:t>+ </a:t>
            </a:r>
            <a:r>
              <a:rPr lang="zh-TW" altLang="en-US" sz="3200" dirty="0"/>
              <a:t>找素材</a:t>
            </a:r>
            <a:r>
              <a:rPr lang="en-US" altLang="zh-TW" sz="3200" dirty="0"/>
              <a:t> </a:t>
            </a:r>
            <a:r>
              <a:rPr lang="en-US" altLang="zh-TW" sz="3200" dirty="0" smtClean="0"/>
              <a:t>+</a:t>
            </a:r>
            <a:r>
              <a:rPr lang="zh-TW" altLang="en-US" sz="3200" dirty="0"/>
              <a:t>介紹</a:t>
            </a:r>
            <a:r>
              <a:rPr lang="zh-TW" altLang="en-US" sz="3200" dirty="0" smtClean="0"/>
              <a:t>投影片 </a:t>
            </a:r>
            <a:r>
              <a:rPr lang="en-US" altLang="zh-TW" sz="3200" dirty="0" smtClean="0"/>
              <a:t>+</a:t>
            </a:r>
            <a:r>
              <a:rPr lang="zh-TW" altLang="en-US" sz="3200" dirty="0" smtClean="0"/>
              <a:t>放入資料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9084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邊形 5"/>
          <p:cNvSpPr/>
          <p:nvPr/>
        </p:nvSpPr>
        <p:spPr>
          <a:xfrm rot="19890743">
            <a:off x="5983806" y="2290678"/>
            <a:ext cx="2793758" cy="2676693"/>
          </a:xfrm>
          <a:prstGeom prst="hexagon">
            <a:avLst/>
          </a:prstGeom>
          <a:solidFill>
            <a:srgbClr val="8583C5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六邊形 2"/>
          <p:cNvSpPr/>
          <p:nvPr/>
        </p:nvSpPr>
        <p:spPr>
          <a:xfrm rot="19882159">
            <a:off x="3166395" y="2126831"/>
            <a:ext cx="3075709" cy="2798619"/>
          </a:xfrm>
          <a:prstGeom prst="hexagon">
            <a:avLst/>
          </a:prstGeom>
          <a:solidFill>
            <a:srgbClr val="5C729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525847" y="609600"/>
            <a:ext cx="3009208" cy="105294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5847" y="347287"/>
            <a:ext cx="9509760" cy="1233424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5400" dirty="0" smtClean="0">
                <a:solidFill>
                  <a:schemeClr val="accent2">
                    <a:lumMod val="75000"/>
                  </a:schemeClr>
                </a:solidFill>
              </a:rPr>
              <a:t>使用技術</a:t>
            </a:r>
            <a:endParaRPr lang="zh-TW" altLang="en-US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 flipV="1">
            <a:off x="2787346" y="3287186"/>
            <a:ext cx="1016000" cy="17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18426" y="3042637"/>
            <a:ext cx="16994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引入教學影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片</a:t>
            </a: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10105456" y="5400588"/>
            <a:ext cx="438150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0527294" y="4909311"/>
            <a:ext cx="145732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簡化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寫法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727991" y="1942921"/>
            <a:ext cx="1843983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lvl="0"/>
            <a:endParaRPr lang="zh-TW" altLang="en-US" sz="4000" dirty="0">
              <a:solidFill>
                <a:schemeClr val="bg1"/>
              </a:solidFill>
            </a:endParaRPr>
          </a:p>
          <a:p>
            <a:pPr lvl="0">
              <a:spcAft>
                <a:spcPts val="1200"/>
              </a:spcAft>
            </a:pPr>
            <a:endParaRPr lang="en-US" altLang="zh-TW" sz="3600" dirty="0">
              <a:solidFill>
                <a:schemeClr val="bg1"/>
              </a:solidFill>
              <a:latin typeface="Freestyle Script" panose="030804020302050B0404" pitchFamily="66" charset="0"/>
              <a:ea typeface="Microsoft JhengHei UI" panose="020B0604030504040204" pitchFamily="34" charset="-120"/>
            </a:endParaRPr>
          </a:p>
          <a:p>
            <a:pPr lvl="0">
              <a:spcAft>
                <a:spcPts val="1200"/>
              </a:spcAft>
            </a:pPr>
            <a:r>
              <a:rPr lang="en-US" altLang="zh-TW" sz="3600" dirty="0" err="1">
                <a:solidFill>
                  <a:schemeClr val="bg1"/>
                </a:solidFill>
                <a:latin typeface="Freestyle Script" panose="030804020302050B0404" pitchFamily="66" charset="0"/>
                <a:ea typeface="Microsoft JhengHei UI" panose="020B0604030504040204" pitchFamily="34" charset="-120"/>
              </a:rPr>
              <a:t>Youtube</a:t>
            </a:r>
            <a:endParaRPr lang="en-US" altLang="zh-TW" sz="3600" dirty="0">
              <a:solidFill>
                <a:schemeClr val="bg1"/>
              </a:solidFill>
              <a:latin typeface="Freestyle Script" panose="030804020302050B0404" pitchFamily="66" charset="0"/>
              <a:ea typeface="Microsoft JhengHei UI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487739" y="2627263"/>
            <a:ext cx="1818396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Freestyle Script" panose="030804020302050B0404" pitchFamily="66" charset="0"/>
                <a:ea typeface="Microsoft JhengHei UI" panose="020B0604030504040204" pitchFamily="34" charset="-120"/>
              </a:rPr>
              <a:t>HTML5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Freestyle Script" panose="030804020302050B0404" pitchFamily="66" charset="0"/>
                <a:ea typeface="Microsoft JhengHei UI" panose="020B0604030504040204" pitchFamily="34" charset="-120"/>
              </a:rPr>
              <a:t>CSS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Freestyle Script" panose="030804020302050B0404" pitchFamily="66" charset="0"/>
                <a:ea typeface="Microsoft JhengHei UI" panose="020B0604030504040204" pitchFamily="34" charset="-120"/>
              </a:rPr>
              <a:t>JavaScript</a:t>
            </a:r>
          </a:p>
          <a:p>
            <a:endParaRPr lang="zh-TW" altLang="en-US" sz="3600" dirty="0">
              <a:solidFill>
                <a:schemeClr val="bg1"/>
              </a:solidFill>
              <a:latin typeface="Freestyle Script" panose="030804020302050B0404" pitchFamily="66" charset="0"/>
              <a:ea typeface="Microsoft JhengHei UI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640327" y="4886893"/>
            <a:ext cx="3031197" cy="104644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lvl="0"/>
            <a:r>
              <a:rPr lang="en-US" altLang="zh-TW" sz="4400" dirty="0" smtClean="0">
                <a:latin typeface="Freestyle Script" panose="030804020302050B0404" pitchFamily="66" charset="0"/>
                <a:ea typeface="Microsoft JhengHei UI" panose="020B0604030504040204" pitchFamily="34" charset="-120"/>
              </a:rPr>
              <a:t>    JQuery</a:t>
            </a:r>
            <a:endParaRPr lang="zh-TW" altLang="en-US" sz="4400" dirty="0">
              <a:latin typeface="Freestyle Script" panose="030804020302050B0404" pitchFamily="66" charset="0"/>
              <a:ea typeface="Microsoft JhengHei UI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8773114" y="4780618"/>
            <a:ext cx="3266232" cy="10621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7640327" y="2946400"/>
            <a:ext cx="1974728" cy="537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9684624" y="2520654"/>
            <a:ext cx="1685340" cy="20074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0012681" y="2596753"/>
            <a:ext cx="45719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888403" y="2718698"/>
            <a:ext cx="1254298" cy="14773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類</a:t>
            </a:r>
            <a:r>
              <a:rPr lang="en-US" altLang="zh-TW" dirty="0" smtClean="0"/>
              <a:t>3D</a:t>
            </a:r>
            <a:r>
              <a:rPr lang="zh-TW" altLang="en-US" dirty="0" smtClean="0"/>
              <a:t>圖層</a:t>
            </a:r>
            <a:endParaRPr lang="en-US" altLang="zh-TW" dirty="0" smtClean="0"/>
          </a:p>
          <a:p>
            <a:r>
              <a:rPr lang="en-US" altLang="zh-TW" dirty="0" smtClean="0"/>
              <a:t>-&gt;</a:t>
            </a:r>
            <a:r>
              <a:rPr lang="zh-TW" altLang="en-US" dirty="0" smtClean="0"/>
              <a:t>轉動</a:t>
            </a:r>
            <a:endParaRPr lang="en-US" altLang="zh-TW" dirty="0" smtClean="0"/>
          </a:p>
          <a:p>
            <a:r>
              <a:rPr lang="en-US" altLang="zh-TW" dirty="0" smtClean="0"/>
              <a:t>-&gt;</a:t>
            </a:r>
            <a:r>
              <a:rPr lang="zh-TW" altLang="en-US" dirty="0" smtClean="0"/>
              <a:t>更改</a:t>
            </a:r>
            <a:r>
              <a:rPr lang="en-US" altLang="zh-TW" dirty="0" smtClean="0"/>
              <a:t>z-index</a:t>
            </a:r>
            <a:r>
              <a:rPr lang="zh-TW" altLang="en-US" dirty="0" smtClean="0"/>
              <a:t>值以接觸圖層</a:t>
            </a:r>
            <a:endParaRPr lang="en-US" altLang="zh-TW" dirty="0"/>
          </a:p>
        </p:txBody>
      </p:sp>
      <p:cxnSp>
        <p:nvCxnSpPr>
          <p:cNvPr id="21" name="直線單箭頭接點 20"/>
          <p:cNvCxnSpPr/>
          <p:nvPr/>
        </p:nvCxnSpPr>
        <p:spPr>
          <a:xfrm flipV="1">
            <a:off x="7786255" y="2222503"/>
            <a:ext cx="729672" cy="58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8467517" y="1250450"/>
            <a:ext cx="2059777" cy="8254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625657" y="1454039"/>
            <a:ext cx="168009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 smtClean="0"/>
              <a:t>圖片</a:t>
            </a:r>
            <a:r>
              <a:rPr lang="en-US" altLang="zh-TW" dirty="0" smtClean="0"/>
              <a:t>map</a:t>
            </a:r>
            <a:endParaRPr lang="zh-TW" altLang="en-US" dirty="0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8306135" y="4073236"/>
            <a:ext cx="466979" cy="988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25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9012" y="238853"/>
            <a:ext cx="2048625" cy="740203"/>
          </a:xfrm>
        </p:spPr>
        <p:txBody>
          <a:bodyPr/>
          <a:lstStyle/>
          <a:p>
            <a:r>
              <a:rPr lang="zh-TW" altLang="en-US" dirty="0" smtClean="0"/>
              <a:t>詳細部分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86690" y="979056"/>
            <a:ext cx="9936480" cy="5560290"/>
          </a:xfrm>
        </p:spPr>
        <p:txBody>
          <a:bodyPr>
            <a:noAutofit/>
          </a:bodyPr>
          <a:lstStyle/>
          <a:p>
            <a:r>
              <a:rPr lang="zh-TW" altLang="en-US" sz="2400" dirty="0" smtClean="0"/>
              <a:t>語錄功能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運用 </a:t>
            </a:r>
            <a:r>
              <a:rPr lang="en-US" altLang="zh-TW" sz="2400" dirty="0" err="1" smtClean="0"/>
              <a:t>Math.floor</a:t>
            </a:r>
            <a:r>
              <a:rPr lang="en-US" altLang="zh-TW" sz="2400" dirty="0" smtClean="0"/>
              <a:t>(),</a:t>
            </a:r>
            <a:r>
              <a:rPr lang="en-US" altLang="zh-TW" sz="2400" dirty="0" err="1" smtClean="0"/>
              <a:t>Math.random</a:t>
            </a:r>
            <a:r>
              <a:rPr lang="en-US" altLang="zh-TW" sz="2400" dirty="0" smtClean="0"/>
              <a:t>()</a:t>
            </a:r>
            <a:r>
              <a:rPr lang="zh-TW" altLang="en-US" sz="2400" dirty="0" smtClean="0"/>
              <a:t>取得隨機值，以此值為</a:t>
            </a:r>
            <a:r>
              <a:rPr lang="en-US" altLang="zh-TW" sz="2400" dirty="0" smtClean="0"/>
              <a:t>index</a:t>
            </a:r>
            <a:r>
              <a:rPr lang="zh-TW" altLang="en-US" sz="2400" dirty="0" smtClean="0"/>
              <a:t>取出事先存好的語錄字串陣列。</a:t>
            </a:r>
            <a:endParaRPr lang="en-US" altLang="zh-TW" sz="2400" dirty="0" smtClean="0"/>
          </a:p>
          <a:p>
            <a:r>
              <a:rPr lang="en-US" altLang="zh-TW" sz="2400" dirty="0" err="1"/>
              <a:t>window.addEventListener</a:t>
            </a:r>
            <a:r>
              <a:rPr lang="en-US" altLang="zh-TW" sz="2400" dirty="0" smtClean="0"/>
              <a:t>(“load”,</a:t>
            </a:r>
            <a:r>
              <a:rPr lang="en-US" altLang="zh-TW" sz="2400" dirty="0" err="1"/>
              <a:t>start,false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 及 </a:t>
            </a:r>
            <a:r>
              <a:rPr lang="en-US" altLang="zh-TW" sz="2400" dirty="0" smtClean="0"/>
              <a:t>$(</a:t>
            </a:r>
            <a:r>
              <a:rPr lang="en-US" altLang="zh-TW" sz="2400" dirty="0"/>
              <a:t>document).</a:t>
            </a:r>
            <a:r>
              <a:rPr lang="en-US" altLang="zh-TW" sz="2400" dirty="0" smtClean="0"/>
              <a:t>ready()</a:t>
            </a:r>
            <a:r>
              <a:rPr lang="zh-TW" altLang="en-US" sz="2400" dirty="0" smtClean="0"/>
              <a:t> 加入頁面加載完後的後續動作。</a:t>
            </a:r>
            <a:endParaRPr lang="en-US" altLang="zh-TW" sz="2400" dirty="0" smtClean="0"/>
          </a:p>
          <a:p>
            <a:r>
              <a:rPr lang="en-US" altLang="zh-TW" sz="2400" dirty="0" err="1" smtClean="0"/>
              <a:t>location.href</a:t>
            </a:r>
            <a:r>
              <a:rPr lang="en-US" altLang="zh-TW" sz="2400" dirty="0" smtClean="0"/>
              <a:t>=“OOO.html”</a:t>
            </a:r>
            <a:r>
              <a:rPr lang="zh-TW" altLang="en-US" sz="2400" dirty="0" smtClean="0"/>
              <a:t> 進行換頁動作。</a:t>
            </a:r>
            <a:endParaRPr lang="en-US" altLang="zh-TW" sz="2400" dirty="0" smtClean="0"/>
          </a:p>
          <a:p>
            <a:r>
              <a:rPr lang="en-US" altLang="zh-TW" sz="2400" dirty="0" smtClean="0"/>
              <a:t>map</a:t>
            </a:r>
            <a:r>
              <a:rPr lang="zh-TW" altLang="en-US" sz="2400" dirty="0" smtClean="0"/>
              <a:t>選定圖片某些特定區域，用</a:t>
            </a:r>
            <a:r>
              <a:rPr lang="en-US" altLang="zh-TW" sz="2400" dirty="0" smtClean="0"/>
              <a:t>&lt;</a:t>
            </a:r>
            <a:r>
              <a:rPr lang="en-US" altLang="zh-TW" sz="2400" dirty="0" err="1" smtClean="0"/>
              <a:t>img</a:t>
            </a:r>
            <a:r>
              <a:rPr lang="en-US" altLang="zh-TW" sz="2400" dirty="0" smtClean="0"/>
              <a:t>&gt; </a:t>
            </a:r>
            <a:r>
              <a:rPr lang="en-US" altLang="zh-TW" sz="2400" dirty="0" err="1" smtClean="0"/>
              <a:t>usemap</a:t>
            </a:r>
            <a:r>
              <a:rPr lang="en-US" altLang="zh-TW" sz="2400" dirty="0" smtClean="0"/>
              <a:t>=“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選擇不同的</a:t>
            </a:r>
            <a:r>
              <a:rPr lang="en-US" altLang="zh-TW" sz="2400" dirty="0" smtClean="0"/>
              <a:t>map</a:t>
            </a:r>
            <a:r>
              <a:rPr lang="zh-TW" altLang="en-US" sz="2400" dirty="0" smtClean="0"/>
              <a:t>來使用。</a:t>
            </a:r>
            <a:endParaRPr lang="en-US" altLang="zh-TW" sz="2400" dirty="0" smtClean="0"/>
          </a:p>
          <a:p>
            <a:r>
              <a:rPr lang="zh-TW" altLang="en-US" sz="2400" dirty="0" smtClean="0"/>
              <a:t>當</a:t>
            </a:r>
            <a:r>
              <a:rPr lang="en-US" altLang="zh-TW" sz="2400" dirty="0" err="1" smtClean="0"/>
              <a:t>mouseover</a:t>
            </a:r>
            <a:r>
              <a:rPr lang="zh-TW" altLang="en-US" sz="2400" dirty="0" smtClean="0"/>
              <a:t>上述的特定區域時，用</a:t>
            </a:r>
            <a:r>
              <a:rPr lang="en-US" altLang="zh-TW" sz="2400" dirty="0" smtClean="0"/>
              <a:t>$(“id”).show()</a:t>
            </a:r>
            <a:r>
              <a:rPr lang="zh-TW" altLang="en-US" sz="2400" dirty="0" smtClean="0"/>
              <a:t>把隱藏的</a:t>
            </a:r>
            <a:r>
              <a:rPr lang="en-US" altLang="zh-TW" sz="2400" dirty="0" smtClean="0"/>
              <a:t>div</a:t>
            </a:r>
            <a:r>
              <a:rPr lang="zh-TW" altLang="en-US" sz="2400" dirty="0" smtClean="0"/>
              <a:t>顯示出來，並運用</a:t>
            </a:r>
            <a:r>
              <a:rPr lang="en-US" altLang="zh-TW" sz="2400" dirty="0" smtClean="0"/>
              <a:t>$(“id”).html()</a:t>
            </a:r>
            <a:r>
              <a:rPr lang="zh-TW" altLang="en-US" sz="2400" dirty="0" smtClean="0"/>
              <a:t>更改其顯示出的相關資訊。</a:t>
            </a:r>
            <a:endParaRPr lang="en-US" altLang="zh-TW" sz="2400" dirty="0" smtClean="0"/>
          </a:p>
          <a:p>
            <a:r>
              <a:rPr lang="zh-TW" altLang="en-US" sz="2400" dirty="0" smtClean="0"/>
              <a:t>當</a:t>
            </a:r>
            <a:r>
              <a:rPr lang="en-US" altLang="zh-TW" sz="2400" dirty="0" err="1" smtClean="0"/>
              <a:t>mouseout</a:t>
            </a:r>
            <a:r>
              <a:rPr lang="zh-TW" altLang="en-US" sz="2400" dirty="0" smtClean="0"/>
              <a:t>上述特定區域時，用</a:t>
            </a:r>
            <a:r>
              <a:rPr lang="en-US" altLang="zh-TW" sz="2400" dirty="0" smtClean="0"/>
              <a:t>$(“id”).</a:t>
            </a:r>
            <a:r>
              <a:rPr lang="en-US" altLang="zh-TW" sz="2400" dirty="0"/>
              <a:t>hide</a:t>
            </a:r>
            <a:r>
              <a:rPr lang="en-US" altLang="zh-TW" sz="2400" dirty="0" smtClean="0"/>
              <a:t>()</a:t>
            </a:r>
            <a:r>
              <a:rPr lang="zh-TW" altLang="en-US" sz="2400" dirty="0" smtClean="0"/>
              <a:t>把</a:t>
            </a:r>
            <a:r>
              <a:rPr lang="en-US" altLang="zh-TW" sz="2400" dirty="0" smtClean="0"/>
              <a:t>div</a:t>
            </a:r>
            <a:r>
              <a:rPr lang="zh-TW" altLang="en-US" sz="2400" dirty="0" smtClean="0"/>
              <a:t>再度隱藏。</a:t>
            </a:r>
            <a:endParaRPr lang="en-US" altLang="zh-TW" sz="2400" dirty="0" smtClean="0"/>
          </a:p>
          <a:p>
            <a:r>
              <a:rPr lang="en-US" altLang="zh-TW" sz="2400" dirty="0" smtClean="0"/>
              <a:t>$(”id”).</a:t>
            </a:r>
            <a:r>
              <a:rPr lang="en-US" altLang="zh-TW" sz="2400" dirty="0" err="1"/>
              <a:t>attr</a:t>
            </a:r>
            <a:r>
              <a:rPr lang="en-US" altLang="zh-TW" sz="2400" dirty="0"/>
              <a:t>(“”,””), </a:t>
            </a:r>
            <a:r>
              <a:rPr lang="en-US" altLang="zh-TW" sz="2400" dirty="0" smtClean="0"/>
              <a:t>$(“id”).</a:t>
            </a:r>
            <a:r>
              <a:rPr lang="en-US" altLang="zh-TW" sz="2400" dirty="0" err="1"/>
              <a:t>css</a:t>
            </a:r>
            <a:r>
              <a:rPr lang="en-US" altLang="zh-TW" sz="2400" dirty="0" smtClean="0"/>
              <a:t>(“”,“”) </a:t>
            </a:r>
            <a:r>
              <a:rPr lang="zh-TW" altLang="en-US" sz="2400" dirty="0" smtClean="0"/>
              <a:t>更改其</a:t>
            </a:r>
            <a:r>
              <a:rPr lang="en-US" altLang="zh-TW" sz="2400" dirty="0" err="1" smtClean="0"/>
              <a:t>attribute,css</a:t>
            </a:r>
            <a:r>
              <a:rPr lang="zh-TW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6513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26836" y="1865746"/>
            <a:ext cx="9714807" cy="2927927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運用</a:t>
            </a:r>
            <a:r>
              <a:rPr lang="en-US" altLang="zh-TW" sz="2400" dirty="0" smtClean="0"/>
              <a:t>CSS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transform</a:t>
            </a:r>
            <a:r>
              <a:rPr lang="en-US" altLang="zh-TW" sz="2400" dirty="0"/>
              <a:t>: </a:t>
            </a:r>
            <a:r>
              <a:rPr lang="en-US" altLang="zh-TW" sz="2400" dirty="0" smtClean="0"/>
              <a:t>translate3d(0,0, z </a:t>
            </a:r>
            <a:r>
              <a:rPr lang="en-US" altLang="zh-TW" sz="2400" dirty="0" err="1" smtClean="0"/>
              <a:t>px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將圖層沿著</a:t>
            </a:r>
            <a:r>
              <a:rPr lang="en-US" altLang="zh-TW" sz="2400" dirty="0" smtClean="0"/>
              <a:t>Z</a:t>
            </a:r>
            <a:r>
              <a:rPr lang="zh-TW" altLang="en-US" sz="2400" dirty="0" smtClean="0"/>
              <a:t>軸推移</a:t>
            </a:r>
            <a:r>
              <a:rPr lang="en-US" altLang="zh-TW" sz="2400" dirty="0" smtClean="0"/>
              <a:t>z</a:t>
            </a:r>
            <a:r>
              <a:rPr lang="zh-TW" altLang="en-US" sz="2400" dirty="0" smtClean="0"/>
              <a:t>個</a:t>
            </a:r>
            <a:r>
              <a:rPr lang="en-US" altLang="zh-TW" sz="2400" dirty="0" err="1" smtClean="0"/>
              <a:t>px</a:t>
            </a:r>
            <a:r>
              <a:rPr lang="zh-TW" altLang="en-US" sz="2400" dirty="0" smtClean="0"/>
              <a:t> ，輔以</a:t>
            </a:r>
            <a:r>
              <a:rPr lang="en-US" altLang="zh-TW" sz="2400" dirty="0" err="1" smtClean="0"/>
              <a:t>rotateX</a:t>
            </a:r>
            <a:r>
              <a:rPr lang="en-US" altLang="zh-TW" sz="2400" dirty="0" smtClean="0"/>
              <a:t>( x </a:t>
            </a:r>
            <a:r>
              <a:rPr lang="en-US" altLang="zh-TW" sz="2400" dirty="0" err="1" smtClean="0"/>
              <a:t>deg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 以</a:t>
            </a:r>
            <a:r>
              <a:rPr lang="en-US" altLang="zh-TW" sz="2400" dirty="0" smtClean="0"/>
              <a:t>x</a:t>
            </a:r>
            <a:r>
              <a:rPr lang="zh-TW" altLang="en-US" sz="2400" dirty="0" smtClean="0"/>
              <a:t>為軸旋轉</a:t>
            </a:r>
            <a:r>
              <a:rPr lang="en-US" altLang="zh-TW" sz="2400" dirty="0" smtClean="0"/>
              <a:t>x</a:t>
            </a:r>
            <a:r>
              <a:rPr lang="zh-TW" altLang="en-US" sz="2400" dirty="0" smtClean="0"/>
              <a:t> </a:t>
            </a:r>
            <a:r>
              <a:rPr lang="zh-TW" altLang="en-US" sz="2400" dirty="0"/>
              <a:t>度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或 </a:t>
            </a:r>
            <a:r>
              <a:rPr lang="en-US" altLang="zh-TW" sz="2400" dirty="0" err="1" smtClean="0"/>
              <a:t>rotateY</a:t>
            </a:r>
            <a:r>
              <a:rPr lang="en-US" altLang="zh-TW" sz="2400" dirty="0" smtClean="0"/>
              <a:t>( y </a:t>
            </a:r>
            <a:r>
              <a:rPr lang="en-US" altLang="zh-TW" sz="2400" dirty="0" err="1" smtClean="0"/>
              <a:t>deg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以</a:t>
            </a:r>
            <a:r>
              <a:rPr lang="en-US" altLang="zh-TW" sz="2400" dirty="0" smtClean="0"/>
              <a:t>y</a:t>
            </a:r>
            <a:r>
              <a:rPr lang="zh-TW" altLang="en-US" sz="2400" dirty="0" smtClean="0"/>
              <a:t>軸為軸旋轉 </a:t>
            </a:r>
            <a:r>
              <a:rPr lang="en-US" altLang="zh-TW" sz="2400" dirty="0" smtClean="0"/>
              <a:t>y </a:t>
            </a:r>
            <a:r>
              <a:rPr lang="zh-TW" altLang="en-US" sz="2400" dirty="0" smtClean="0"/>
              <a:t>度來製作類似</a:t>
            </a:r>
            <a:r>
              <a:rPr lang="en-US" altLang="zh-TW" sz="2400" dirty="0" smtClean="0"/>
              <a:t>3D</a:t>
            </a:r>
            <a:r>
              <a:rPr lang="zh-TW" altLang="en-US" sz="2400" dirty="0" smtClean="0"/>
              <a:t>的介面。</a:t>
            </a:r>
            <a:endParaRPr lang="en-US" altLang="zh-TW" sz="2400" dirty="0" smtClean="0"/>
          </a:p>
          <a:p>
            <a:r>
              <a:rPr lang="en-US" altLang="zh-TW" sz="2400" dirty="0"/>
              <a:t>transform: </a:t>
            </a:r>
            <a:r>
              <a:rPr lang="en-US" altLang="zh-TW" sz="2400" dirty="0" err="1"/>
              <a:t>rotateX</a:t>
            </a:r>
            <a:r>
              <a:rPr lang="en-US" altLang="zh-TW" sz="2400" dirty="0"/>
              <a:t>( x </a:t>
            </a:r>
            <a:r>
              <a:rPr lang="en-US" altLang="zh-TW" sz="2400" dirty="0" err="1"/>
              <a:t>deg</a:t>
            </a:r>
            <a:r>
              <a:rPr lang="en-US" altLang="zh-TW" sz="2400" dirty="0"/>
              <a:t>)</a:t>
            </a:r>
            <a:r>
              <a:rPr lang="zh-TW" altLang="en-US" sz="2400" dirty="0"/>
              <a:t> </a:t>
            </a:r>
            <a:r>
              <a:rPr lang="en-US" altLang="zh-TW" sz="2400" dirty="0" err="1" smtClean="0"/>
              <a:t>rotateY</a:t>
            </a:r>
            <a:r>
              <a:rPr lang="en-US" altLang="zh-TW" sz="2400" dirty="0" smtClean="0"/>
              <a:t>( y </a:t>
            </a:r>
            <a:r>
              <a:rPr lang="en-US" altLang="zh-TW" sz="2400" dirty="0" err="1"/>
              <a:t>deg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 作旋轉。</a:t>
            </a:r>
            <a:endParaRPr lang="en-US" altLang="zh-TW" sz="2400" dirty="0" smtClean="0"/>
          </a:p>
          <a:p>
            <a:r>
              <a:rPr lang="zh-TW" altLang="en-US" sz="2400" dirty="0" smtClean="0"/>
              <a:t>改變</a:t>
            </a:r>
            <a:r>
              <a:rPr lang="en-US" altLang="zh-TW" sz="2400" dirty="0" smtClean="0"/>
              <a:t>z index</a:t>
            </a:r>
            <a:r>
              <a:rPr lang="zh-TW" altLang="en-US" sz="2400" dirty="0" smtClean="0"/>
              <a:t>使圖層上的圖片及影片得以被點擊。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3388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泡泡設計範本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alpha val="80000"/>
              </a:schemeClr>
            </a:gs>
            <a:gs pos="0">
              <a:schemeClr val="phClr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lumMod val="20000"/>
                <a:lumOff val="80000"/>
                <a:alpha val="59000"/>
              </a:schemeClr>
            </a:gs>
            <a:gs pos="40000">
              <a:schemeClr val="phClr">
                <a:lumMod val="20000"/>
                <a:lumOff val="80000"/>
                <a:alpha val="66000"/>
              </a:schemeClr>
            </a:gs>
            <a:gs pos="100000">
              <a:schemeClr val="phClr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224475_TF03460638" id="{BD909BA1-182F-4D47-8E89-377283DEDA77}" vid="{4B566EB6-844C-422D-A2A1-AA21D03947B5}"/>
    </a:ext>
  </a:extLst>
</a:theme>
</file>

<file path=ppt/theme/theme2.xml><?xml version="1.0" encoding="utf-8"?>
<a:theme xmlns:a="http://schemas.openxmlformats.org/drawingml/2006/main" name="Office 佈景主題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泡泡設計投影片</Template>
  <TotalTime>389</TotalTime>
  <Words>369</Words>
  <Application>Microsoft Office PowerPoint</Application>
  <PresentationFormat>寬螢幕</PresentationFormat>
  <Paragraphs>57</Paragraphs>
  <Slides>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Microsoft JhengHei UI</vt:lpstr>
      <vt:lpstr>微軟正黑體</vt:lpstr>
      <vt:lpstr>新細明體</vt:lpstr>
      <vt:lpstr>Century Gothic</vt:lpstr>
      <vt:lpstr>Courier New</vt:lpstr>
      <vt:lpstr>Freestyle Script</vt:lpstr>
      <vt:lpstr>Pristina</vt:lpstr>
      <vt:lpstr>泡泡設計範本</vt:lpstr>
      <vt:lpstr>魚干女教戰手則</vt:lpstr>
      <vt:lpstr>         網站介紹 </vt:lpstr>
      <vt:lpstr>網站架構</vt:lpstr>
      <vt:lpstr>分工</vt:lpstr>
      <vt:lpstr>使用技術</vt:lpstr>
      <vt:lpstr>詳細部分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傑如 游</dc:creator>
  <cp:lastModifiedBy>傑如 游</cp:lastModifiedBy>
  <cp:revision>26</cp:revision>
  <dcterms:created xsi:type="dcterms:W3CDTF">2018-05-07T13:23:53Z</dcterms:created>
  <dcterms:modified xsi:type="dcterms:W3CDTF">2018-06-20T04:42:34Z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74069200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