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E9DD-2556-A615-79E5-448543513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COMPANY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46E21-1349-0D41-DE9E-EEF0DEA41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ADHIAMBO</a:t>
            </a:r>
          </a:p>
          <a:p>
            <a:r>
              <a:rPr lang="en-US" dirty="0"/>
              <a:t>INFO TECH INTERN</a:t>
            </a:r>
          </a:p>
        </p:txBody>
      </p:sp>
    </p:spTree>
    <p:extLst>
      <p:ext uri="{BB962C8B-B14F-4D97-AF65-F5344CB8AC3E}">
        <p14:creationId xmlns:p14="http://schemas.microsoft.com/office/powerpoint/2010/main" val="227111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384F-3C0F-20E3-F70D-ECC012E9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Get the total number of departments.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706A81-4B61-5AD4-391B-A7651432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3"/>
            <a:ext cx="7595236" cy="3843661"/>
          </a:xfrm>
        </p:spPr>
      </p:pic>
    </p:spTree>
    <p:extLst>
      <p:ext uri="{BB962C8B-B14F-4D97-AF65-F5344CB8AC3E}">
        <p14:creationId xmlns:p14="http://schemas.microsoft.com/office/powerpoint/2010/main" val="198296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B5A5-85E7-2A47-E176-AE389142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Retrieve the department number and name where employee with </a:t>
            </a:r>
            <a:r>
              <a:rPr lang="en-US" dirty="0" err="1"/>
              <a:t>emp_no</a:t>
            </a:r>
            <a:r>
              <a:rPr lang="en-US" dirty="0"/>
              <a:t> 10004 works.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48B6-09FA-DBE8-5AE8-5324D36A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E6F71-CEDE-A019-4BE6-231616F29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015732"/>
            <a:ext cx="7433091" cy="37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1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6005-4E01-B474-FF21-7173F586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Find the gender of employee with </a:t>
            </a:r>
            <a:r>
              <a:rPr lang="en-US" dirty="0" err="1"/>
              <a:t>emp_no</a:t>
            </a:r>
            <a:r>
              <a:rPr lang="en-US" dirty="0"/>
              <a:t> 10007.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A8336-C2A1-9043-B05B-CD180C4CF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10926"/>
            <a:ext cx="7703760" cy="3956828"/>
          </a:xfrm>
        </p:spPr>
      </p:pic>
    </p:spTree>
    <p:extLst>
      <p:ext uri="{BB962C8B-B14F-4D97-AF65-F5344CB8AC3E}">
        <p14:creationId xmlns:p14="http://schemas.microsoft.com/office/powerpoint/2010/main" val="1675329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2083-9B10-4A54-C1D1-8FB8766A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Get the highest salary among all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B59E1-5B6A-C734-3C55-3CDD3E4B0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955410"/>
            <a:ext cx="7594223" cy="3713870"/>
          </a:xfrm>
        </p:spPr>
      </p:pic>
    </p:spTree>
    <p:extLst>
      <p:ext uri="{BB962C8B-B14F-4D97-AF65-F5344CB8AC3E}">
        <p14:creationId xmlns:p14="http://schemas.microsoft.com/office/powerpoint/2010/main" val="92910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166B-A741-B747-5916-D3CFFE9F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Retrieve the names of all managers along with their department names.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F8785-9062-CDC9-8430-176F3B3AD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7" y="1955410"/>
            <a:ext cx="7392044" cy="3798276"/>
          </a:xfrm>
        </p:spPr>
      </p:pic>
    </p:spTree>
    <p:extLst>
      <p:ext uri="{BB962C8B-B14F-4D97-AF65-F5344CB8AC3E}">
        <p14:creationId xmlns:p14="http://schemas.microsoft.com/office/powerpoint/2010/main" val="378282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B8A8-C5B2-D9B4-DAA0-32CC9EC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Find the department with the highest number of employees.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9EF41-A91D-694F-78ED-DD6D4913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702" y="1853754"/>
            <a:ext cx="7624689" cy="3899932"/>
          </a:xfrm>
        </p:spPr>
      </p:pic>
    </p:spTree>
    <p:extLst>
      <p:ext uri="{BB962C8B-B14F-4D97-AF65-F5344CB8AC3E}">
        <p14:creationId xmlns:p14="http://schemas.microsoft.com/office/powerpoint/2010/main" val="288223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CBA5-EE8F-97BD-5CA3-40A2D204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67286"/>
            <a:ext cx="9520158" cy="1586469"/>
          </a:xfrm>
        </p:spPr>
        <p:txBody>
          <a:bodyPr>
            <a:normAutofit/>
          </a:bodyPr>
          <a:lstStyle/>
          <a:p>
            <a:r>
              <a:rPr lang="en-US" dirty="0"/>
              <a:t>13. . Retrieve the employee number, first name, last name, and salary of employees earning more than $60,000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C8663-6809-11E6-47DF-6D8F7BB27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4"/>
            <a:ext cx="7620453" cy="3885864"/>
          </a:xfrm>
        </p:spPr>
      </p:pic>
    </p:spTree>
    <p:extLst>
      <p:ext uri="{BB962C8B-B14F-4D97-AF65-F5344CB8AC3E}">
        <p14:creationId xmlns:p14="http://schemas.microsoft.com/office/powerpoint/2010/main" val="136629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6FF5-2CF0-092F-CAB8-62982BDD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Get the average salary for each department.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813EF-27B8-3533-C65D-C99BB5142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769" y="2016125"/>
            <a:ext cx="7613939" cy="4037356"/>
          </a:xfrm>
        </p:spPr>
      </p:pic>
    </p:spTree>
    <p:extLst>
      <p:ext uri="{BB962C8B-B14F-4D97-AF65-F5344CB8AC3E}">
        <p14:creationId xmlns:p14="http://schemas.microsoft.com/office/powerpoint/2010/main" val="385060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69AA-ABF3-BE78-3DD5-14F4272E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15. Retrieve the employee number, first name, last name, and title of all employees who are currently managers.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05D39-3B5F-F5D7-A08F-ECB69A0D6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4"/>
            <a:ext cx="7635233" cy="3913999"/>
          </a:xfrm>
        </p:spPr>
      </p:pic>
    </p:spTree>
    <p:extLst>
      <p:ext uri="{BB962C8B-B14F-4D97-AF65-F5344CB8AC3E}">
        <p14:creationId xmlns:p14="http://schemas.microsoft.com/office/powerpoint/2010/main" val="243715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7AF7-AEB9-9C96-EDEB-35297659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Find the total number of employees in each department.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A9014-C84E-98AE-AC34-75494F852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903695"/>
            <a:ext cx="7813299" cy="3976600"/>
          </a:xfrm>
        </p:spPr>
      </p:pic>
    </p:spTree>
    <p:extLst>
      <p:ext uri="{BB962C8B-B14F-4D97-AF65-F5344CB8AC3E}">
        <p14:creationId xmlns:p14="http://schemas.microsoft.com/office/powerpoint/2010/main" val="121141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BA80-9FE4-A358-FE3E-00CE637A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E557-A1F3-B6D4-E89E-643B09FB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an intern, I am tasked with analyzing the employee data of a company to gain insights into various aspects of its workforce.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dataset provided contains information about employees, their departments, salaries, titles, and managerial positions.</a:t>
            </a:r>
          </a:p>
        </p:txBody>
      </p:sp>
    </p:spTree>
    <p:extLst>
      <p:ext uri="{BB962C8B-B14F-4D97-AF65-F5344CB8AC3E}">
        <p14:creationId xmlns:p14="http://schemas.microsoft.com/office/powerpoint/2010/main" val="182816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CBF9-DB6F-BE37-4153-54810835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Retrieve the department number and name where the most recently hired employee works.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DB7B7-73F5-23CD-277C-ED80486C7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016124"/>
            <a:ext cx="7177655" cy="3751629"/>
          </a:xfrm>
        </p:spPr>
      </p:pic>
    </p:spTree>
    <p:extLst>
      <p:ext uri="{BB962C8B-B14F-4D97-AF65-F5344CB8AC3E}">
        <p14:creationId xmlns:p14="http://schemas.microsoft.com/office/powerpoint/2010/main" val="59258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1E5E-9E98-F656-FFF4-306B3941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18. Get the department number, name, and average salary for departments with more than 3 employees.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DD852-B175-06C0-A2ED-1077E4302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3"/>
            <a:ext cx="7556123" cy="4199727"/>
          </a:xfrm>
        </p:spPr>
      </p:pic>
    </p:spTree>
    <p:extLst>
      <p:ext uri="{BB962C8B-B14F-4D97-AF65-F5344CB8AC3E}">
        <p14:creationId xmlns:p14="http://schemas.microsoft.com/office/powerpoint/2010/main" val="232714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6D7C-ED6D-7664-CD81-6EA40B1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Retrieve the employee number, first name, last name, and title of all employees hired in 2005.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A4C77-68E1-E683-6F23-DB7B2F126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4"/>
            <a:ext cx="7285747" cy="3942135"/>
          </a:xfrm>
        </p:spPr>
      </p:pic>
    </p:spTree>
    <p:extLst>
      <p:ext uri="{BB962C8B-B14F-4D97-AF65-F5344CB8AC3E}">
        <p14:creationId xmlns:p14="http://schemas.microsoft.com/office/powerpoint/2010/main" val="1263908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66CD-5B03-2892-6A74-46F24F88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 Find the department with the highest average salary.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B63BD-3CE3-0BB5-5584-C29CCA35E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4"/>
            <a:ext cx="7370385" cy="3899932"/>
          </a:xfrm>
        </p:spPr>
      </p:pic>
    </p:spTree>
    <p:extLst>
      <p:ext uri="{BB962C8B-B14F-4D97-AF65-F5344CB8AC3E}">
        <p14:creationId xmlns:p14="http://schemas.microsoft.com/office/powerpoint/2010/main" val="271968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7F9F-21E9-9933-91EB-489FF02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21.  Retrieve the employee number, first name, last name, and salary of employees hired before the year 2005.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D9BF3-B7FE-F354-8760-F81747EDD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7" y="2016124"/>
            <a:ext cx="8101672" cy="3821967"/>
          </a:xfrm>
        </p:spPr>
      </p:pic>
    </p:spTree>
    <p:extLst>
      <p:ext uri="{BB962C8B-B14F-4D97-AF65-F5344CB8AC3E}">
        <p14:creationId xmlns:p14="http://schemas.microsoft.com/office/powerpoint/2010/main" val="189261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3A48-692E-8EC3-9EE4-977FC8AD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22. Get the department number, name, and total number of employees for departments with a female manager.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27118-5C58-A43D-71D2-03BF058B3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4"/>
            <a:ext cx="7530587" cy="3984338"/>
          </a:xfrm>
        </p:spPr>
      </p:pic>
    </p:spTree>
    <p:extLst>
      <p:ext uri="{BB962C8B-B14F-4D97-AF65-F5344CB8AC3E}">
        <p14:creationId xmlns:p14="http://schemas.microsoft.com/office/powerpoint/2010/main" val="2488027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CF02-7622-8984-0608-DB7ABD27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50167"/>
            <a:ext cx="9520158" cy="1403588"/>
          </a:xfrm>
        </p:spPr>
        <p:txBody>
          <a:bodyPr>
            <a:normAutofit fontScale="90000"/>
          </a:bodyPr>
          <a:lstStyle/>
          <a:p>
            <a:r>
              <a:rPr lang="en-US" dirty="0"/>
              <a:t>23. Retrieve the employee number, first name, last name, and department name of employees who are currently working in the Finance department.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63EA4-EF31-C75D-2219-F15B2A17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4"/>
            <a:ext cx="7800175" cy="4026541"/>
          </a:xfrm>
        </p:spPr>
      </p:pic>
    </p:spTree>
    <p:extLst>
      <p:ext uri="{BB962C8B-B14F-4D97-AF65-F5344CB8AC3E}">
        <p14:creationId xmlns:p14="http://schemas.microsoft.com/office/powerpoint/2010/main" val="2109722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B853-054C-5CCD-A02C-E3545294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24. Find the employee with the highest salary in each department.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DD6BE-90BF-3DD0-49EB-F101C42A6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4"/>
            <a:ext cx="7440492" cy="4199727"/>
          </a:xfrm>
        </p:spPr>
      </p:pic>
    </p:spTree>
    <p:extLst>
      <p:ext uri="{BB962C8B-B14F-4D97-AF65-F5344CB8AC3E}">
        <p14:creationId xmlns:p14="http://schemas.microsoft.com/office/powerpoint/2010/main" val="2077731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9DD9-BFCA-AFA7-23FA-051D1210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36099"/>
            <a:ext cx="9520158" cy="1417656"/>
          </a:xfrm>
        </p:spPr>
        <p:txBody>
          <a:bodyPr>
            <a:normAutofit/>
          </a:bodyPr>
          <a:lstStyle/>
          <a:p>
            <a:r>
              <a:rPr lang="en-US" dirty="0"/>
              <a:t>25. Retrieve the employee number, first name, last name, and department name of employees who have held a managerial position.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83D9E-FF86-F3B8-7BC8-8339EF57E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7" y="1853754"/>
            <a:ext cx="7479044" cy="4012473"/>
          </a:xfrm>
        </p:spPr>
      </p:pic>
    </p:spTree>
    <p:extLst>
      <p:ext uri="{BB962C8B-B14F-4D97-AF65-F5344CB8AC3E}">
        <p14:creationId xmlns:p14="http://schemas.microsoft.com/office/powerpoint/2010/main" val="2780696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9E5C-8DDE-4021-E953-3B8249F9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26. Get the total number of employees who have held the title "Senior Manager."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9E980-C215-D564-D0F3-29520D317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016125"/>
            <a:ext cx="7903013" cy="3864170"/>
          </a:xfrm>
        </p:spPr>
      </p:pic>
    </p:spTree>
    <p:extLst>
      <p:ext uri="{BB962C8B-B14F-4D97-AF65-F5344CB8AC3E}">
        <p14:creationId xmlns:p14="http://schemas.microsoft.com/office/powerpoint/2010/main" val="326095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FA68-16C8-C141-37F8-CD2CDCF1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	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3006-A8FE-18A1-554C-DD32C1F6E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2015732"/>
            <a:ext cx="10337402" cy="40377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emp_no</a:t>
            </a:r>
            <a:r>
              <a:rPr lang="en-US" dirty="0"/>
              <a:t>; Employee Number</a:t>
            </a:r>
          </a:p>
          <a:p>
            <a:pPr marL="0" indent="0">
              <a:buNone/>
            </a:pPr>
            <a:r>
              <a:rPr lang="en-US" dirty="0" err="1"/>
              <a:t>birth_date</a:t>
            </a:r>
            <a:r>
              <a:rPr lang="en-US" dirty="0"/>
              <a:t>; Date of Birth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; First Name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; Last Name</a:t>
            </a:r>
          </a:p>
          <a:p>
            <a:pPr marL="0" indent="0">
              <a:buNone/>
            </a:pPr>
            <a:r>
              <a:rPr lang="en-US" dirty="0"/>
              <a:t>gender; Gender </a:t>
            </a:r>
          </a:p>
          <a:p>
            <a:pPr marL="0" indent="0">
              <a:buNone/>
            </a:pPr>
            <a:r>
              <a:rPr lang="en-US" dirty="0" err="1"/>
              <a:t>hire_date</a:t>
            </a:r>
            <a:r>
              <a:rPr lang="en-US" dirty="0"/>
              <a:t>; Hire Date</a:t>
            </a:r>
          </a:p>
          <a:p>
            <a:pPr marL="0" indent="0">
              <a:buNone/>
            </a:pPr>
            <a:r>
              <a:rPr lang="en-US" dirty="0" err="1"/>
              <a:t>dept_no</a:t>
            </a:r>
            <a:r>
              <a:rPr lang="en-US" dirty="0"/>
              <a:t>; Department number </a:t>
            </a:r>
          </a:p>
          <a:p>
            <a:pPr marL="0" indent="0">
              <a:buNone/>
            </a:pPr>
            <a:r>
              <a:rPr lang="en-US" dirty="0" err="1"/>
              <a:t>dep_name</a:t>
            </a:r>
            <a:r>
              <a:rPr lang="en-US" dirty="0"/>
              <a:t>;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4197282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500D-D6F6-D647-BA14-3153D546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464235"/>
            <a:ext cx="9520158" cy="1389520"/>
          </a:xfrm>
        </p:spPr>
        <p:txBody>
          <a:bodyPr>
            <a:normAutofit fontScale="90000"/>
          </a:bodyPr>
          <a:lstStyle/>
          <a:p>
            <a:r>
              <a:rPr lang="en-US" dirty="0"/>
              <a:t>27. Retrieve the department number, name, and the number of employees who have worked there for more than 5 years.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042A56-0C6E-3B7D-0113-BBB26349D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016125"/>
            <a:ext cx="7601413" cy="3793832"/>
          </a:xfrm>
        </p:spPr>
      </p:pic>
    </p:spTree>
    <p:extLst>
      <p:ext uri="{BB962C8B-B14F-4D97-AF65-F5344CB8AC3E}">
        <p14:creationId xmlns:p14="http://schemas.microsoft.com/office/powerpoint/2010/main" val="175893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CB79A-CEDB-8C65-AC9A-CAD773A5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28. Find the employee with the longest tenure in the company.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DF55B-7527-45B2-C7C2-8D1211B65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1853754"/>
            <a:ext cx="7384152" cy="4199727"/>
          </a:xfrm>
        </p:spPr>
      </p:pic>
    </p:spTree>
    <p:extLst>
      <p:ext uri="{BB962C8B-B14F-4D97-AF65-F5344CB8AC3E}">
        <p14:creationId xmlns:p14="http://schemas.microsoft.com/office/powerpoint/2010/main" val="1495210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E547-1B01-2018-645C-2FD4F5EA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20505"/>
            <a:ext cx="9520158" cy="1333249"/>
          </a:xfrm>
        </p:spPr>
        <p:txBody>
          <a:bodyPr>
            <a:normAutofit fontScale="90000"/>
          </a:bodyPr>
          <a:lstStyle/>
          <a:p>
            <a:r>
              <a:rPr lang="en-US" dirty="0"/>
              <a:t>29. Retrieve the employee number, first name, last name, and title of employees whose hire date is between '2005-01-01' and '2006-01-01'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4DB3B-F6E6-5743-F9D5-D7F3A0862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7" y="1853754"/>
            <a:ext cx="7793184" cy="3660781"/>
          </a:xfrm>
        </p:spPr>
      </p:pic>
    </p:spTree>
    <p:extLst>
      <p:ext uri="{BB962C8B-B14F-4D97-AF65-F5344CB8AC3E}">
        <p14:creationId xmlns:p14="http://schemas.microsoft.com/office/powerpoint/2010/main" val="3715124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CBA2-EEC3-88A2-F489-332971D6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Get the department number, name, and the oldest employee's birth date for each department.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8650E-ED42-4994-3ED2-99C43F4C6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6" y="2016124"/>
            <a:ext cx="7684675" cy="3751629"/>
          </a:xfrm>
        </p:spPr>
      </p:pic>
    </p:spTree>
    <p:extLst>
      <p:ext uri="{BB962C8B-B14F-4D97-AF65-F5344CB8AC3E}">
        <p14:creationId xmlns:p14="http://schemas.microsoft.com/office/powerpoint/2010/main" val="3542398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A6E1-A80E-B04F-7DC2-A6964552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THANK YOU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5600-9DA9-C731-7635-C0974554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579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1D2F-2D7C-6A1F-2FBB-868EDD32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Retrieve the first name and last name of all employees.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D9BB4B-FBE3-5991-D6EB-B87D497E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54973-18D5-B44D-0987-6327E5B2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3" y="2015732"/>
            <a:ext cx="729886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4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8A18-E855-534F-9985-302E7192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Find the department numbers and names.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1D5913-5D7F-8597-47D4-A34E4CA6C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24A05-B4D3-1FF6-83D9-D5862421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2015731"/>
            <a:ext cx="7188591" cy="38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7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BBB9-2463-29C6-BDDC-DE8777B98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Get the total number of employees.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AF6C95-14E1-CE62-44D7-05E9883DF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697" y="1853754"/>
            <a:ext cx="7570410" cy="3984338"/>
          </a:xfrm>
        </p:spPr>
      </p:pic>
    </p:spTree>
    <p:extLst>
      <p:ext uri="{BB962C8B-B14F-4D97-AF65-F5344CB8AC3E}">
        <p14:creationId xmlns:p14="http://schemas.microsoft.com/office/powerpoint/2010/main" val="407513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E003-6C7B-F140-226E-A0ED42E5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Find the average salary of all employees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2D8786-810D-8C16-190B-F459CD2B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86344-2DF1-E043-E01A-6C1C95E1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015732"/>
            <a:ext cx="7510829" cy="38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B00B-E6E1-A052-501F-0D778D31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Retrieve the birth date and hire date of employee with </a:t>
            </a:r>
            <a:r>
              <a:rPr lang="en-US" dirty="0" err="1"/>
              <a:t>emp_no</a:t>
            </a:r>
            <a:r>
              <a:rPr lang="en-US" dirty="0"/>
              <a:t> 10003.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B4F6D8-BF90-66EA-FEFC-C6A038D5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DF5758-CA41-CFDF-3CDA-2ED8B752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924049"/>
            <a:ext cx="7370153" cy="38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568A-FE9F-A45D-1C47-1F7015E8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Find the titles of all employees.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2415DA-233C-6F8D-64B4-5747E3C0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E9A822-C3D6-CE6B-613A-02B1B2C8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015732"/>
            <a:ext cx="7218779" cy="37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41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4134</TotalTime>
  <Words>591</Words>
  <Application>Microsoft Office PowerPoint</Application>
  <PresentationFormat>Widescreen</PresentationFormat>
  <Paragraphs>47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Palatino Linotype</vt:lpstr>
      <vt:lpstr>Wingdings</vt:lpstr>
      <vt:lpstr>Gallery</vt:lpstr>
      <vt:lpstr>COMPANY ANALYSIS</vt:lpstr>
      <vt:lpstr>Introduction</vt:lpstr>
      <vt:lpstr>Data Set Description</vt:lpstr>
      <vt:lpstr>1. Retrieve the first name and last name of all employees.</vt:lpstr>
      <vt:lpstr>2. Find the department numbers and names.</vt:lpstr>
      <vt:lpstr>3. Get the total number of employees.</vt:lpstr>
      <vt:lpstr>4. Find the average salary of all employees</vt:lpstr>
      <vt:lpstr>5. Retrieve the birth date and hire date of employee with emp_no 10003.</vt:lpstr>
      <vt:lpstr>6. Find the titles of all employees.</vt:lpstr>
      <vt:lpstr>7. Get the total number of departments.</vt:lpstr>
      <vt:lpstr>8. Retrieve the department number and name where employee with emp_no 10004 works.</vt:lpstr>
      <vt:lpstr>9. Find the gender of employee with emp_no 10007.</vt:lpstr>
      <vt:lpstr>10. Get the highest salary among all employees</vt:lpstr>
      <vt:lpstr>11. Retrieve the names of all managers along with their department names.</vt:lpstr>
      <vt:lpstr>12. Find the department with the highest number of employees.</vt:lpstr>
      <vt:lpstr>13. . Retrieve the employee number, first name, last name, and salary of employees earning more than $60,000</vt:lpstr>
      <vt:lpstr>14. Get the average salary for each department.</vt:lpstr>
      <vt:lpstr>15. Retrieve the employee number, first name, last name, and title of all employees who are currently managers.</vt:lpstr>
      <vt:lpstr>16. Find the total number of employees in each department.</vt:lpstr>
      <vt:lpstr>17. Retrieve the department number and name where the most recently hired employee works.</vt:lpstr>
      <vt:lpstr>18. Get the department number, name, and average salary for departments with more than 3 employees.</vt:lpstr>
      <vt:lpstr>19. Retrieve the employee number, first name, last name, and title of all employees hired in 2005.</vt:lpstr>
      <vt:lpstr>20. Find the department with the highest average salary. </vt:lpstr>
      <vt:lpstr>21.  Retrieve the employee number, first name, last name, and salary of employees hired before the year 2005. </vt:lpstr>
      <vt:lpstr>22. Get the department number, name, and total number of employees for departments with a female manager.</vt:lpstr>
      <vt:lpstr>23. Retrieve the employee number, first name, last name, and department name of employees who are currently working in the Finance department.</vt:lpstr>
      <vt:lpstr>24. Find the employee with the highest salary in each department.</vt:lpstr>
      <vt:lpstr>25. Retrieve the employee number, first name, last name, and department name of employees who have held a managerial position.</vt:lpstr>
      <vt:lpstr>26. Get the total number of employees who have held the title "Senior Manager."</vt:lpstr>
      <vt:lpstr>27. Retrieve the department number, name, and the number of employees who have worked there for more than 5 years. </vt:lpstr>
      <vt:lpstr>28. Find the employee with the longest tenure in the company.</vt:lpstr>
      <vt:lpstr>29. Retrieve the employee number, first name, last name, and title of employees whose hire date is between '2005-01-01' and '2006-01-01'</vt:lpstr>
      <vt:lpstr>30 Get the department number, name, and the oldest employee's birth date for each department.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ANALYSIS</dc:title>
  <dc:creator>Lucy Adhiambo</dc:creator>
  <cp:lastModifiedBy>Lucy Adhiambo</cp:lastModifiedBy>
  <cp:revision>4</cp:revision>
  <dcterms:created xsi:type="dcterms:W3CDTF">2024-05-23T08:24:52Z</dcterms:created>
  <dcterms:modified xsi:type="dcterms:W3CDTF">2024-05-26T05:19:32Z</dcterms:modified>
</cp:coreProperties>
</file>