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8BE4-0D52-CB95-6416-38CD52687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303A7-6AC2-8258-338F-B56AE94F1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Lucy ADHIAMBO</a:t>
            </a:r>
          </a:p>
          <a:p>
            <a:r>
              <a:rPr lang="en-US" sz="1400" dirty="0"/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083534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BC9D-4D31-A3F3-4649-67E30482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8. Find The `</a:t>
            </a:r>
            <a:r>
              <a:rPr lang="en-US" cap="none" dirty="0" err="1"/>
              <a:t>First_login</a:t>
            </a:r>
            <a:r>
              <a:rPr lang="en-US" cap="none" dirty="0"/>
              <a:t>` Datetime For Each Device ID.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DB5A-0585-F65A-762C-939A47B0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9F750-C8F7-DFD3-95A9-64251405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31" y="1853753"/>
            <a:ext cx="9718423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2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D042-3D99-6A09-0B4F-6A85A975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18979"/>
            <a:ext cx="9603275" cy="1234776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9. Find The Top 5 Scores Based On Each Difficulty Level And Rank Them In Increasing Order Using `Rank`. Display `</a:t>
            </a:r>
            <a:r>
              <a:rPr lang="en-US" cap="none" dirty="0" err="1"/>
              <a:t>Dev_id</a:t>
            </a:r>
            <a:r>
              <a:rPr lang="en-US" cap="none" dirty="0"/>
              <a:t>` As Well.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3E44AA-CAE9-F3A1-92EC-CC4A4960F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4200"/>
            <a:ext cx="9603275" cy="4265246"/>
          </a:xfrm>
        </p:spPr>
      </p:pic>
    </p:spTree>
    <p:extLst>
      <p:ext uri="{BB962C8B-B14F-4D97-AF65-F5344CB8AC3E}">
        <p14:creationId xmlns:p14="http://schemas.microsoft.com/office/powerpoint/2010/main" val="305997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FF8C-84AF-A324-8E3C-82006E5F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90843"/>
            <a:ext cx="9603275" cy="1262911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10. Find The Device ID That Is First Logged In (Based On `</a:t>
            </a:r>
            <a:r>
              <a:rPr lang="en-US" cap="none" dirty="0" err="1"/>
              <a:t>Start_datetime</a:t>
            </a:r>
            <a:r>
              <a:rPr lang="en-US" cap="none" dirty="0"/>
              <a:t>`) For Each Player (`P_ID`). Output Should Contain Player ID, Device ID, And First Login Datetime.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5482EF-8718-95F8-EDEC-3AA7256C5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4237557"/>
          </a:xfrm>
        </p:spPr>
      </p:pic>
    </p:spTree>
    <p:extLst>
      <p:ext uri="{BB962C8B-B14F-4D97-AF65-F5344CB8AC3E}">
        <p14:creationId xmlns:p14="http://schemas.microsoft.com/office/powerpoint/2010/main" val="36523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FCE7-84FE-49A8-134F-6CAADC46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34573"/>
            <a:ext cx="9603275" cy="1319182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11. For Each Player And Date, Determine How Many `</a:t>
            </a:r>
            <a:r>
              <a:rPr lang="en-US" cap="none" dirty="0" err="1"/>
              <a:t>Kill_counts</a:t>
            </a:r>
            <a:r>
              <a:rPr lang="en-US" cap="none" dirty="0"/>
              <a:t>` Were Played By The Player So Far. A) Using Window Functions</a:t>
            </a:r>
            <a:br>
              <a:rPr lang="en-US" cap="none" dirty="0"/>
            </a:br>
            <a:endParaRPr lang="en-US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0734E2-40CE-DC24-D3F7-3D15C12BE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4251623"/>
          </a:xfrm>
        </p:spPr>
      </p:pic>
    </p:spTree>
    <p:extLst>
      <p:ext uri="{BB962C8B-B14F-4D97-AF65-F5344CB8AC3E}">
        <p14:creationId xmlns:p14="http://schemas.microsoft.com/office/powerpoint/2010/main" val="253726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93AE-656E-8D95-FFFB-7E1B50B3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B) Without Window Functions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6E1A83-A1A2-9610-4041-546D63E8E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422566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FF3A-4162-79ED-EC60-428B9F0C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18979"/>
            <a:ext cx="9603275" cy="1234776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12. Find The Cumulative Sum Of Stages Crossed Over `</a:t>
            </a:r>
            <a:r>
              <a:rPr lang="en-US" cap="none" dirty="0" err="1"/>
              <a:t>Start_datetime</a:t>
            </a:r>
            <a:r>
              <a:rPr lang="en-US" cap="none" dirty="0"/>
              <a:t>` For Each `P_ID`, Excluding The Most Recent `</a:t>
            </a:r>
            <a:r>
              <a:rPr lang="en-US" cap="none" dirty="0" err="1"/>
              <a:t>Start_datetime</a:t>
            </a:r>
            <a:r>
              <a:rPr lang="en-US" cap="none" dirty="0"/>
              <a:t>`.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D5932-3DCC-1707-3B05-315E51503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4181285"/>
          </a:xfrm>
        </p:spPr>
      </p:pic>
    </p:spTree>
    <p:extLst>
      <p:ext uri="{BB962C8B-B14F-4D97-AF65-F5344CB8AC3E}">
        <p14:creationId xmlns:p14="http://schemas.microsoft.com/office/powerpoint/2010/main" val="55093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F83E-650F-CD1E-65F1-3F3065FF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13. Extract The Top 3 Highest Sums Of Scores For Each `</a:t>
            </a:r>
            <a:r>
              <a:rPr lang="en-US" cap="none" dirty="0" err="1"/>
              <a:t>Dev_id</a:t>
            </a:r>
            <a:r>
              <a:rPr lang="en-US" cap="none" dirty="0"/>
              <a:t>` And The Corresponding `P_ID`.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8795C-4BA9-6345-EF43-96FD2A641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24265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CC4F-F2D2-CEFD-C5C6-22879784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14. Find Players Who Scored More Than 50% Of The Average Score, Scored By The Sum Of Scores For Each `P_ID`.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378448-DF43-4B62-2512-8FA58602F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4634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0C35-56E5-D7A3-84D6-F8058148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5083"/>
            <a:ext cx="9603275" cy="1628671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15. Create A Stored Procedure To Find The Top `N` `</a:t>
            </a:r>
            <a:r>
              <a:rPr lang="en-US" cap="none" dirty="0" err="1"/>
              <a:t>Headshots_count</a:t>
            </a:r>
            <a:r>
              <a:rPr lang="en-US" cap="none" dirty="0"/>
              <a:t>` Based On Each `</a:t>
            </a:r>
            <a:r>
              <a:rPr lang="en-US" cap="none" dirty="0" err="1"/>
              <a:t>Dev_id</a:t>
            </a:r>
            <a:r>
              <a:rPr lang="en-US" cap="none" dirty="0"/>
              <a:t>` And Rank Them In Increasing Order Using `</a:t>
            </a:r>
            <a:r>
              <a:rPr lang="en-US" cap="none" dirty="0" err="1"/>
              <a:t>Row_number</a:t>
            </a:r>
            <a:r>
              <a:rPr lang="en-US" cap="none" dirty="0"/>
              <a:t>`. Display The Difficulty As Well.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EA3D7-25FE-1106-7CF2-CEA22D463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4251624"/>
          </a:xfrm>
        </p:spPr>
      </p:pic>
    </p:spTree>
    <p:extLst>
      <p:ext uri="{BB962C8B-B14F-4D97-AF65-F5344CB8AC3E}">
        <p14:creationId xmlns:p14="http://schemas.microsoft.com/office/powerpoint/2010/main" val="203179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0388-8C66-FF2A-3C1A-121804C7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FF6D-3895-1E15-C188-C95B28D5F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Decoding Gaming Behavior project has a dataset related to a game. </a:t>
            </a:r>
          </a:p>
          <a:p>
            <a:r>
              <a:rPr lang="en-US" dirty="0"/>
              <a:t>The dataset includes two tables: `Player Details` and `Level Details`. </a:t>
            </a:r>
          </a:p>
          <a:p>
            <a:r>
              <a:rPr lang="en-US" dirty="0"/>
              <a:t>Below is a brief description of the dataset and the tasks you need to perform: Dataset Description: Player Details Table: • `P_ID`: Player ID • `</a:t>
            </a:r>
            <a:r>
              <a:rPr lang="en-US" dirty="0" err="1"/>
              <a:t>PName</a:t>
            </a:r>
            <a:r>
              <a:rPr lang="en-US" dirty="0"/>
              <a:t>`: Player Name • `L1_status`: Level 1 Status • `L2_status`: Level 2 Status • `L1_code`: System generated Level 1 Code • `L2_code`: System generated Level 2 Code </a:t>
            </a:r>
          </a:p>
          <a:p>
            <a:r>
              <a:rPr lang="en-US" dirty="0"/>
              <a:t>Level Details Table: • `P_ID`: Player ID • `</a:t>
            </a:r>
            <a:r>
              <a:rPr lang="en-US" dirty="0" err="1"/>
              <a:t>Dev_ID</a:t>
            </a:r>
            <a:r>
              <a:rPr lang="en-US" dirty="0"/>
              <a:t>`: Device ID • `</a:t>
            </a:r>
            <a:r>
              <a:rPr lang="en-US" dirty="0" err="1"/>
              <a:t>start_time</a:t>
            </a:r>
            <a:r>
              <a:rPr lang="en-US" dirty="0"/>
              <a:t>`: Start Time • `</a:t>
            </a:r>
            <a:r>
              <a:rPr lang="en-US" dirty="0" err="1"/>
              <a:t>stages_crossed</a:t>
            </a:r>
            <a:r>
              <a:rPr lang="en-US" dirty="0"/>
              <a:t>`: Stages Crossed • `level`: Game Level • `difficulty`: Difficulty Level • `</a:t>
            </a:r>
            <a:r>
              <a:rPr lang="en-US" dirty="0" err="1"/>
              <a:t>kill_count</a:t>
            </a:r>
            <a:r>
              <a:rPr lang="en-US" dirty="0"/>
              <a:t>`: Kill Count • `</a:t>
            </a:r>
            <a:r>
              <a:rPr lang="en-US" dirty="0" err="1"/>
              <a:t>headshots_count</a:t>
            </a:r>
            <a:r>
              <a:rPr lang="en-US" dirty="0"/>
              <a:t>`: Headshots Count • `score`: Player Score • `</a:t>
            </a:r>
            <a:r>
              <a:rPr lang="en-US" dirty="0" err="1"/>
              <a:t>lives_earned</a:t>
            </a:r>
            <a:r>
              <a:rPr lang="en-US" dirty="0"/>
              <a:t>`: Extra Lives Earned </a:t>
            </a:r>
          </a:p>
        </p:txBody>
      </p:sp>
    </p:spTree>
    <p:extLst>
      <p:ext uri="{BB962C8B-B14F-4D97-AF65-F5344CB8AC3E}">
        <p14:creationId xmlns:p14="http://schemas.microsoft.com/office/powerpoint/2010/main" val="189890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B997-BC08-62B1-190C-F643CEC6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1. Extract `P_ID`, `</a:t>
            </a:r>
            <a:r>
              <a:rPr lang="en-US" cap="none" dirty="0" err="1"/>
              <a:t>dev_id</a:t>
            </a:r>
            <a:r>
              <a:rPr lang="en-US" cap="none" dirty="0"/>
              <a:t>`, `</a:t>
            </a:r>
            <a:r>
              <a:rPr lang="en-US" cap="none" dirty="0" err="1"/>
              <a:t>pname</a:t>
            </a:r>
            <a:r>
              <a:rPr lang="en-US" cap="none" dirty="0"/>
              <a:t>`, and `</a:t>
            </a:r>
            <a:r>
              <a:rPr lang="en-US" cap="none" dirty="0" err="1"/>
              <a:t>difficulty_level</a:t>
            </a:r>
            <a:r>
              <a:rPr lang="en-US" cap="none" dirty="0"/>
              <a:t>` of all players at level 0.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41A16-AE93-036A-4835-465257DEF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1853754"/>
            <a:ext cx="9603274" cy="4199727"/>
          </a:xfrm>
        </p:spPr>
      </p:pic>
    </p:spTree>
    <p:extLst>
      <p:ext uri="{BB962C8B-B14F-4D97-AF65-F5344CB8AC3E}">
        <p14:creationId xmlns:p14="http://schemas.microsoft.com/office/powerpoint/2010/main" val="141402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3E08-5AC6-3F7F-A187-D6BE23C7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2. Fins the total number of stages crossed at each difficulty level for level 2 with players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A827F-B5D3-858C-2EAF-C39655C27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1853754"/>
            <a:ext cx="9603274" cy="4199727"/>
          </a:xfrm>
        </p:spPr>
      </p:pic>
    </p:spTree>
    <p:extLst>
      <p:ext uri="{BB962C8B-B14F-4D97-AF65-F5344CB8AC3E}">
        <p14:creationId xmlns:p14="http://schemas.microsoft.com/office/powerpoint/2010/main" val="423637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55D0-7920-CEF2-3402-12BB466A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cap="none" dirty="0"/>
              <a:t>3. Find `level1_code`wise average `</a:t>
            </a:r>
            <a:r>
              <a:rPr lang="en-US" sz="2400" cap="none" dirty="0" err="1"/>
              <a:t>kill_count</a:t>
            </a:r>
            <a:r>
              <a:rPr lang="en-US" sz="2400" cap="none" dirty="0"/>
              <a:t>` where `</a:t>
            </a:r>
            <a:r>
              <a:rPr lang="en-US" sz="2400" cap="none" dirty="0" err="1"/>
              <a:t>lives_earned</a:t>
            </a:r>
            <a:r>
              <a:rPr lang="en-US" sz="2400" cap="none" dirty="0"/>
              <a:t>` is 2, and at least 3 stages are crossed. Using `</a:t>
            </a:r>
            <a:r>
              <a:rPr lang="en-US" sz="2400" cap="none" dirty="0" err="1"/>
              <a:t>zm_series</a:t>
            </a:r>
            <a:r>
              <a:rPr lang="en-US" sz="2400" cap="none" dirty="0"/>
              <a:t>` devices. Arrange the result in decreasing order of the total number of stages crossed.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912A9-6C98-EE9E-8DE8-2B9F13315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20394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3425-1A6A-6020-9C4E-95D5E8F1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4. Extract `P_ID` and the total number of unique dates for those players who have played games on multiple days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2E007-B7BB-1BB4-4B2A-CC850CE9F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1853754"/>
            <a:ext cx="9603274" cy="4199727"/>
          </a:xfrm>
        </p:spPr>
      </p:pic>
    </p:spTree>
    <p:extLst>
      <p:ext uri="{BB962C8B-B14F-4D97-AF65-F5344CB8AC3E}">
        <p14:creationId xmlns:p14="http://schemas.microsoft.com/office/powerpoint/2010/main" val="116597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848A-02DA-5C16-C49E-0294C69A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5. Find `P_ID` And </a:t>
            </a:r>
            <a:r>
              <a:rPr lang="en-US" sz="2400" cap="none" dirty="0" err="1"/>
              <a:t>Levelwise</a:t>
            </a:r>
            <a:r>
              <a:rPr lang="en-US" sz="2400" cap="none" dirty="0"/>
              <a:t> Sum Of `</a:t>
            </a:r>
            <a:r>
              <a:rPr lang="en-US" sz="2400" cap="none" dirty="0" err="1"/>
              <a:t>Kill_counts</a:t>
            </a:r>
            <a:r>
              <a:rPr lang="en-US" sz="2400" cap="none" dirty="0"/>
              <a:t>` Where `</a:t>
            </a:r>
            <a:r>
              <a:rPr lang="en-US" sz="2400" cap="none" dirty="0" err="1"/>
              <a:t>Kill_count</a:t>
            </a:r>
            <a:r>
              <a:rPr lang="en-US" sz="2400" cap="none" dirty="0"/>
              <a:t>` Is Greater Than The Average Kill Count For Medium Difficulty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849231-EB95-863F-C70D-0CF294030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29790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7C68-30FE-7080-D07E-0E66EEE9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6. Find `Level` And Its Corresponding `</a:t>
            </a:r>
            <a:r>
              <a:rPr lang="en-US" sz="2400" cap="none" dirty="0" err="1"/>
              <a:t>Level_code`wise</a:t>
            </a:r>
            <a:r>
              <a:rPr lang="en-US" sz="2400" cap="none" dirty="0"/>
              <a:t> Sum Of Lives Earned, Excluding Level 0. Arrange In Ascending Order Of Level.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4A62D8-293D-EE6C-50BE-C68AC600B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1853754"/>
            <a:ext cx="9603274" cy="4307203"/>
          </a:xfrm>
        </p:spPr>
      </p:pic>
    </p:spTree>
    <p:extLst>
      <p:ext uri="{BB962C8B-B14F-4D97-AF65-F5344CB8AC3E}">
        <p14:creationId xmlns:p14="http://schemas.microsoft.com/office/powerpoint/2010/main" val="306856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F368-CCC8-4F88-4348-D66935F7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7. Find The Top 3 Scores Based On Each `</a:t>
            </a:r>
            <a:r>
              <a:rPr lang="en-US" cap="none" dirty="0" err="1"/>
              <a:t>Dev_id</a:t>
            </a:r>
            <a:r>
              <a:rPr lang="en-US" cap="none" dirty="0"/>
              <a:t>` And Rank Them In Increasing Order Using `</a:t>
            </a:r>
            <a:r>
              <a:rPr lang="en-US" cap="none" dirty="0" err="1"/>
              <a:t>Row_number</a:t>
            </a:r>
            <a:r>
              <a:rPr lang="en-US" cap="none" dirty="0"/>
              <a:t>`. Display The Difficulty As Well.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E2DA07-2E26-FC91-AA8B-154D8B1AC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1230948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4183</TotalTime>
  <Words>663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Game analysis</vt:lpstr>
      <vt:lpstr>Introduction</vt:lpstr>
      <vt:lpstr>1. Extract `P_ID`, `dev_id`, `pname`, and `difficulty_level` of all players at level 0. </vt:lpstr>
      <vt:lpstr>2. Fins the total number of stages crossed at each difficulty level for level 2 with players</vt:lpstr>
      <vt:lpstr>3. Find `level1_code`wise average `kill_count` where `lives_earned` is 2, and at least 3 stages are crossed. Using `zm_series` devices. Arrange the result in decreasing order of the total number of stages crossed.</vt:lpstr>
      <vt:lpstr>4. Extract `P_ID` and the total number of unique dates for those players who have played games on multiple days</vt:lpstr>
      <vt:lpstr>5. Find `P_ID` And Levelwise Sum Of `Kill_counts` Where `Kill_count` Is Greater Than The Average Kill Count For Medium Difficulty</vt:lpstr>
      <vt:lpstr>6. Find `Level` And Its Corresponding `Level_code`wise Sum Of Lives Earned, Excluding Level 0. Arrange In Ascending Order Of Level. </vt:lpstr>
      <vt:lpstr>7. Find The Top 3 Scores Based On Each `Dev_id` And Rank Them In Increasing Order Using `Row_number`. Display The Difficulty As Well. </vt:lpstr>
      <vt:lpstr>8. Find The `First_login` Datetime For Each Device ID.</vt:lpstr>
      <vt:lpstr>9. Find The Top 5 Scores Based On Each Difficulty Level And Rank Them In Increasing Order Using `Rank`. Display `Dev_id` As Well. </vt:lpstr>
      <vt:lpstr>10. Find The Device ID That Is First Logged In (Based On `Start_datetime`) For Each Player (`P_ID`). Output Should Contain Player ID, Device ID, And First Login Datetime. </vt:lpstr>
      <vt:lpstr>11. For Each Player And Date, Determine How Many `Kill_counts` Were Played By The Player So Far. A) Using Window Functions </vt:lpstr>
      <vt:lpstr>B) Without Window Functions</vt:lpstr>
      <vt:lpstr>12. Find The Cumulative Sum Of Stages Crossed Over `Start_datetime` For Each `P_ID`, Excluding The Most Recent `Start_datetime`. </vt:lpstr>
      <vt:lpstr>13. Extract The Top 3 Highest Sums Of Scores For Each `Dev_id` And The Corresponding `P_ID`. </vt:lpstr>
      <vt:lpstr>14. Find Players Who Scored More Than 50% Of The Average Score, Scored By The Sum Of Scores For Each `P_ID`. </vt:lpstr>
      <vt:lpstr>15. Create A Stored Procedure To Find The Top `N` `Headshots_count` Based On Each `Dev_id` And Rank Them In Increasing Order Using `Row_number`. Display The Difficulty As Well.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Lucy Adhiambo</dc:creator>
  <cp:lastModifiedBy>Lucy Adhiambo</cp:lastModifiedBy>
  <cp:revision>5</cp:revision>
  <dcterms:created xsi:type="dcterms:W3CDTF">2024-07-16T10:12:56Z</dcterms:created>
  <dcterms:modified xsi:type="dcterms:W3CDTF">2024-07-19T11:02:03Z</dcterms:modified>
</cp:coreProperties>
</file>