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1" r:id="rId3"/>
    <p:sldId id="259" r:id="rId5"/>
    <p:sldId id="260" r:id="rId6"/>
    <p:sldId id="261" r:id="rId7"/>
    <p:sldId id="297" r:id="rId8"/>
    <p:sldId id="306" r:id="rId9"/>
    <p:sldId id="275" r:id="rId10"/>
    <p:sldId id="299" r:id="rId11"/>
    <p:sldId id="282" r:id="rId12"/>
    <p:sldId id="304" r:id="rId13"/>
    <p:sldId id="303" r:id="rId14"/>
    <p:sldId id="291" r:id="rId15"/>
    <p:sldId id="30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67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hdphoto2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3" Type="http://schemas.openxmlformats.org/officeDocument/2006/relationships/tags" Target="../tags/tag46.xml"/><Relationship Id="rId2" Type="http://schemas.openxmlformats.org/officeDocument/2006/relationships/image" Target="../media/image14.emf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10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microsoft.com/office/2007/relationships/hdphoto" Target="../media/hdphoto2.wdp"/><Relationship Id="rId3" Type="http://schemas.openxmlformats.org/officeDocument/2006/relationships/image" Target="../media/image5.png"/><Relationship Id="rId2" Type="http://schemas.microsoft.com/office/2007/relationships/hdphoto" Target="../media/hdphoto3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hdphoto2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59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2018</a:t>
            </a:r>
            <a:endParaRPr lang="zh-CN" altLang="en-US" sz="98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4" name="PA_文本框 2"/>
          <p:cNvSpPr txBox="1"/>
          <p:nvPr>
            <p:custDataLst>
              <p:tags r:id="rId3"/>
            </p:custDataLst>
          </p:nvPr>
        </p:nvSpPr>
        <p:spPr>
          <a:xfrm>
            <a:off x="3696435" y="5600350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九</a:t>
            </a:r>
            <a:r>
              <a:rPr lang="zh-CN" altLang="en-US" sz="28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组毕业答辩项目</a:t>
            </a:r>
            <a:r>
              <a:rPr lang="en-US" altLang="zh-CN" sz="28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—-</a:t>
            </a:r>
            <a:r>
              <a:rPr lang="zh-CN" altLang="en-US" sz="28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小米商城</a:t>
            </a:r>
            <a:endParaRPr lang="zh-CN" altLang="en-US" sz="28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696435" y="5078481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MiShop</a:t>
            </a:r>
            <a:r>
              <a:rPr lang="en-US" altLang="zh-CN" sz="32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-React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6" name="PA_组合 66"/>
          <p:cNvGrpSpPr/>
          <p:nvPr>
            <p:custDataLst>
              <p:tags r:id="rId5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6"/>
            </p:custDataLst>
          </p:nvPr>
        </p:nvSpPr>
        <p:spPr>
          <a:xfrm>
            <a:off x="8495126" y="6207342"/>
            <a:ext cx="2703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Designed by Team09</a:t>
            </a:r>
            <a:endParaRPr lang="zh-CN" altLang="en-US" sz="21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：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2018.2.4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   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：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12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期九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</a:t>
            </a: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9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804" y="320511"/>
            <a:ext cx="2658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3.2</a:t>
            </a:r>
            <a:r>
              <a:rPr lang="zh-CN" altLang="en-US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、其他页面展示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5" y="766787"/>
            <a:ext cx="2945424" cy="517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99" y="728687"/>
            <a:ext cx="2931036" cy="5255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05" y="766787"/>
            <a:ext cx="2942991" cy="5235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446" y="6216888"/>
            <a:ext cx="1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登录注册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109" y="6078389"/>
            <a:ext cx="195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找不到商品数据展示的页面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6754" y="6263054"/>
            <a:ext cx="1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商品详情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2244" y="3998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项目总结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7"/>
            <a:ext cx="4012590" cy="3338721"/>
          </a:xfrm>
          <a:prstGeom prst="rect">
            <a:avLst/>
          </a:prstGeom>
        </p:spPr>
      </p:pic>
      <p:sp>
        <p:nvSpPr>
          <p:cNvPr id="113" name="PA_文本框 45"/>
          <p:cNvSpPr txBox="1"/>
          <p:nvPr>
            <p:custDataLst>
              <p:tags r:id="rId3"/>
            </p:custDataLst>
          </p:nvPr>
        </p:nvSpPr>
        <p:spPr>
          <a:xfrm>
            <a:off x="5969818" y="1516712"/>
            <a:ext cx="541621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此次项目在原版小米商城移动端的基础上，主要运用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react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全家桶进行项目开发，基本实现了小米商城的基础功能。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通过本次项目，对团队成员的沟通协调能力以及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react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基础知识的巩固有着重要意义，并且对工作中真实项目开发有所启发。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项目中还存在一些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Bug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以及功能由于时间的原因没有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去进行处理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，我们会在答辩完成之后继续完善项目，力争做到精益求精。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18229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4</a:t>
            </a:r>
            <a:r>
              <a:rPr lang="zh-CN" altLang="en-US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、项目总结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3947746" y="3924981"/>
            <a:ext cx="462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THE END    THANKS</a:t>
            </a:r>
            <a:endParaRPr lang="en-US" altLang="zh-CN" sz="3600" dirty="0" smtClean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6" name="PA_组合 66"/>
          <p:cNvGrpSpPr/>
          <p:nvPr>
            <p:custDataLst>
              <p:tags r:id="rId3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4"/>
            </p:custDataLst>
          </p:nvPr>
        </p:nvSpPr>
        <p:spPr>
          <a:xfrm>
            <a:off x="8495126" y="6207342"/>
            <a:ext cx="2703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Designed by Team09</a:t>
            </a:r>
            <a:endParaRPr lang="zh-CN" altLang="en-US" sz="21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目录</a:t>
            </a:r>
            <a:endParaRPr kumimoji="1" lang="zh-CN" altLang="en-US" sz="7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团队</a:t>
            </a:r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成员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项目介绍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zh-CN" altLang="en-US" sz="240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页面展示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项目总结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4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0778" y="39774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团队</a:t>
            </a:r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成员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2390393" y="5046423"/>
            <a:ext cx="2660484" cy="1635557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2321445" y="1836050"/>
            <a:ext cx="2707249" cy="1698981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7369" y="1844777"/>
            <a:ext cx="2571999" cy="188740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9397229" y="3958939"/>
            <a:ext cx="2389201" cy="167954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995114" y="871045"/>
            <a:ext cx="7791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j-ea"/>
                <a:ea typeface="+mj-ea"/>
                <a:cs typeface="Arial Unicode MS" pitchFamily="34" charset="-122"/>
                <a:sym typeface="Arial" panose="020B0604020202020204"/>
              </a:rPr>
              <a:t>冀闯</a:t>
            </a:r>
            <a:endParaRPr lang="zh-CN" altLang="en-US" sz="2000" b="1" dirty="0">
              <a:latin typeface="+mj-ea"/>
              <a:ea typeface="+mj-ea"/>
              <a:cs typeface="Arial Unicode MS" pitchFamily="34" charset="-122"/>
              <a:sym typeface="Arial" panose="020B0604020202020204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7789114" y="2356983"/>
            <a:ext cx="1935840" cy="8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首页电视页面以及首页商品数据等</a:t>
            </a:r>
            <a:endParaRPr lang="zh-CN" altLang="en-US" sz="16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1253718" y="3831779"/>
            <a:ext cx="9963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王亚静 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9892621" y="4427608"/>
            <a:ext cx="1863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首页电视以及电脑页面的实现</a:t>
            </a:r>
            <a:endParaRPr lang="zh-CN" altLang="en-US" sz="16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4624136" y="1371340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32976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1</a:t>
            </a:r>
            <a:r>
              <a:rPr lang="zh-CN" altLang="en-US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、团队成员及项目分工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PA_chenying0907 4"/>
          <p:cNvGrpSpPr/>
          <p:nvPr>
            <p:custDataLst>
              <p:tags r:id="rId13"/>
            </p:custDataLst>
          </p:nvPr>
        </p:nvGrpSpPr>
        <p:grpSpPr>
          <a:xfrm>
            <a:off x="130665" y="806255"/>
            <a:ext cx="2436825" cy="1637439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41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0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1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2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3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424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425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6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7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8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9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0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1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2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3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4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5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6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7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8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9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0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1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2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3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4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5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6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7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8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9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0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1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2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3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4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5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6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7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8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9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0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1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2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3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4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5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6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7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8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9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0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4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5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6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7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8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9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0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1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2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3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4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5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6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7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8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9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0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1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2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3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4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5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6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7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8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9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0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1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2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3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4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5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6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7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8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509" name="PA_chenying0907 3"/>
          <p:cNvGrpSpPr/>
          <p:nvPr>
            <p:custDataLst>
              <p:tags r:id="rId14"/>
            </p:custDataLst>
          </p:nvPr>
        </p:nvGrpSpPr>
        <p:grpSpPr>
          <a:xfrm rot="20908391">
            <a:off x="369743" y="3731311"/>
            <a:ext cx="2805976" cy="175661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10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1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2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3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4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5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6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517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518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19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0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1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2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3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4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5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6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7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8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9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0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1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2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3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4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5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6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7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8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9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0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1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2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3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4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5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6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7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8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9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0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1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2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3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4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5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6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7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8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59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0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1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2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3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4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5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6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7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8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9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0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1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2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3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4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5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6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7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8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9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0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1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2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3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4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5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6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7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8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89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0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1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2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3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4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5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6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7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98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89" name="PA_chenying0907 5"/>
          <p:cNvGrpSpPr/>
          <p:nvPr>
            <p:custDataLst>
              <p:tags r:id="rId15"/>
            </p:custDataLst>
          </p:nvPr>
        </p:nvGrpSpPr>
        <p:grpSpPr>
          <a:xfrm flipH="1">
            <a:off x="9641761" y="731071"/>
            <a:ext cx="2428316" cy="1607366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690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1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2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3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4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5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96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697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98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99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0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1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2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3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4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5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6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7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8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9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0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1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2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3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4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5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6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7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8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9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0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1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2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3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4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5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6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7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8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9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0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1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2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3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4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5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6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7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8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9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0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1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2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3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4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5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6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7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8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9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0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1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2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3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4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5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6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7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8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9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0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1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2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3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4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5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6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7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8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9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0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1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2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3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4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5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6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7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8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779" name="PA_chenying0907 6"/>
          <p:cNvGrpSpPr/>
          <p:nvPr>
            <p:custDataLst>
              <p:tags r:id="rId16"/>
            </p:custDataLst>
          </p:nvPr>
        </p:nvGrpSpPr>
        <p:grpSpPr>
          <a:xfrm rot="626096" flipH="1">
            <a:off x="6936070" y="4995305"/>
            <a:ext cx="2525451" cy="167524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780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1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2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3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4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5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86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787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788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89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0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1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2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3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4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5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6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7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8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9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0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1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2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3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4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5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6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7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8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9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0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1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2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3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4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5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6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7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8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9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0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1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2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3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4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5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6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7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8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9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0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1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2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3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4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5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6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7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8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9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0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1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2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3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4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5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6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7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8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9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0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1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2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3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4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5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6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7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8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9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0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1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2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3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4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5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6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7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8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4683" y="1295710"/>
            <a:ext cx="2047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项目整体结构、后台接口以及注册登录实现等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08" y="4276159"/>
            <a:ext cx="20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项目路由搭建、公共组件的封装以及分类页面的实现</a:t>
            </a:r>
            <a:endParaRPr lang="zh-CN" altLang="en-US" sz="1600" dirty="0"/>
          </a:p>
        </p:txBody>
      </p:sp>
      <p:sp>
        <p:nvSpPr>
          <p:cNvPr id="869" name="PA_矩形 1"/>
          <p:cNvSpPr/>
          <p:nvPr>
            <p:custDataLst>
              <p:tags r:id="rId17"/>
            </p:custDataLst>
          </p:nvPr>
        </p:nvSpPr>
        <p:spPr>
          <a:xfrm>
            <a:off x="3364247" y="1929103"/>
            <a:ext cx="77913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j-ea"/>
                <a:ea typeface="+mj-ea"/>
                <a:cs typeface="Arial Unicode MS" pitchFamily="34" charset="-122"/>
                <a:sym typeface="Arial" panose="020B0604020202020204"/>
              </a:rPr>
              <a:t>刘洋</a:t>
            </a:r>
            <a:endParaRPr lang="zh-CN" altLang="en-US" sz="2000" b="1" dirty="0">
              <a:latin typeface="+mj-ea"/>
              <a:ea typeface="+mj-ea"/>
              <a:cs typeface="Arial Unicode MS" pitchFamily="34" charset="-122"/>
              <a:sym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970" y="2452918"/>
            <a:ext cx="212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首页推荐以及商品详情页面的实现</a:t>
            </a:r>
            <a:endParaRPr lang="zh-CN" altLang="en-US" sz="1600" dirty="0"/>
          </a:p>
        </p:txBody>
      </p:sp>
      <p:sp>
        <p:nvSpPr>
          <p:cNvPr id="870" name="PA_矩形 471"/>
          <p:cNvSpPr/>
          <p:nvPr>
            <p:custDataLst>
              <p:tags r:id="rId18"/>
            </p:custDataLst>
          </p:nvPr>
        </p:nvSpPr>
        <p:spPr>
          <a:xfrm>
            <a:off x="3358557" y="5135828"/>
            <a:ext cx="99633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曹志强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1" name="PA_矩形 471"/>
          <p:cNvSpPr/>
          <p:nvPr>
            <p:custDataLst>
              <p:tags r:id="rId19"/>
            </p:custDataLst>
          </p:nvPr>
        </p:nvSpPr>
        <p:spPr>
          <a:xfrm>
            <a:off x="7579438" y="5057480"/>
            <a:ext cx="9963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张继伟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2" name="PA_矩形 471"/>
          <p:cNvSpPr/>
          <p:nvPr>
            <p:custDataLst>
              <p:tags r:id="rId20"/>
            </p:custDataLst>
          </p:nvPr>
        </p:nvSpPr>
        <p:spPr>
          <a:xfrm>
            <a:off x="8139595" y="1926857"/>
            <a:ext cx="99633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刘丹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3" name="PA_矩形 471"/>
          <p:cNvSpPr/>
          <p:nvPr>
            <p:custDataLst>
              <p:tags r:id="rId21"/>
            </p:custDataLst>
          </p:nvPr>
        </p:nvSpPr>
        <p:spPr>
          <a:xfrm>
            <a:off x="10364890" y="862734"/>
            <a:ext cx="99633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何晓凤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4" name="PA_矩形 470"/>
          <p:cNvSpPr/>
          <p:nvPr>
            <p:custDataLst>
              <p:tags r:id="rId22"/>
            </p:custDataLst>
          </p:nvPr>
        </p:nvSpPr>
        <p:spPr>
          <a:xfrm>
            <a:off x="10051832" y="1252090"/>
            <a:ext cx="1938494" cy="848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首页搜索、以及智能页面的实现</a:t>
            </a:r>
            <a:endParaRPr lang="zh-CN" altLang="en-US" sz="16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75" name="PA_矩形 471"/>
          <p:cNvSpPr/>
          <p:nvPr>
            <p:custDataLst>
              <p:tags r:id="rId23"/>
            </p:custDataLst>
          </p:nvPr>
        </p:nvSpPr>
        <p:spPr>
          <a:xfrm>
            <a:off x="10043252" y="3979021"/>
            <a:ext cx="99633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王国鹏</a:t>
            </a:r>
            <a:endParaRPr lang="zh-CN" altLang="en-US" sz="200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3267" y="5630691"/>
            <a:ext cx="2128408" cy="59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首页全面屏以及购物车的实现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74707" y="5494335"/>
            <a:ext cx="1994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首页生活周边以及分类页面商品数据等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1" grpId="1"/>
      <p:bldP spid="472" grpId="0"/>
      <p:bldP spid="473" grpId="1"/>
      <p:bldP spid="3" grpId="1"/>
      <p:bldP spid="10" grpId="1"/>
      <p:bldP spid="869" grpId="0"/>
      <p:bldP spid="12" grpId="1"/>
      <p:bldP spid="870" grpId="0"/>
      <p:bldP spid="871" grpId="0"/>
      <p:bldP spid="872" grpId="0"/>
      <p:bldP spid="873" grpId="0"/>
      <p:bldP spid="874" grpId="1"/>
      <p:bldP spid="875" grpId="0"/>
      <p:bldP spid="14" grpId="1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8255" y="39774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项目介绍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539853" y="1490701"/>
            <a:ext cx="3870932" cy="3208173"/>
            <a:chOff x="4405" y="1302"/>
            <a:chExt cx="2359" cy="2115"/>
          </a:xfrm>
          <a:solidFill>
            <a:schemeClr val="tx1"/>
          </a:solidFill>
        </p:grpSpPr>
        <p:sp>
          <p:nvSpPr>
            <p:cNvPr id="5" name="chenying0907 5"/>
            <p:cNvSpPr>
              <a:spLocks noEditPoints="1"/>
            </p:cNvSpPr>
            <p:nvPr/>
          </p:nvSpPr>
          <p:spPr bwMode="auto">
            <a:xfrm>
              <a:off x="4405" y="1745"/>
              <a:ext cx="2359" cy="1672"/>
            </a:xfrm>
            <a:custGeom>
              <a:avLst/>
              <a:gdLst>
                <a:gd name="T0" fmla="*/ 62 w 311"/>
                <a:gd name="T1" fmla="*/ 133 h 261"/>
                <a:gd name="T2" fmla="*/ 103 w 311"/>
                <a:gd name="T3" fmla="*/ 185 h 261"/>
                <a:gd name="T4" fmla="*/ 138 w 311"/>
                <a:gd name="T5" fmla="*/ 113 h 261"/>
                <a:gd name="T6" fmla="*/ 165 w 311"/>
                <a:gd name="T7" fmla="*/ 182 h 261"/>
                <a:gd name="T8" fmla="*/ 199 w 311"/>
                <a:gd name="T9" fmla="*/ 86 h 261"/>
                <a:gd name="T10" fmla="*/ 224 w 311"/>
                <a:gd name="T11" fmla="*/ 176 h 261"/>
                <a:gd name="T12" fmla="*/ 219 w 311"/>
                <a:gd name="T13" fmla="*/ 4 h 261"/>
                <a:gd name="T14" fmla="*/ 263 w 311"/>
                <a:gd name="T15" fmla="*/ 206 h 261"/>
                <a:gd name="T16" fmla="*/ 226 w 311"/>
                <a:gd name="T17" fmla="*/ 259 h 261"/>
                <a:gd name="T18" fmla="*/ 97 w 311"/>
                <a:gd name="T19" fmla="*/ 257 h 261"/>
                <a:gd name="T20" fmla="*/ 246 w 311"/>
                <a:gd name="T21" fmla="*/ 9 h 261"/>
                <a:gd name="T22" fmla="*/ 237 w 311"/>
                <a:gd name="T23" fmla="*/ 9 h 261"/>
                <a:gd name="T24" fmla="*/ 226 w 311"/>
                <a:gd name="T25" fmla="*/ 57 h 261"/>
                <a:gd name="T26" fmla="*/ 230 w 311"/>
                <a:gd name="T27" fmla="*/ 65 h 261"/>
                <a:gd name="T28" fmla="*/ 164 w 311"/>
                <a:gd name="T29" fmla="*/ 42 h 261"/>
                <a:gd name="T30" fmla="*/ 187 w 311"/>
                <a:gd name="T31" fmla="*/ 44 h 261"/>
                <a:gd name="T32" fmla="*/ 251 w 311"/>
                <a:gd name="T33" fmla="*/ 56 h 261"/>
                <a:gd name="T34" fmla="*/ 173 w 311"/>
                <a:gd name="T35" fmla="*/ 86 h 261"/>
                <a:gd name="T36" fmla="*/ 249 w 311"/>
                <a:gd name="T37" fmla="*/ 79 h 261"/>
                <a:gd name="T38" fmla="*/ 225 w 311"/>
                <a:gd name="T39" fmla="*/ 113 h 261"/>
                <a:gd name="T40" fmla="*/ 181 w 311"/>
                <a:gd name="T41" fmla="*/ 105 h 261"/>
                <a:gd name="T42" fmla="*/ 103 w 311"/>
                <a:gd name="T43" fmla="*/ 96 h 261"/>
                <a:gd name="T44" fmla="*/ 104 w 311"/>
                <a:gd name="T45" fmla="*/ 127 h 261"/>
                <a:gd name="T46" fmla="*/ 174 w 311"/>
                <a:gd name="T47" fmla="*/ 120 h 261"/>
                <a:gd name="T48" fmla="*/ 135 w 311"/>
                <a:gd name="T49" fmla="*/ 99 h 261"/>
                <a:gd name="T50" fmla="*/ 232 w 311"/>
                <a:gd name="T51" fmla="*/ 139 h 261"/>
                <a:gd name="T52" fmla="*/ 119 w 311"/>
                <a:gd name="T53" fmla="*/ 124 h 261"/>
                <a:gd name="T54" fmla="*/ 118 w 311"/>
                <a:gd name="T55" fmla="*/ 135 h 261"/>
                <a:gd name="T56" fmla="*/ 258 w 311"/>
                <a:gd name="T57" fmla="*/ 117 h 261"/>
                <a:gd name="T58" fmla="*/ 194 w 311"/>
                <a:gd name="T59" fmla="*/ 125 h 261"/>
                <a:gd name="T60" fmla="*/ 226 w 311"/>
                <a:gd name="T61" fmla="*/ 163 h 261"/>
                <a:gd name="T62" fmla="*/ 137 w 311"/>
                <a:gd name="T63" fmla="*/ 132 h 261"/>
                <a:gd name="T64" fmla="*/ 193 w 311"/>
                <a:gd name="T65" fmla="*/ 148 h 261"/>
                <a:gd name="T66" fmla="*/ 50 w 311"/>
                <a:gd name="T67" fmla="*/ 155 h 261"/>
                <a:gd name="T68" fmla="*/ 42 w 311"/>
                <a:gd name="T69" fmla="*/ 182 h 261"/>
                <a:gd name="T70" fmla="*/ 106 w 311"/>
                <a:gd name="T71" fmla="*/ 188 h 261"/>
                <a:gd name="T72" fmla="*/ 239 w 311"/>
                <a:gd name="T73" fmla="*/ 178 h 261"/>
                <a:gd name="T74" fmla="*/ 105 w 311"/>
                <a:gd name="T75" fmla="*/ 192 h 261"/>
                <a:gd name="T76" fmla="*/ 196 w 311"/>
                <a:gd name="T77" fmla="*/ 163 h 261"/>
                <a:gd name="T78" fmla="*/ 41 w 311"/>
                <a:gd name="T79" fmla="*/ 196 h 261"/>
                <a:gd name="T80" fmla="*/ 187 w 311"/>
                <a:gd name="T81" fmla="*/ 179 h 261"/>
                <a:gd name="T82" fmla="*/ 198 w 311"/>
                <a:gd name="T83" fmla="*/ 166 h 261"/>
                <a:gd name="T84" fmla="*/ 246 w 311"/>
                <a:gd name="T85" fmla="*/ 182 h 261"/>
                <a:gd name="T86" fmla="*/ 107 w 311"/>
                <a:gd name="T87" fmla="*/ 214 h 261"/>
                <a:gd name="T88" fmla="*/ 251 w 311"/>
                <a:gd name="T89" fmla="*/ 198 h 261"/>
                <a:gd name="T90" fmla="*/ 42 w 311"/>
                <a:gd name="T91" fmla="*/ 220 h 261"/>
                <a:gd name="T92" fmla="*/ 199 w 311"/>
                <a:gd name="T93" fmla="*/ 197 h 261"/>
                <a:gd name="T94" fmla="*/ 43 w 311"/>
                <a:gd name="T95" fmla="*/ 224 h 261"/>
                <a:gd name="T96" fmla="*/ 236 w 311"/>
                <a:gd name="T97" fmla="*/ 230 h 261"/>
                <a:gd name="T98" fmla="*/ 119 w 311"/>
                <a:gd name="T99" fmla="*/ 211 h 261"/>
                <a:gd name="T100" fmla="*/ 120 w 311"/>
                <a:gd name="T101" fmla="*/ 219 h 261"/>
                <a:gd name="T102" fmla="*/ 261 w 311"/>
                <a:gd name="T103" fmla="*/ 210 h 261"/>
                <a:gd name="T104" fmla="*/ 228 w 311"/>
                <a:gd name="T105" fmla="*/ 237 h 261"/>
                <a:gd name="T106" fmla="*/ 74 w 311"/>
                <a:gd name="T107" fmla="*/ 215 h 261"/>
                <a:gd name="T108" fmla="*/ 66 w 311"/>
                <a:gd name="T109" fmla="*/ 225 h 261"/>
                <a:gd name="T110" fmla="*/ 170 w 311"/>
                <a:gd name="T111" fmla="*/ 255 h 261"/>
                <a:gd name="T112" fmla="*/ 137 w 311"/>
                <a:gd name="T113" fmla="*/ 227 h 261"/>
                <a:gd name="T114" fmla="*/ 261 w 311"/>
                <a:gd name="T115" fmla="*/ 221 h 261"/>
                <a:gd name="T116" fmla="*/ 74 w 311"/>
                <a:gd name="T117" fmla="*/ 231 h 261"/>
                <a:gd name="T118" fmla="*/ 180 w 311"/>
                <a:gd name="T119" fmla="*/ 255 h 261"/>
                <a:gd name="T120" fmla="*/ 261 w 311"/>
                <a:gd name="T121" fmla="*/ 243 h 261"/>
                <a:gd name="T122" fmla="*/ 73 w 311"/>
                <a:gd name="T123" fmla="*/ 242 h 261"/>
                <a:gd name="T124" fmla="*/ 200 w 311"/>
                <a:gd name="T125" fmla="*/ 25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261">
                  <a:moveTo>
                    <a:pt x="41" y="258"/>
                  </a:moveTo>
                  <a:cubicBezTo>
                    <a:pt x="40" y="257"/>
                    <a:pt x="40" y="256"/>
                    <a:pt x="38" y="256"/>
                  </a:cubicBezTo>
                  <a:cubicBezTo>
                    <a:pt x="35" y="256"/>
                    <a:pt x="32" y="256"/>
                    <a:pt x="29" y="256"/>
                  </a:cubicBezTo>
                  <a:cubicBezTo>
                    <a:pt x="19" y="255"/>
                    <a:pt x="9" y="257"/>
                    <a:pt x="0" y="255"/>
                  </a:cubicBezTo>
                  <a:cubicBezTo>
                    <a:pt x="1" y="254"/>
                    <a:pt x="3" y="254"/>
                    <a:pt x="4" y="253"/>
                  </a:cubicBezTo>
                  <a:cubicBezTo>
                    <a:pt x="17" y="253"/>
                    <a:pt x="26" y="254"/>
                    <a:pt x="39" y="253"/>
                  </a:cubicBezTo>
                  <a:cubicBezTo>
                    <a:pt x="41" y="248"/>
                    <a:pt x="39" y="243"/>
                    <a:pt x="40" y="237"/>
                  </a:cubicBezTo>
                  <a:cubicBezTo>
                    <a:pt x="40" y="236"/>
                    <a:pt x="39" y="235"/>
                    <a:pt x="39" y="234"/>
                  </a:cubicBezTo>
                  <a:cubicBezTo>
                    <a:pt x="40" y="232"/>
                    <a:pt x="41" y="228"/>
                    <a:pt x="39" y="226"/>
                  </a:cubicBezTo>
                  <a:cubicBezTo>
                    <a:pt x="38" y="224"/>
                    <a:pt x="40" y="224"/>
                    <a:pt x="40" y="223"/>
                  </a:cubicBezTo>
                  <a:cubicBezTo>
                    <a:pt x="40" y="214"/>
                    <a:pt x="39" y="203"/>
                    <a:pt x="39" y="195"/>
                  </a:cubicBezTo>
                  <a:cubicBezTo>
                    <a:pt x="39" y="186"/>
                    <a:pt x="40" y="176"/>
                    <a:pt x="38" y="167"/>
                  </a:cubicBezTo>
                  <a:cubicBezTo>
                    <a:pt x="39" y="159"/>
                    <a:pt x="39" y="151"/>
                    <a:pt x="38" y="144"/>
                  </a:cubicBezTo>
                  <a:cubicBezTo>
                    <a:pt x="38" y="141"/>
                    <a:pt x="35" y="137"/>
                    <a:pt x="39" y="134"/>
                  </a:cubicBezTo>
                  <a:cubicBezTo>
                    <a:pt x="45" y="133"/>
                    <a:pt x="54" y="134"/>
                    <a:pt x="62" y="133"/>
                  </a:cubicBezTo>
                  <a:cubicBezTo>
                    <a:pt x="66" y="133"/>
                    <a:pt x="70" y="131"/>
                    <a:pt x="73" y="133"/>
                  </a:cubicBezTo>
                  <a:cubicBezTo>
                    <a:pt x="75" y="143"/>
                    <a:pt x="75" y="154"/>
                    <a:pt x="74" y="162"/>
                  </a:cubicBezTo>
                  <a:cubicBezTo>
                    <a:pt x="75" y="163"/>
                    <a:pt x="75" y="165"/>
                    <a:pt x="77" y="165"/>
                  </a:cubicBezTo>
                  <a:cubicBezTo>
                    <a:pt x="76" y="166"/>
                    <a:pt x="76" y="167"/>
                    <a:pt x="74" y="167"/>
                  </a:cubicBezTo>
                  <a:cubicBezTo>
                    <a:pt x="76" y="174"/>
                    <a:pt x="76" y="181"/>
                    <a:pt x="75" y="190"/>
                  </a:cubicBezTo>
                  <a:cubicBezTo>
                    <a:pt x="75" y="195"/>
                    <a:pt x="77" y="200"/>
                    <a:pt x="76" y="205"/>
                  </a:cubicBezTo>
                  <a:cubicBezTo>
                    <a:pt x="76" y="206"/>
                    <a:pt x="75" y="207"/>
                    <a:pt x="75" y="209"/>
                  </a:cubicBezTo>
                  <a:cubicBezTo>
                    <a:pt x="75" y="210"/>
                    <a:pt x="76" y="213"/>
                    <a:pt x="76" y="215"/>
                  </a:cubicBezTo>
                  <a:cubicBezTo>
                    <a:pt x="76" y="216"/>
                    <a:pt x="76" y="220"/>
                    <a:pt x="76" y="222"/>
                  </a:cubicBezTo>
                  <a:cubicBezTo>
                    <a:pt x="76" y="223"/>
                    <a:pt x="76" y="224"/>
                    <a:pt x="76" y="225"/>
                  </a:cubicBezTo>
                  <a:cubicBezTo>
                    <a:pt x="77" y="235"/>
                    <a:pt x="75" y="246"/>
                    <a:pt x="78" y="254"/>
                  </a:cubicBezTo>
                  <a:cubicBezTo>
                    <a:pt x="86" y="255"/>
                    <a:pt x="95" y="254"/>
                    <a:pt x="103" y="254"/>
                  </a:cubicBezTo>
                  <a:cubicBezTo>
                    <a:pt x="104" y="248"/>
                    <a:pt x="104" y="240"/>
                    <a:pt x="103" y="237"/>
                  </a:cubicBezTo>
                  <a:cubicBezTo>
                    <a:pt x="105" y="233"/>
                    <a:pt x="104" y="229"/>
                    <a:pt x="104" y="225"/>
                  </a:cubicBezTo>
                  <a:cubicBezTo>
                    <a:pt x="104" y="212"/>
                    <a:pt x="103" y="198"/>
                    <a:pt x="103" y="185"/>
                  </a:cubicBezTo>
                  <a:cubicBezTo>
                    <a:pt x="103" y="183"/>
                    <a:pt x="102" y="184"/>
                    <a:pt x="102" y="183"/>
                  </a:cubicBezTo>
                  <a:cubicBezTo>
                    <a:pt x="104" y="177"/>
                    <a:pt x="101" y="168"/>
                    <a:pt x="102" y="160"/>
                  </a:cubicBezTo>
                  <a:cubicBezTo>
                    <a:pt x="102" y="158"/>
                    <a:pt x="101" y="156"/>
                    <a:pt x="101" y="154"/>
                  </a:cubicBezTo>
                  <a:cubicBezTo>
                    <a:pt x="101" y="149"/>
                    <a:pt x="102" y="146"/>
                    <a:pt x="100" y="143"/>
                  </a:cubicBezTo>
                  <a:cubicBezTo>
                    <a:pt x="101" y="142"/>
                    <a:pt x="101" y="141"/>
                    <a:pt x="102" y="140"/>
                  </a:cubicBezTo>
                  <a:cubicBezTo>
                    <a:pt x="101" y="132"/>
                    <a:pt x="102" y="121"/>
                    <a:pt x="101" y="111"/>
                  </a:cubicBezTo>
                  <a:cubicBezTo>
                    <a:pt x="101" y="110"/>
                    <a:pt x="100" y="110"/>
                    <a:pt x="100" y="109"/>
                  </a:cubicBezTo>
                  <a:cubicBezTo>
                    <a:pt x="100" y="108"/>
                    <a:pt x="100" y="107"/>
                    <a:pt x="101" y="107"/>
                  </a:cubicBezTo>
                  <a:cubicBezTo>
                    <a:pt x="101" y="97"/>
                    <a:pt x="100" y="90"/>
                    <a:pt x="100" y="82"/>
                  </a:cubicBezTo>
                  <a:cubicBezTo>
                    <a:pt x="109" y="81"/>
                    <a:pt x="118" y="80"/>
                    <a:pt x="127" y="80"/>
                  </a:cubicBezTo>
                  <a:cubicBezTo>
                    <a:pt x="130" y="80"/>
                    <a:pt x="135" y="81"/>
                    <a:pt x="138" y="81"/>
                  </a:cubicBezTo>
                  <a:cubicBezTo>
                    <a:pt x="139" y="83"/>
                    <a:pt x="137" y="85"/>
                    <a:pt x="139" y="86"/>
                  </a:cubicBezTo>
                  <a:cubicBezTo>
                    <a:pt x="136" y="92"/>
                    <a:pt x="138" y="101"/>
                    <a:pt x="137" y="108"/>
                  </a:cubicBezTo>
                  <a:cubicBezTo>
                    <a:pt x="138" y="109"/>
                    <a:pt x="140" y="109"/>
                    <a:pt x="140" y="110"/>
                  </a:cubicBezTo>
                  <a:cubicBezTo>
                    <a:pt x="140" y="111"/>
                    <a:pt x="138" y="112"/>
                    <a:pt x="138" y="113"/>
                  </a:cubicBezTo>
                  <a:cubicBezTo>
                    <a:pt x="138" y="117"/>
                    <a:pt x="139" y="122"/>
                    <a:pt x="138" y="126"/>
                  </a:cubicBezTo>
                  <a:cubicBezTo>
                    <a:pt x="139" y="126"/>
                    <a:pt x="139" y="127"/>
                    <a:pt x="140" y="127"/>
                  </a:cubicBezTo>
                  <a:cubicBezTo>
                    <a:pt x="140" y="139"/>
                    <a:pt x="138" y="148"/>
                    <a:pt x="141" y="158"/>
                  </a:cubicBezTo>
                  <a:cubicBezTo>
                    <a:pt x="141" y="159"/>
                    <a:pt x="139" y="159"/>
                    <a:pt x="140" y="160"/>
                  </a:cubicBezTo>
                  <a:cubicBezTo>
                    <a:pt x="141" y="171"/>
                    <a:pt x="141" y="176"/>
                    <a:pt x="142" y="185"/>
                  </a:cubicBezTo>
                  <a:cubicBezTo>
                    <a:pt x="140" y="193"/>
                    <a:pt x="141" y="205"/>
                    <a:pt x="141" y="215"/>
                  </a:cubicBezTo>
                  <a:cubicBezTo>
                    <a:pt x="140" y="229"/>
                    <a:pt x="139" y="241"/>
                    <a:pt x="141" y="254"/>
                  </a:cubicBezTo>
                  <a:cubicBezTo>
                    <a:pt x="150" y="255"/>
                    <a:pt x="154" y="255"/>
                    <a:pt x="165" y="255"/>
                  </a:cubicBezTo>
                  <a:cubicBezTo>
                    <a:pt x="166" y="243"/>
                    <a:pt x="166" y="233"/>
                    <a:pt x="165" y="220"/>
                  </a:cubicBezTo>
                  <a:cubicBezTo>
                    <a:pt x="166" y="219"/>
                    <a:pt x="164" y="220"/>
                    <a:pt x="164" y="218"/>
                  </a:cubicBezTo>
                  <a:cubicBezTo>
                    <a:pt x="165" y="215"/>
                    <a:pt x="165" y="208"/>
                    <a:pt x="164" y="206"/>
                  </a:cubicBezTo>
                  <a:cubicBezTo>
                    <a:pt x="165" y="203"/>
                    <a:pt x="166" y="197"/>
                    <a:pt x="164" y="195"/>
                  </a:cubicBezTo>
                  <a:cubicBezTo>
                    <a:pt x="164" y="193"/>
                    <a:pt x="165" y="192"/>
                    <a:pt x="165" y="189"/>
                  </a:cubicBezTo>
                  <a:cubicBezTo>
                    <a:pt x="165" y="187"/>
                    <a:pt x="164" y="185"/>
                    <a:pt x="164" y="184"/>
                  </a:cubicBezTo>
                  <a:cubicBezTo>
                    <a:pt x="164" y="184"/>
                    <a:pt x="165" y="183"/>
                    <a:pt x="165" y="182"/>
                  </a:cubicBezTo>
                  <a:cubicBezTo>
                    <a:pt x="165" y="181"/>
                    <a:pt x="165" y="178"/>
                    <a:pt x="165" y="174"/>
                  </a:cubicBezTo>
                  <a:cubicBezTo>
                    <a:pt x="164" y="171"/>
                    <a:pt x="165" y="168"/>
                    <a:pt x="164" y="166"/>
                  </a:cubicBezTo>
                  <a:cubicBezTo>
                    <a:pt x="166" y="148"/>
                    <a:pt x="162" y="125"/>
                    <a:pt x="163" y="108"/>
                  </a:cubicBezTo>
                  <a:cubicBezTo>
                    <a:pt x="163" y="90"/>
                    <a:pt x="160" y="70"/>
                    <a:pt x="161" y="47"/>
                  </a:cubicBezTo>
                  <a:cubicBezTo>
                    <a:pt x="161" y="45"/>
                    <a:pt x="162" y="42"/>
                    <a:pt x="160" y="40"/>
                  </a:cubicBezTo>
                  <a:cubicBezTo>
                    <a:pt x="163" y="39"/>
                    <a:pt x="167" y="39"/>
                    <a:pt x="170" y="39"/>
                  </a:cubicBezTo>
                  <a:cubicBezTo>
                    <a:pt x="178" y="39"/>
                    <a:pt x="184" y="39"/>
                    <a:pt x="191" y="40"/>
                  </a:cubicBezTo>
                  <a:cubicBezTo>
                    <a:pt x="193" y="40"/>
                    <a:pt x="194" y="39"/>
                    <a:pt x="196" y="40"/>
                  </a:cubicBezTo>
                  <a:cubicBezTo>
                    <a:pt x="198" y="41"/>
                    <a:pt x="197" y="44"/>
                    <a:pt x="197" y="47"/>
                  </a:cubicBezTo>
                  <a:cubicBezTo>
                    <a:pt x="196" y="48"/>
                    <a:pt x="197" y="48"/>
                    <a:pt x="198" y="49"/>
                  </a:cubicBezTo>
                  <a:cubicBezTo>
                    <a:pt x="198" y="53"/>
                    <a:pt x="196" y="58"/>
                    <a:pt x="199" y="61"/>
                  </a:cubicBezTo>
                  <a:cubicBezTo>
                    <a:pt x="199" y="62"/>
                    <a:pt x="198" y="63"/>
                    <a:pt x="198" y="63"/>
                  </a:cubicBezTo>
                  <a:cubicBezTo>
                    <a:pt x="199" y="67"/>
                    <a:pt x="198" y="75"/>
                    <a:pt x="199" y="81"/>
                  </a:cubicBezTo>
                  <a:cubicBezTo>
                    <a:pt x="199" y="82"/>
                    <a:pt x="199" y="83"/>
                    <a:pt x="200" y="83"/>
                  </a:cubicBezTo>
                  <a:cubicBezTo>
                    <a:pt x="200" y="84"/>
                    <a:pt x="199" y="85"/>
                    <a:pt x="199" y="86"/>
                  </a:cubicBezTo>
                  <a:cubicBezTo>
                    <a:pt x="199" y="90"/>
                    <a:pt x="198" y="93"/>
                    <a:pt x="200" y="96"/>
                  </a:cubicBezTo>
                  <a:cubicBezTo>
                    <a:pt x="200" y="113"/>
                    <a:pt x="200" y="131"/>
                    <a:pt x="200" y="149"/>
                  </a:cubicBezTo>
                  <a:cubicBezTo>
                    <a:pt x="200" y="151"/>
                    <a:pt x="201" y="153"/>
                    <a:pt x="201" y="155"/>
                  </a:cubicBezTo>
                  <a:cubicBezTo>
                    <a:pt x="202" y="158"/>
                    <a:pt x="201" y="163"/>
                    <a:pt x="201" y="166"/>
                  </a:cubicBezTo>
                  <a:cubicBezTo>
                    <a:pt x="201" y="170"/>
                    <a:pt x="201" y="174"/>
                    <a:pt x="201" y="178"/>
                  </a:cubicBezTo>
                  <a:cubicBezTo>
                    <a:pt x="201" y="179"/>
                    <a:pt x="202" y="180"/>
                    <a:pt x="202" y="182"/>
                  </a:cubicBezTo>
                  <a:cubicBezTo>
                    <a:pt x="202" y="184"/>
                    <a:pt x="201" y="186"/>
                    <a:pt x="201" y="188"/>
                  </a:cubicBezTo>
                  <a:cubicBezTo>
                    <a:pt x="201" y="199"/>
                    <a:pt x="201" y="211"/>
                    <a:pt x="202" y="221"/>
                  </a:cubicBezTo>
                  <a:cubicBezTo>
                    <a:pt x="202" y="224"/>
                    <a:pt x="202" y="226"/>
                    <a:pt x="202" y="228"/>
                  </a:cubicBezTo>
                  <a:cubicBezTo>
                    <a:pt x="202" y="229"/>
                    <a:pt x="201" y="229"/>
                    <a:pt x="201" y="229"/>
                  </a:cubicBezTo>
                  <a:cubicBezTo>
                    <a:pt x="201" y="231"/>
                    <a:pt x="203" y="233"/>
                    <a:pt x="203" y="235"/>
                  </a:cubicBezTo>
                  <a:cubicBezTo>
                    <a:pt x="203" y="243"/>
                    <a:pt x="201" y="249"/>
                    <a:pt x="203" y="256"/>
                  </a:cubicBezTo>
                  <a:cubicBezTo>
                    <a:pt x="211" y="256"/>
                    <a:pt x="220" y="257"/>
                    <a:pt x="226" y="256"/>
                  </a:cubicBezTo>
                  <a:cubicBezTo>
                    <a:pt x="227" y="230"/>
                    <a:pt x="224" y="207"/>
                    <a:pt x="224" y="182"/>
                  </a:cubicBezTo>
                  <a:cubicBezTo>
                    <a:pt x="224" y="179"/>
                    <a:pt x="225" y="178"/>
                    <a:pt x="224" y="176"/>
                  </a:cubicBezTo>
                  <a:cubicBezTo>
                    <a:pt x="224" y="175"/>
                    <a:pt x="222" y="176"/>
                    <a:pt x="222" y="175"/>
                  </a:cubicBezTo>
                  <a:cubicBezTo>
                    <a:pt x="223" y="172"/>
                    <a:pt x="224" y="172"/>
                    <a:pt x="224" y="168"/>
                  </a:cubicBezTo>
                  <a:cubicBezTo>
                    <a:pt x="224" y="167"/>
                    <a:pt x="222" y="168"/>
                    <a:pt x="222" y="167"/>
                  </a:cubicBezTo>
                  <a:cubicBezTo>
                    <a:pt x="222" y="163"/>
                    <a:pt x="225" y="160"/>
                    <a:pt x="223" y="156"/>
                  </a:cubicBezTo>
                  <a:cubicBezTo>
                    <a:pt x="224" y="149"/>
                    <a:pt x="222" y="143"/>
                    <a:pt x="223" y="136"/>
                  </a:cubicBezTo>
                  <a:cubicBezTo>
                    <a:pt x="223" y="135"/>
                    <a:pt x="221" y="135"/>
                    <a:pt x="222" y="134"/>
                  </a:cubicBezTo>
                  <a:cubicBezTo>
                    <a:pt x="223" y="128"/>
                    <a:pt x="221" y="122"/>
                    <a:pt x="222" y="117"/>
                  </a:cubicBezTo>
                  <a:cubicBezTo>
                    <a:pt x="222" y="116"/>
                    <a:pt x="221" y="116"/>
                    <a:pt x="221" y="115"/>
                  </a:cubicBezTo>
                  <a:cubicBezTo>
                    <a:pt x="221" y="114"/>
                    <a:pt x="221" y="113"/>
                    <a:pt x="222" y="112"/>
                  </a:cubicBezTo>
                  <a:cubicBezTo>
                    <a:pt x="221" y="102"/>
                    <a:pt x="221" y="92"/>
                    <a:pt x="220" y="81"/>
                  </a:cubicBezTo>
                  <a:cubicBezTo>
                    <a:pt x="220" y="71"/>
                    <a:pt x="222" y="61"/>
                    <a:pt x="219" y="53"/>
                  </a:cubicBezTo>
                  <a:cubicBezTo>
                    <a:pt x="221" y="44"/>
                    <a:pt x="219" y="34"/>
                    <a:pt x="219" y="25"/>
                  </a:cubicBezTo>
                  <a:cubicBezTo>
                    <a:pt x="219" y="24"/>
                    <a:pt x="218" y="24"/>
                    <a:pt x="217" y="23"/>
                  </a:cubicBezTo>
                  <a:cubicBezTo>
                    <a:pt x="217" y="21"/>
                    <a:pt x="219" y="20"/>
                    <a:pt x="219" y="19"/>
                  </a:cubicBezTo>
                  <a:cubicBezTo>
                    <a:pt x="219" y="14"/>
                    <a:pt x="220" y="9"/>
                    <a:pt x="219" y="4"/>
                  </a:cubicBezTo>
                  <a:cubicBezTo>
                    <a:pt x="222" y="2"/>
                    <a:pt x="226" y="3"/>
                    <a:pt x="230" y="3"/>
                  </a:cubicBezTo>
                  <a:cubicBezTo>
                    <a:pt x="239" y="2"/>
                    <a:pt x="249" y="0"/>
                    <a:pt x="258" y="2"/>
                  </a:cubicBezTo>
                  <a:cubicBezTo>
                    <a:pt x="256" y="17"/>
                    <a:pt x="260" y="40"/>
                    <a:pt x="258" y="55"/>
                  </a:cubicBezTo>
                  <a:cubicBezTo>
                    <a:pt x="261" y="70"/>
                    <a:pt x="258" y="88"/>
                    <a:pt x="260" y="103"/>
                  </a:cubicBezTo>
                  <a:cubicBezTo>
                    <a:pt x="259" y="104"/>
                    <a:pt x="261" y="108"/>
                    <a:pt x="259" y="110"/>
                  </a:cubicBezTo>
                  <a:cubicBezTo>
                    <a:pt x="261" y="113"/>
                    <a:pt x="261" y="117"/>
                    <a:pt x="261" y="121"/>
                  </a:cubicBezTo>
                  <a:cubicBezTo>
                    <a:pt x="261" y="121"/>
                    <a:pt x="261" y="121"/>
                    <a:pt x="262" y="121"/>
                  </a:cubicBezTo>
                  <a:cubicBezTo>
                    <a:pt x="260" y="130"/>
                    <a:pt x="262" y="137"/>
                    <a:pt x="261" y="148"/>
                  </a:cubicBezTo>
                  <a:cubicBezTo>
                    <a:pt x="262" y="149"/>
                    <a:pt x="262" y="150"/>
                    <a:pt x="263" y="151"/>
                  </a:cubicBezTo>
                  <a:cubicBezTo>
                    <a:pt x="262" y="158"/>
                    <a:pt x="263" y="167"/>
                    <a:pt x="263" y="176"/>
                  </a:cubicBezTo>
                  <a:cubicBezTo>
                    <a:pt x="263" y="179"/>
                    <a:pt x="263" y="182"/>
                    <a:pt x="263" y="184"/>
                  </a:cubicBezTo>
                  <a:cubicBezTo>
                    <a:pt x="263" y="187"/>
                    <a:pt x="264" y="189"/>
                    <a:pt x="264" y="192"/>
                  </a:cubicBezTo>
                  <a:cubicBezTo>
                    <a:pt x="264" y="194"/>
                    <a:pt x="263" y="197"/>
                    <a:pt x="263" y="200"/>
                  </a:cubicBezTo>
                  <a:cubicBezTo>
                    <a:pt x="263" y="202"/>
                    <a:pt x="264" y="203"/>
                    <a:pt x="264" y="205"/>
                  </a:cubicBezTo>
                  <a:cubicBezTo>
                    <a:pt x="264" y="205"/>
                    <a:pt x="263" y="206"/>
                    <a:pt x="263" y="206"/>
                  </a:cubicBezTo>
                  <a:cubicBezTo>
                    <a:pt x="263" y="207"/>
                    <a:pt x="264" y="208"/>
                    <a:pt x="264" y="208"/>
                  </a:cubicBezTo>
                  <a:cubicBezTo>
                    <a:pt x="264" y="209"/>
                    <a:pt x="263" y="210"/>
                    <a:pt x="263" y="211"/>
                  </a:cubicBezTo>
                  <a:cubicBezTo>
                    <a:pt x="263" y="214"/>
                    <a:pt x="264" y="216"/>
                    <a:pt x="264" y="218"/>
                  </a:cubicBezTo>
                  <a:cubicBezTo>
                    <a:pt x="264" y="231"/>
                    <a:pt x="263" y="242"/>
                    <a:pt x="263" y="255"/>
                  </a:cubicBezTo>
                  <a:cubicBezTo>
                    <a:pt x="277" y="257"/>
                    <a:pt x="293" y="256"/>
                    <a:pt x="306" y="256"/>
                  </a:cubicBezTo>
                  <a:cubicBezTo>
                    <a:pt x="308" y="256"/>
                    <a:pt x="309" y="255"/>
                    <a:pt x="311" y="256"/>
                  </a:cubicBezTo>
                  <a:cubicBezTo>
                    <a:pt x="310" y="260"/>
                    <a:pt x="307" y="258"/>
                    <a:pt x="303" y="258"/>
                  </a:cubicBezTo>
                  <a:cubicBezTo>
                    <a:pt x="299" y="258"/>
                    <a:pt x="294" y="260"/>
                    <a:pt x="291" y="260"/>
                  </a:cubicBezTo>
                  <a:cubicBezTo>
                    <a:pt x="288" y="259"/>
                    <a:pt x="285" y="259"/>
                    <a:pt x="282" y="258"/>
                  </a:cubicBezTo>
                  <a:cubicBezTo>
                    <a:pt x="276" y="259"/>
                    <a:pt x="270" y="258"/>
                    <a:pt x="264" y="258"/>
                  </a:cubicBezTo>
                  <a:cubicBezTo>
                    <a:pt x="263" y="259"/>
                    <a:pt x="264" y="260"/>
                    <a:pt x="262" y="261"/>
                  </a:cubicBezTo>
                  <a:cubicBezTo>
                    <a:pt x="261" y="261"/>
                    <a:pt x="260" y="260"/>
                    <a:pt x="260" y="258"/>
                  </a:cubicBezTo>
                  <a:cubicBezTo>
                    <a:pt x="250" y="258"/>
                    <a:pt x="240" y="258"/>
                    <a:pt x="229" y="258"/>
                  </a:cubicBezTo>
                  <a:cubicBezTo>
                    <a:pt x="228" y="259"/>
                    <a:pt x="228" y="260"/>
                    <a:pt x="228" y="261"/>
                  </a:cubicBezTo>
                  <a:cubicBezTo>
                    <a:pt x="226" y="261"/>
                    <a:pt x="226" y="259"/>
                    <a:pt x="226" y="259"/>
                  </a:cubicBezTo>
                  <a:cubicBezTo>
                    <a:pt x="216" y="259"/>
                    <a:pt x="202" y="259"/>
                    <a:pt x="192" y="258"/>
                  </a:cubicBezTo>
                  <a:cubicBezTo>
                    <a:pt x="191" y="258"/>
                    <a:pt x="191" y="260"/>
                    <a:pt x="190" y="260"/>
                  </a:cubicBezTo>
                  <a:cubicBezTo>
                    <a:pt x="190" y="257"/>
                    <a:pt x="185" y="259"/>
                    <a:pt x="184" y="258"/>
                  </a:cubicBezTo>
                  <a:cubicBezTo>
                    <a:pt x="182" y="258"/>
                    <a:pt x="183" y="260"/>
                    <a:pt x="181" y="260"/>
                  </a:cubicBezTo>
                  <a:cubicBezTo>
                    <a:pt x="180" y="260"/>
                    <a:pt x="182" y="259"/>
                    <a:pt x="182" y="258"/>
                  </a:cubicBezTo>
                  <a:cubicBezTo>
                    <a:pt x="177" y="258"/>
                    <a:pt x="171" y="256"/>
                    <a:pt x="166" y="258"/>
                  </a:cubicBezTo>
                  <a:cubicBezTo>
                    <a:pt x="161" y="256"/>
                    <a:pt x="156" y="257"/>
                    <a:pt x="151" y="257"/>
                  </a:cubicBezTo>
                  <a:cubicBezTo>
                    <a:pt x="146" y="257"/>
                    <a:pt x="142" y="256"/>
                    <a:pt x="139" y="258"/>
                  </a:cubicBezTo>
                  <a:cubicBezTo>
                    <a:pt x="135" y="255"/>
                    <a:pt x="130" y="257"/>
                    <a:pt x="126" y="256"/>
                  </a:cubicBezTo>
                  <a:cubicBezTo>
                    <a:pt x="126" y="256"/>
                    <a:pt x="125" y="255"/>
                    <a:pt x="124" y="255"/>
                  </a:cubicBezTo>
                  <a:cubicBezTo>
                    <a:pt x="122" y="255"/>
                    <a:pt x="120" y="256"/>
                    <a:pt x="117" y="256"/>
                  </a:cubicBezTo>
                  <a:cubicBezTo>
                    <a:pt x="116" y="256"/>
                    <a:pt x="114" y="255"/>
                    <a:pt x="111" y="256"/>
                  </a:cubicBezTo>
                  <a:cubicBezTo>
                    <a:pt x="110" y="256"/>
                    <a:pt x="110" y="257"/>
                    <a:pt x="108" y="257"/>
                  </a:cubicBezTo>
                  <a:cubicBezTo>
                    <a:pt x="107" y="257"/>
                    <a:pt x="108" y="257"/>
                    <a:pt x="108" y="256"/>
                  </a:cubicBezTo>
                  <a:cubicBezTo>
                    <a:pt x="104" y="256"/>
                    <a:pt x="100" y="256"/>
                    <a:pt x="97" y="257"/>
                  </a:cubicBezTo>
                  <a:cubicBezTo>
                    <a:pt x="90" y="257"/>
                    <a:pt x="82" y="258"/>
                    <a:pt x="75" y="257"/>
                  </a:cubicBezTo>
                  <a:cubicBezTo>
                    <a:pt x="72" y="257"/>
                    <a:pt x="68" y="255"/>
                    <a:pt x="64" y="257"/>
                  </a:cubicBezTo>
                  <a:cubicBezTo>
                    <a:pt x="64" y="256"/>
                    <a:pt x="64" y="256"/>
                    <a:pt x="64" y="255"/>
                  </a:cubicBezTo>
                  <a:cubicBezTo>
                    <a:pt x="64" y="256"/>
                    <a:pt x="63" y="255"/>
                    <a:pt x="61" y="255"/>
                  </a:cubicBezTo>
                  <a:cubicBezTo>
                    <a:pt x="61" y="255"/>
                    <a:pt x="60" y="256"/>
                    <a:pt x="59" y="256"/>
                  </a:cubicBezTo>
                  <a:cubicBezTo>
                    <a:pt x="56" y="256"/>
                    <a:pt x="49" y="257"/>
                    <a:pt x="46" y="256"/>
                  </a:cubicBezTo>
                  <a:cubicBezTo>
                    <a:pt x="45" y="256"/>
                    <a:pt x="41" y="256"/>
                    <a:pt x="41" y="258"/>
                  </a:cubicBezTo>
                  <a:close/>
                  <a:moveTo>
                    <a:pt x="243" y="4"/>
                  </a:moveTo>
                  <a:cubicBezTo>
                    <a:pt x="236" y="12"/>
                    <a:pt x="229" y="20"/>
                    <a:pt x="224" y="32"/>
                  </a:cubicBezTo>
                  <a:cubicBezTo>
                    <a:pt x="222" y="32"/>
                    <a:pt x="222" y="34"/>
                    <a:pt x="221" y="36"/>
                  </a:cubicBezTo>
                  <a:cubicBezTo>
                    <a:pt x="222" y="36"/>
                    <a:pt x="222" y="37"/>
                    <a:pt x="222" y="38"/>
                  </a:cubicBezTo>
                  <a:cubicBezTo>
                    <a:pt x="231" y="27"/>
                    <a:pt x="238" y="15"/>
                    <a:pt x="247" y="4"/>
                  </a:cubicBezTo>
                  <a:cubicBezTo>
                    <a:pt x="245" y="5"/>
                    <a:pt x="244" y="4"/>
                    <a:pt x="243" y="4"/>
                  </a:cubicBezTo>
                  <a:close/>
                  <a:moveTo>
                    <a:pt x="248" y="6"/>
                  </a:moveTo>
                  <a:cubicBezTo>
                    <a:pt x="248" y="8"/>
                    <a:pt x="246" y="8"/>
                    <a:pt x="246" y="9"/>
                  </a:cubicBezTo>
                  <a:cubicBezTo>
                    <a:pt x="238" y="17"/>
                    <a:pt x="233" y="29"/>
                    <a:pt x="225" y="38"/>
                  </a:cubicBezTo>
                  <a:cubicBezTo>
                    <a:pt x="225" y="39"/>
                    <a:pt x="226" y="39"/>
                    <a:pt x="226" y="41"/>
                  </a:cubicBezTo>
                  <a:cubicBezTo>
                    <a:pt x="225" y="41"/>
                    <a:pt x="224" y="42"/>
                    <a:pt x="223" y="42"/>
                  </a:cubicBezTo>
                  <a:cubicBezTo>
                    <a:pt x="222" y="43"/>
                    <a:pt x="222" y="46"/>
                    <a:pt x="222" y="47"/>
                  </a:cubicBezTo>
                  <a:cubicBezTo>
                    <a:pt x="223" y="47"/>
                    <a:pt x="224" y="46"/>
                    <a:pt x="225" y="45"/>
                  </a:cubicBezTo>
                  <a:cubicBezTo>
                    <a:pt x="234" y="31"/>
                    <a:pt x="245" y="19"/>
                    <a:pt x="254" y="5"/>
                  </a:cubicBezTo>
                  <a:cubicBezTo>
                    <a:pt x="251" y="3"/>
                    <a:pt x="250" y="6"/>
                    <a:pt x="248" y="6"/>
                  </a:cubicBezTo>
                  <a:close/>
                  <a:moveTo>
                    <a:pt x="223" y="6"/>
                  </a:moveTo>
                  <a:cubicBezTo>
                    <a:pt x="222" y="9"/>
                    <a:pt x="221" y="12"/>
                    <a:pt x="222" y="16"/>
                  </a:cubicBezTo>
                  <a:cubicBezTo>
                    <a:pt x="225" y="13"/>
                    <a:pt x="228" y="9"/>
                    <a:pt x="231" y="5"/>
                  </a:cubicBezTo>
                  <a:cubicBezTo>
                    <a:pt x="228" y="5"/>
                    <a:pt x="225" y="4"/>
                    <a:pt x="223" y="6"/>
                  </a:cubicBezTo>
                  <a:close/>
                  <a:moveTo>
                    <a:pt x="233" y="5"/>
                  </a:moveTo>
                  <a:cubicBezTo>
                    <a:pt x="229" y="11"/>
                    <a:pt x="224" y="16"/>
                    <a:pt x="221" y="23"/>
                  </a:cubicBezTo>
                  <a:cubicBezTo>
                    <a:pt x="222" y="24"/>
                    <a:pt x="221" y="27"/>
                    <a:pt x="223" y="28"/>
                  </a:cubicBezTo>
                  <a:cubicBezTo>
                    <a:pt x="227" y="21"/>
                    <a:pt x="231" y="14"/>
                    <a:pt x="237" y="9"/>
                  </a:cubicBezTo>
                  <a:cubicBezTo>
                    <a:pt x="236" y="7"/>
                    <a:pt x="238" y="7"/>
                    <a:pt x="238" y="5"/>
                  </a:cubicBezTo>
                  <a:cubicBezTo>
                    <a:pt x="236" y="5"/>
                    <a:pt x="235" y="5"/>
                    <a:pt x="233" y="5"/>
                  </a:cubicBezTo>
                  <a:close/>
                  <a:moveTo>
                    <a:pt x="254" y="10"/>
                  </a:moveTo>
                  <a:cubicBezTo>
                    <a:pt x="254" y="11"/>
                    <a:pt x="253" y="10"/>
                    <a:pt x="253" y="10"/>
                  </a:cubicBezTo>
                  <a:cubicBezTo>
                    <a:pt x="249" y="16"/>
                    <a:pt x="245" y="22"/>
                    <a:pt x="241" y="28"/>
                  </a:cubicBezTo>
                  <a:cubicBezTo>
                    <a:pt x="238" y="33"/>
                    <a:pt x="233" y="36"/>
                    <a:pt x="230" y="40"/>
                  </a:cubicBezTo>
                  <a:cubicBezTo>
                    <a:pt x="229" y="42"/>
                    <a:pt x="228" y="45"/>
                    <a:pt x="227" y="47"/>
                  </a:cubicBezTo>
                  <a:cubicBezTo>
                    <a:pt x="224" y="51"/>
                    <a:pt x="221" y="53"/>
                    <a:pt x="223" y="58"/>
                  </a:cubicBezTo>
                  <a:cubicBezTo>
                    <a:pt x="226" y="57"/>
                    <a:pt x="226" y="53"/>
                    <a:pt x="229" y="52"/>
                  </a:cubicBezTo>
                  <a:cubicBezTo>
                    <a:pt x="231" y="44"/>
                    <a:pt x="238" y="40"/>
                    <a:pt x="241" y="33"/>
                  </a:cubicBezTo>
                  <a:cubicBezTo>
                    <a:pt x="246" y="28"/>
                    <a:pt x="250" y="22"/>
                    <a:pt x="255" y="16"/>
                  </a:cubicBezTo>
                  <a:cubicBezTo>
                    <a:pt x="255" y="14"/>
                    <a:pt x="254" y="12"/>
                    <a:pt x="255" y="10"/>
                  </a:cubicBezTo>
                  <a:cubicBezTo>
                    <a:pt x="254" y="10"/>
                    <a:pt x="254" y="10"/>
                    <a:pt x="254" y="10"/>
                  </a:cubicBezTo>
                  <a:close/>
                  <a:moveTo>
                    <a:pt x="254" y="21"/>
                  </a:moveTo>
                  <a:cubicBezTo>
                    <a:pt x="244" y="33"/>
                    <a:pt x="236" y="46"/>
                    <a:pt x="226" y="57"/>
                  </a:cubicBezTo>
                  <a:cubicBezTo>
                    <a:pt x="226" y="59"/>
                    <a:pt x="225" y="59"/>
                    <a:pt x="225" y="61"/>
                  </a:cubicBezTo>
                  <a:cubicBezTo>
                    <a:pt x="224" y="61"/>
                    <a:pt x="223" y="62"/>
                    <a:pt x="223" y="62"/>
                  </a:cubicBezTo>
                  <a:cubicBezTo>
                    <a:pt x="223" y="65"/>
                    <a:pt x="222" y="69"/>
                    <a:pt x="223" y="70"/>
                  </a:cubicBezTo>
                  <a:cubicBezTo>
                    <a:pt x="232" y="61"/>
                    <a:pt x="238" y="48"/>
                    <a:pt x="247" y="39"/>
                  </a:cubicBezTo>
                  <a:cubicBezTo>
                    <a:pt x="248" y="32"/>
                    <a:pt x="258" y="28"/>
                    <a:pt x="254" y="21"/>
                  </a:cubicBezTo>
                  <a:cubicBezTo>
                    <a:pt x="254" y="21"/>
                    <a:pt x="254" y="21"/>
                    <a:pt x="254" y="21"/>
                  </a:cubicBezTo>
                  <a:close/>
                  <a:moveTo>
                    <a:pt x="232" y="68"/>
                  </a:moveTo>
                  <a:cubicBezTo>
                    <a:pt x="232" y="68"/>
                    <a:pt x="232" y="67"/>
                    <a:pt x="232" y="67"/>
                  </a:cubicBezTo>
                  <a:cubicBezTo>
                    <a:pt x="233" y="66"/>
                    <a:pt x="234" y="66"/>
                    <a:pt x="234" y="65"/>
                  </a:cubicBezTo>
                  <a:cubicBezTo>
                    <a:pt x="237" y="61"/>
                    <a:pt x="239" y="57"/>
                    <a:pt x="242" y="53"/>
                  </a:cubicBezTo>
                  <a:cubicBezTo>
                    <a:pt x="245" y="49"/>
                    <a:pt x="249" y="46"/>
                    <a:pt x="252" y="42"/>
                  </a:cubicBezTo>
                  <a:cubicBezTo>
                    <a:pt x="254" y="39"/>
                    <a:pt x="257" y="35"/>
                    <a:pt x="255" y="31"/>
                  </a:cubicBezTo>
                  <a:cubicBezTo>
                    <a:pt x="251" y="34"/>
                    <a:pt x="249" y="39"/>
                    <a:pt x="245" y="42"/>
                  </a:cubicBezTo>
                  <a:cubicBezTo>
                    <a:pt x="244" y="46"/>
                    <a:pt x="241" y="49"/>
                    <a:pt x="238" y="52"/>
                  </a:cubicBezTo>
                  <a:cubicBezTo>
                    <a:pt x="236" y="57"/>
                    <a:pt x="232" y="60"/>
                    <a:pt x="230" y="65"/>
                  </a:cubicBezTo>
                  <a:cubicBezTo>
                    <a:pt x="229" y="65"/>
                    <a:pt x="229" y="68"/>
                    <a:pt x="228" y="67"/>
                  </a:cubicBezTo>
                  <a:cubicBezTo>
                    <a:pt x="227" y="72"/>
                    <a:pt x="221" y="76"/>
                    <a:pt x="223" y="80"/>
                  </a:cubicBezTo>
                  <a:cubicBezTo>
                    <a:pt x="225" y="76"/>
                    <a:pt x="229" y="72"/>
                    <a:pt x="232" y="68"/>
                  </a:cubicBezTo>
                  <a:close/>
                  <a:moveTo>
                    <a:pt x="239" y="61"/>
                  </a:moveTo>
                  <a:cubicBezTo>
                    <a:pt x="234" y="68"/>
                    <a:pt x="229" y="75"/>
                    <a:pt x="225" y="82"/>
                  </a:cubicBezTo>
                  <a:cubicBezTo>
                    <a:pt x="224" y="82"/>
                    <a:pt x="225" y="83"/>
                    <a:pt x="225" y="84"/>
                  </a:cubicBezTo>
                  <a:cubicBezTo>
                    <a:pt x="224" y="85"/>
                    <a:pt x="223" y="85"/>
                    <a:pt x="223" y="86"/>
                  </a:cubicBezTo>
                  <a:cubicBezTo>
                    <a:pt x="223" y="87"/>
                    <a:pt x="224" y="88"/>
                    <a:pt x="223" y="89"/>
                  </a:cubicBezTo>
                  <a:cubicBezTo>
                    <a:pt x="235" y="76"/>
                    <a:pt x="245" y="61"/>
                    <a:pt x="256" y="47"/>
                  </a:cubicBezTo>
                  <a:cubicBezTo>
                    <a:pt x="256" y="45"/>
                    <a:pt x="257" y="42"/>
                    <a:pt x="255" y="41"/>
                  </a:cubicBezTo>
                  <a:cubicBezTo>
                    <a:pt x="250" y="47"/>
                    <a:pt x="244" y="54"/>
                    <a:pt x="239" y="61"/>
                  </a:cubicBezTo>
                  <a:close/>
                  <a:moveTo>
                    <a:pt x="164" y="42"/>
                  </a:moveTo>
                  <a:cubicBezTo>
                    <a:pt x="164" y="45"/>
                    <a:pt x="163" y="49"/>
                    <a:pt x="164" y="51"/>
                  </a:cubicBezTo>
                  <a:cubicBezTo>
                    <a:pt x="166" y="48"/>
                    <a:pt x="169" y="45"/>
                    <a:pt x="170" y="42"/>
                  </a:cubicBezTo>
                  <a:cubicBezTo>
                    <a:pt x="169" y="42"/>
                    <a:pt x="167" y="42"/>
                    <a:pt x="164" y="42"/>
                  </a:cubicBezTo>
                  <a:close/>
                  <a:moveTo>
                    <a:pt x="172" y="42"/>
                  </a:moveTo>
                  <a:cubicBezTo>
                    <a:pt x="170" y="48"/>
                    <a:pt x="162" y="52"/>
                    <a:pt x="164" y="61"/>
                  </a:cubicBezTo>
                  <a:cubicBezTo>
                    <a:pt x="168" y="55"/>
                    <a:pt x="172" y="48"/>
                    <a:pt x="176" y="42"/>
                  </a:cubicBezTo>
                  <a:cubicBezTo>
                    <a:pt x="174" y="42"/>
                    <a:pt x="174" y="42"/>
                    <a:pt x="172" y="42"/>
                  </a:cubicBezTo>
                  <a:close/>
                  <a:moveTo>
                    <a:pt x="180" y="42"/>
                  </a:moveTo>
                  <a:cubicBezTo>
                    <a:pt x="176" y="46"/>
                    <a:pt x="171" y="49"/>
                    <a:pt x="170" y="56"/>
                  </a:cubicBezTo>
                  <a:cubicBezTo>
                    <a:pt x="166" y="57"/>
                    <a:pt x="168" y="62"/>
                    <a:pt x="164" y="63"/>
                  </a:cubicBezTo>
                  <a:cubicBezTo>
                    <a:pt x="165" y="65"/>
                    <a:pt x="163" y="69"/>
                    <a:pt x="164" y="73"/>
                  </a:cubicBezTo>
                  <a:cubicBezTo>
                    <a:pt x="167" y="72"/>
                    <a:pt x="167" y="68"/>
                    <a:pt x="168" y="66"/>
                  </a:cubicBezTo>
                  <a:cubicBezTo>
                    <a:pt x="170" y="64"/>
                    <a:pt x="172" y="62"/>
                    <a:pt x="174" y="59"/>
                  </a:cubicBezTo>
                  <a:cubicBezTo>
                    <a:pt x="175" y="57"/>
                    <a:pt x="176" y="55"/>
                    <a:pt x="177" y="53"/>
                  </a:cubicBezTo>
                  <a:cubicBezTo>
                    <a:pt x="177" y="53"/>
                    <a:pt x="178" y="54"/>
                    <a:pt x="178" y="54"/>
                  </a:cubicBezTo>
                  <a:cubicBezTo>
                    <a:pt x="180" y="50"/>
                    <a:pt x="182" y="46"/>
                    <a:pt x="185" y="43"/>
                  </a:cubicBezTo>
                  <a:cubicBezTo>
                    <a:pt x="183" y="42"/>
                    <a:pt x="181" y="43"/>
                    <a:pt x="180" y="42"/>
                  </a:cubicBezTo>
                  <a:close/>
                  <a:moveTo>
                    <a:pt x="187" y="44"/>
                  </a:moveTo>
                  <a:cubicBezTo>
                    <a:pt x="180" y="54"/>
                    <a:pt x="171" y="62"/>
                    <a:pt x="166" y="76"/>
                  </a:cubicBezTo>
                  <a:cubicBezTo>
                    <a:pt x="165" y="76"/>
                    <a:pt x="165" y="77"/>
                    <a:pt x="164" y="78"/>
                  </a:cubicBezTo>
                  <a:cubicBezTo>
                    <a:pt x="164" y="80"/>
                    <a:pt x="164" y="81"/>
                    <a:pt x="164" y="83"/>
                  </a:cubicBezTo>
                  <a:cubicBezTo>
                    <a:pt x="167" y="83"/>
                    <a:pt x="168" y="78"/>
                    <a:pt x="170" y="77"/>
                  </a:cubicBezTo>
                  <a:cubicBezTo>
                    <a:pt x="176" y="64"/>
                    <a:pt x="185" y="55"/>
                    <a:pt x="191" y="43"/>
                  </a:cubicBezTo>
                  <a:cubicBezTo>
                    <a:pt x="190" y="43"/>
                    <a:pt x="189" y="43"/>
                    <a:pt x="187" y="44"/>
                  </a:cubicBezTo>
                  <a:close/>
                  <a:moveTo>
                    <a:pt x="165" y="86"/>
                  </a:moveTo>
                  <a:cubicBezTo>
                    <a:pt x="165" y="89"/>
                    <a:pt x="164" y="91"/>
                    <a:pt x="165" y="94"/>
                  </a:cubicBezTo>
                  <a:cubicBezTo>
                    <a:pt x="169" y="90"/>
                    <a:pt x="172" y="85"/>
                    <a:pt x="174" y="80"/>
                  </a:cubicBezTo>
                  <a:cubicBezTo>
                    <a:pt x="177" y="78"/>
                    <a:pt x="177" y="75"/>
                    <a:pt x="179" y="73"/>
                  </a:cubicBezTo>
                  <a:cubicBezTo>
                    <a:pt x="180" y="71"/>
                    <a:pt x="182" y="70"/>
                    <a:pt x="183" y="68"/>
                  </a:cubicBezTo>
                  <a:cubicBezTo>
                    <a:pt x="184" y="67"/>
                    <a:pt x="184" y="65"/>
                    <a:pt x="186" y="63"/>
                  </a:cubicBezTo>
                  <a:cubicBezTo>
                    <a:pt x="188" y="58"/>
                    <a:pt x="196" y="51"/>
                    <a:pt x="193" y="46"/>
                  </a:cubicBezTo>
                  <a:cubicBezTo>
                    <a:pt x="182" y="58"/>
                    <a:pt x="174" y="73"/>
                    <a:pt x="165" y="86"/>
                  </a:cubicBezTo>
                  <a:close/>
                  <a:moveTo>
                    <a:pt x="251" y="56"/>
                  </a:moveTo>
                  <a:cubicBezTo>
                    <a:pt x="250" y="58"/>
                    <a:pt x="248" y="60"/>
                    <a:pt x="246" y="62"/>
                  </a:cubicBezTo>
                  <a:cubicBezTo>
                    <a:pt x="246" y="63"/>
                    <a:pt x="245" y="64"/>
                    <a:pt x="245" y="64"/>
                  </a:cubicBezTo>
                  <a:cubicBezTo>
                    <a:pt x="245" y="64"/>
                    <a:pt x="244" y="64"/>
                    <a:pt x="244" y="64"/>
                  </a:cubicBezTo>
                  <a:cubicBezTo>
                    <a:pt x="244" y="65"/>
                    <a:pt x="243" y="67"/>
                    <a:pt x="243" y="67"/>
                  </a:cubicBezTo>
                  <a:cubicBezTo>
                    <a:pt x="240" y="71"/>
                    <a:pt x="237" y="75"/>
                    <a:pt x="234" y="78"/>
                  </a:cubicBezTo>
                  <a:cubicBezTo>
                    <a:pt x="231" y="83"/>
                    <a:pt x="227" y="87"/>
                    <a:pt x="225" y="92"/>
                  </a:cubicBezTo>
                  <a:cubicBezTo>
                    <a:pt x="224" y="92"/>
                    <a:pt x="223" y="93"/>
                    <a:pt x="223" y="93"/>
                  </a:cubicBezTo>
                  <a:cubicBezTo>
                    <a:pt x="224" y="95"/>
                    <a:pt x="223" y="99"/>
                    <a:pt x="224" y="100"/>
                  </a:cubicBezTo>
                  <a:cubicBezTo>
                    <a:pt x="229" y="96"/>
                    <a:pt x="231" y="90"/>
                    <a:pt x="235" y="86"/>
                  </a:cubicBezTo>
                  <a:cubicBezTo>
                    <a:pt x="242" y="76"/>
                    <a:pt x="250" y="67"/>
                    <a:pt x="256" y="57"/>
                  </a:cubicBezTo>
                  <a:cubicBezTo>
                    <a:pt x="256" y="55"/>
                    <a:pt x="256" y="53"/>
                    <a:pt x="256" y="52"/>
                  </a:cubicBezTo>
                  <a:cubicBezTo>
                    <a:pt x="256" y="52"/>
                    <a:pt x="254" y="51"/>
                    <a:pt x="254" y="52"/>
                  </a:cubicBezTo>
                  <a:cubicBezTo>
                    <a:pt x="255" y="53"/>
                    <a:pt x="252" y="55"/>
                    <a:pt x="251" y="56"/>
                  </a:cubicBezTo>
                  <a:close/>
                  <a:moveTo>
                    <a:pt x="173" y="84"/>
                  </a:moveTo>
                  <a:cubicBezTo>
                    <a:pt x="173" y="85"/>
                    <a:pt x="173" y="85"/>
                    <a:pt x="173" y="86"/>
                  </a:cubicBezTo>
                  <a:cubicBezTo>
                    <a:pt x="172" y="87"/>
                    <a:pt x="171" y="89"/>
                    <a:pt x="170" y="91"/>
                  </a:cubicBezTo>
                  <a:cubicBezTo>
                    <a:pt x="170" y="90"/>
                    <a:pt x="170" y="92"/>
                    <a:pt x="169" y="92"/>
                  </a:cubicBezTo>
                  <a:cubicBezTo>
                    <a:pt x="169" y="93"/>
                    <a:pt x="168" y="93"/>
                    <a:pt x="168" y="93"/>
                  </a:cubicBezTo>
                  <a:cubicBezTo>
                    <a:pt x="168" y="98"/>
                    <a:pt x="163" y="100"/>
                    <a:pt x="165" y="105"/>
                  </a:cubicBezTo>
                  <a:cubicBezTo>
                    <a:pt x="176" y="91"/>
                    <a:pt x="185" y="75"/>
                    <a:pt x="195" y="61"/>
                  </a:cubicBezTo>
                  <a:cubicBezTo>
                    <a:pt x="194" y="59"/>
                    <a:pt x="195" y="55"/>
                    <a:pt x="194" y="54"/>
                  </a:cubicBezTo>
                  <a:cubicBezTo>
                    <a:pt x="187" y="64"/>
                    <a:pt x="181" y="75"/>
                    <a:pt x="173" y="84"/>
                  </a:cubicBezTo>
                  <a:close/>
                  <a:moveTo>
                    <a:pt x="241" y="80"/>
                  </a:moveTo>
                  <a:cubicBezTo>
                    <a:pt x="237" y="86"/>
                    <a:pt x="232" y="94"/>
                    <a:pt x="227" y="100"/>
                  </a:cubicBezTo>
                  <a:cubicBezTo>
                    <a:pt x="226" y="101"/>
                    <a:pt x="227" y="101"/>
                    <a:pt x="227" y="103"/>
                  </a:cubicBezTo>
                  <a:cubicBezTo>
                    <a:pt x="225" y="103"/>
                    <a:pt x="225" y="103"/>
                    <a:pt x="224" y="103"/>
                  </a:cubicBezTo>
                  <a:cubicBezTo>
                    <a:pt x="224" y="105"/>
                    <a:pt x="224" y="107"/>
                    <a:pt x="224" y="109"/>
                  </a:cubicBezTo>
                  <a:cubicBezTo>
                    <a:pt x="227" y="108"/>
                    <a:pt x="226" y="106"/>
                    <a:pt x="228" y="104"/>
                  </a:cubicBezTo>
                  <a:cubicBezTo>
                    <a:pt x="231" y="100"/>
                    <a:pt x="236" y="96"/>
                    <a:pt x="240" y="90"/>
                  </a:cubicBezTo>
                  <a:cubicBezTo>
                    <a:pt x="243" y="87"/>
                    <a:pt x="246" y="83"/>
                    <a:pt x="249" y="79"/>
                  </a:cubicBezTo>
                  <a:cubicBezTo>
                    <a:pt x="252" y="74"/>
                    <a:pt x="259" y="66"/>
                    <a:pt x="256" y="62"/>
                  </a:cubicBezTo>
                  <a:cubicBezTo>
                    <a:pt x="251" y="68"/>
                    <a:pt x="247" y="75"/>
                    <a:pt x="241" y="80"/>
                  </a:cubicBezTo>
                  <a:close/>
                  <a:moveTo>
                    <a:pt x="186" y="79"/>
                  </a:moveTo>
                  <a:cubicBezTo>
                    <a:pt x="184" y="81"/>
                    <a:pt x="181" y="83"/>
                    <a:pt x="181" y="86"/>
                  </a:cubicBezTo>
                  <a:cubicBezTo>
                    <a:pt x="179" y="88"/>
                    <a:pt x="177" y="90"/>
                    <a:pt x="177" y="93"/>
                  </a:cubicBezTo>
                  <a:cubicBezTo>
                    <a:pt x="172" y="96"/>
                    <a:pt x="170" y="102"/>
                    <a:pt x="166" y="106"/>
                  </a:cubicBezTo>
                  <a:cubicBezTo>
                    <a:pt x="166" y="108"/>
                    <a:pt x="166" y="109"/>
                    <a:pt x="167" y="110"/>
                  </a:cubicBezTo>
                  <a:cubicBezTo>
                    <a:pt x="165" y="111"/>
                    <a:pt x="165" y="113"/>
                    <a:pt x="165" y="115"/>
                  </a:cubicBezTo>
                  <a:cubicBezTo>
                    <a:pt x="170" y="112"/>
                    <a:pt x="171" y="105"/>
                    <a:pt x="176" y="102"/>
                  </a:cubicBezTo>
                  <a:cubicBezTo>
                    <a:pt x="182" y="91"/>
                    <a:pt x="189" y="82"/>
                    <a:pt x="196" y="73"/>
                  </a:cubicBezTo>
                  <a:cubicBezTo>
                    <a:pt x="196" y="70"/>
                    <a:pt x="196" y="68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2" y="70"/>
                    <a:pt x="187" y="73"/>
                    <a:pt x="186" y="79"/>
                  </a:cubicBezTo>
                  <a:close/>
                  <a:moveTo>
                    <a:pt x="234" y="99"/>
                  </a:moveTo>
                  <a:cubicBezTo>
                    <a:pt x="231" y="104"/>
                    <a:pt x="228" y="108"/>
                    <a:pt x="225" y="113"/>
                  </a:cubicBezTo>
                  <a:cubicBezTo>
                    <a:pt x="225" y="114"/>
                    <a:pt x="224" y="117"/>
                    <a:pt x="225" y="118"/>
                  </a:cubicBezTo>
                  <a:cubicBezTo>
                    <a:pt x="234" y="108"/>
                    <a:pt x="241" y="96"/>
                    <a:pt x="251" y="86"/>
                  </a:cubicBezTo>
                  <a:cubicBezTo>
                    <a:pt x="252" y="81"/>
                    <a:pt x="259" y="77"/>
                    <a:pt x="257" y="72"/>
                  </a:cubicBezTo>
                  <a:cubicBezTo>
                    <a:pt x="249" y="81"/>
                    <a:pt x="243" y="91"/>
                    <a:pt x="234" y="99"/>
                  </a:cubicBezTo>
                  <a:close/>
                  <a:moveTo>
                    <a:pt x="195" y="77"/>
                  </a:moveTo>
                  <a:cubicBezTo>
                    <a:pt x="192" y="80"/>
                    <a:pt x="191" y="83"/>
                    <a:pt x="188" y="86"/>
                  </a:cubicBezTo>
                  <a:cubicBezTo>
                    <a:pt x="187" y="87"/>
                    <a:pt x="186" y="88"/>
                    <a:pt x="186" y="90"/>
                  </a:cubicBezTo>
                  <a:cubicBezTo>
                    <a:pt x="185" y="91"/>
                    <a:pt x="184" y="93"/>
                    <a:pt x="183" y="94"/>
                  </a:cubicBezTo>
                  <a:cubicBezTo>
                    <a:pt x="183" y="94"/>
                    <a:pt x="182" y="94"/>
                    <a:pt x="182" y="95"/>
                  </a:cubicBezTo>
                  <a:cubicBezTo>
                    <a:pt x="181" y="95"/>
                    <a:pt x="181" y="96"/>
                    <a:pt x="181" y="97"/>
                  </a:cubicBezTo>
                  <a:cubicBezTo>
                    <a:pt x="179" y="101"/>
                    <a:pt x="175" y="104"/>
                    <a:pt x="174" y="108"/>
                  </a:cubicBezTo>
                  <a:cubicBezTo>
                    <a:pt x="170" y="110"/>
                    <a:pt x="171" y="117"/>
                    <a:pt x="165" y="119"/>
                  </a:cubicBezTo>
                  <a:cubicBezTo>
                    <a:pt x="166" y="121"/>
                    <a:pt x="166" y="123"/>
                    <a:pt x="166" y="126"/>
                  </a:cubicBezTo>
                  <a:cubicBezTo>
                    <a:pt x="170" y="124"/>
                    <a:pt x="171" y="119"/>
                    <a:pt x="174" y="116"/>
                  </a:cubicBezTo>
                  <a:cubicBezTo>
                    <a:pt x="176" y="112"/>
                    <a:pt x="180" y="109"/>
                    <a:pt x="181" y="105"/>
                  </a:cubicBezTo>
                  <a:cubicBezTo>
                    <a:pt x="183" y="104"/>
                    <a:pt x="185" y="102"/>
                    <a:pt x="186" y="99"/>
                  </a:cubicBezTo>
                  <a:cubicBezTo>
                    <a:pt x="187" y="98"/>
                    <a:pt x="189" y="96"/>
                    <a:pt x="191" y="94"/>
                  </a:cubicBezTo>
                  <a:cubicBezTo>
                    <a:pt x="194" y="89"/>
                    <a:pt x="198" y="84"/>
                    <a:pt x="196" y="77"/>
                  </a:cubicBezTo>
                  <a:cubicBezTo>
                    <a:pt x="196" y="77"/>
                    <a:pt x="195" y="77"/>
                    <a:pt x="195" y="77"/>
                  </a:cubicBezTo>
                  <a:close/>
                  <a:moveTo>
                    <a:pt x="226" y="120"/>
                  </a:moveTo>
                  <a:cubicBezTo>
                    <a:pt x="226" y="123"/>
                    <a:pt x="224" y="124"/>
                    <a:pt x="225" y="128"/>
                  </a:cubicBezTo>
                  <a:cubicBezTo>
                    <a:pt x="231" y="123"/>
                    <a:pt x="235" y="115"/>
                    <a:pt x="241" y="110"/>
                  </a:cubicBezTo>
                  <a:cubicBezTo>
                    <a:pt x="245" y="103"/>
                    <a:pt x="251" y="98"/>
                    <a:pt x="255" y="91"/>
                  </a:cubicBezTo>
                  <a:cubicBezTo>
                    <a:pt x="256" y="91"/>
                    <a:pt x="256" y="90"/>
                    <a:pt x="257" y="91"/>
                  </a:cubicBezTo>
                  <a:cubicBezTo>
                    <a:pt x="257" y="88"/>
                    <a:pt x="257" y="84"/>
                    <a:pt x="257" y="82"/>
                  </a:cubicBezTo>
                  <a:cubicBezTo>
                    <a:pt x="246" y="94"/>
                    <a:pt x="236" y="107"/>
                    <a:pt x="226" y="120"/>
                  </a:cubicBezTo>
                  <a:close/>
                  <a:moveTo>
                    <a:pt x="103" y="96"/>
                  </a:moveTo>
                  <a:cubicBezTo>
                    <a:pt x="102" y="99"/>
                    <a:pt x="104" y="101"/>
                    <a:pt x="104" y="104"/>
                  </a:cubicBezTo>
                  <a:cubicBezTo>
                    <a:pt x="109" y="97"/>
                    <a:pt x="115" y="91"/>
                    <a:pt x="120" y="84"/>
                  </a:cubicBezTo>
                  <a:cubicBezTo>
                    <a:pt x="110" y="82"/>
                    <a:pt x="109" y="92"/>
                    <a:pt x="103" y="96"/>
                  </a:cubicBezTo>
                  <a:close/>
                  <a:moveTo>
                    <a:pt x="121" y="86"/>
                  </a:moveTo>
                  <a:cubicBezTo>
                    <a:pt x="118" y="90"/>
                    <a:pt x="115" y="94"/>
                    <a:pt x="111" y="98"/>
                  </a:cubicBezTo>
                  <a:cubicBezTo>
                    <a:pt x="111" y="99"/>
                    <a:pt x="109" y="100"/>
                    <a:pt x="108" y="101"/>
                  </a:cubicBezTo>
                  <a:cubicBezTo>
                    <a:pt x="108" y="101"/>
                    <a:pt x="109" y="102"/>
                    <a:pt x="108" y="102"/>
                  </a:cubicBezTo>
                  <a:cubicBezTo>
                    <a:pt x="105" y="106"/>
                    <a:pt x="102" y="110"/>
                    <a:pt x="104" y="115"/>
                  </a:cubicBezTo>
                  <a:cubicBezTo>
                    <a:pt x="108" y="112"/>
                    <a:pt x="110" y="107"/>
                    <a:pt x="113" y="103"/>
                  </a:cubicBezTo>
                  <a:cubicBezTo>
                    <a:pt x="118" y="97"/>
                    <a:pt x="125" y="90"/>
                    <a:pt x="129" y="84"/>
                  </a:cubicBezTo>
                  <a:cubicBezTo>
                    <a:pt x="125" y="82"/>
                    <a:pt x="123" y="84"/>
                    <a:pt x="121" y="86"/>
                  </a:cubicBezTo>
                  <a:close/>
                  <a:moveTo>
                    <a:pt x="103" y="85"/>
                  </a:moveTo>
                  <a:cubicBezTo>
                    <a:pt x="103" y="88"/>
                    <a:pt x="102" y="90"/>
                    <a:pt x="104" y="93"/>
                  </a:cubicBezTo>
                  <a:cubicBezTo>
                    <a:pt x="105" y="90"/>
                    <a:pt x="108" y="88"/>
                    <a:pt x="110" y="85"/>
                  </a:cubicBezTo>
                  <a:cubicBezTo>
                    <a:pt x="108" y="84"/>
                    <a:pt x="105" y="84"/>
                    <a:pt x="103" y="85"/>
                  </a:cubicBezTo>
                  <a:close/>
                  <a:moveTo>
                    <a:pt x="133" y="84"/>
                  </a:moveTo>
                  <a:cubicBezTo>
                    <a:pt x="122" y="95"/>
                    <a:pt x="113" y="108"/>
                    <a:pt x="103" y="120"/>
                  </a:cubicBezTo>
                  <a:cubicBezTo>
                    <a:pt x="104" y="123"/>
                    <a:pt x="103" y="124"/>
                    <a:pt x="104" y="127"/>
                  </a:cubicBezTo>
                  <a:cubicBezTo>
                    <a:pt x="110" y="122"/>
                    <a:pt x="113" y="114"/>
                    <a:pt x="119" y="109"/>
                  </a:cubicBezTo>
                  <a:cubicBezTo>
                    <a:pt x="120" y="107"/>
                    <a:pt x="121" y="104"/>
                    <a:pt x="123" y="104"/>
                  </a:cubicBezTo>
                  <a:cubicBezTo>
                    <a:pt x="122" y="103"/>
                    <a:pt x="123" y="104"/>
                    <a:pt x="123" y="102"/>
                  </a:cubicBezTo>
                  <a:cubicBezTo>
                    <a:pt x="127" y="97"/>
                    <a:pt x="133" y="92"/>
                    <a:pt x="135" y="85"/>
                  </a:cubicBezTo>
                  <a:cubicBezTo>
                    <a:pt x="134" y="84"/>
                    <a:pt x="134" y="84"/>
                    <a:pt x="133" y="84"/>
                  </a:cubicBezTo>
                  <a:close/>
                  <a:moveTo>
                    <a:pt x="188" y="100"/>
                  </a:moveTo>
                  <a:cubicBezTo>
                    <a:pt x="187" y="100"/>
                    <a:pt x="188" y="101"/>
                    <a:pt x="187" y="102"/>
                  </a:cubicBezTo>
                  <a:cubicBezTo>
                    <a:pt x="187" y="102"/>
                    <a:pt x="186" y="102"/>
                    <a:pt x="185" y="103"/>
                  </a:cubicBezTo>
                  <a:cubicBezTo>
                    <a:pt x="185" y="104"/>
                    <a:pt x="185" y="105"/>
                    <a:pt x="184" y="105"/>
                  </a:cubicBezTo>
                  <a:cubicBezTo>
                    <a:pt x="184" y="106"/>
                    <a:pt x="183" y="106"/>
                    <a:pt x="183" y="106"/>
                  </a:cubicBezTo>
                  <a:cubicBezTo>
                    <a:pt x="181" y="107"/>
                    <a:pt x="181" y="110"/>
                    <a:pt x="180" y="112"/>
                  </a:cubicBezTo>
                  <a:cubicBezTo>
                    <a:pt x="180" y="112"/>
                    <a:pt x="179" y="112"/>
                    <a:pt x="178" y="112"/>
                  </a:cubicBezTo>
                  <a:cubicBezTo>
                    <a:pt x="178" y="113"/>
                    <a:pt x="178" y="114"/>
                    <a:pt x="177" y="115"/>
                  </a:cubicBezTo>
                  <a:cubicBezTo>
                    <a:pt x="176" y="116"/>
                    <a:pt x="175" y="117"/>
                    <a:pt x="175" y="117"/>
                  </a:cubicBezTo>
                  <a:cubicBezTo>
                    <a:pt x="174" y="118"/>
                    <a:pt x="175" y="119"/>
                    <a:pt x="174" y="120"/>
                  </a:cubicBezTo>
                  <a:cubicBezTo>
                    <a:pt x="174" y="120"/>
                    <a:pt x="173" y="119"/>
                    <a:pt x="173" y="120"/>
                  </a:cubicBezTo>
                  <a:cubicBezTo>
                    <a:pt x="173" y="121"/>
                    <a:pt x="173" y="122"/>
                    <a:pt x="172" y="122"/>
                  </a:cubicBezTo>
                  <a:cubicBezTo>
                    <a:pt x="172" y="123"/>
                    <a:pt x="171" y="121"/>
                    <a:pt x="171" y="123"/>
                  </a:cubicBezTo>
                  <a:cubicBezTo>
                    <a:pt x="171" y="127"/>
                    <a:pt x="165" y="131"/>
                    <a:pt x="166" y="137"/>
                  </a:cubicBezTo>
                  <a:cubicBezTo>
                    <a:pt x="168" y="136"/>
                    <a:pt x="169" y="134"/>
                    <a:pt x="170" y="133"/>
                  </a:cubicBezTo>
                  <a:cubicBezTo>
                    <a:pt x="172" y="129"/>
                    <a:pt x="174" y="126"/>
                    <a:pt x="177" y="123"/>
                  </a:cubicBezTo>
                  <a:cubicBezTo>
                    <a:pt x="181" y="117"/>
                    <a:pt x="185" y="111"/>
                    <a:pt x="190" y="105"/>
                  </a:cubicBezTo>
                  <a:cubicBezTo>
                    <a:pt x="193" y="101"/>
                    <a:pt x="198" y="96"/>
                    <a:pt x="196" y="89"/>
                  </a:cubicBezTo>
                  <a:cubicBezTo>
                    <a:pt x="196" y="89"/>
                    <a:pt x="195" y="89"/>
                    <a:pt x="195" y="89"/>
                  </a:cubicBezTo>
                  <a:cubicBezTo>
                    <a:pt x="194" y="94"/>
                    <a:pt x="190" y="97"/>
                    <a:pt x="188" y="100"/>
                  </a:cubicBezTo>
                  <a:close/>
                  <a:moveTo>
                    <a:pt x="106" y="130"/>
                  </a:moveTo>
                  <a:cubicBezTo>
                    <a:pt x="106" y="131"/>
                    <a:pt x="105" y="131"/>
                    <a:pt x="104" y="132"/>
                  </a:cubicBezTo>
                  <a:cubicBezTo>
                    <a:pt x="104" y="133"/>
                    <a:pt x="103" y="135"/>
                    <a:pt x="104" y="137"/>
                  </a:cubicBezTo>
                  <a:cubicBezTo>
                    <a:pt x="107" y="135"/>
                    <a:pt x="108" y="132"/>
                    <a:pt x="110" y="130"/>
                  </a:cubicBezTo>
                  <a:cubicBezTo>
                    <a:pt x="119" y="120"/>
                    <a:pt x="127" y="110"/>
                    <a:pt x="135" y="99"/>
                  </a:cubicBezTo>
                  <a:cubicBezTo>
                    <a:pt x="134" y="96"/>
                    <a:pt x="136" y="94"/>
                    <a:pt x="134" y="92"/>
                  </a:cubicBezTo>
                  <a:cubicBezTo>
                    <a:pt x="125" y="105"/>
                    <a:pt x="114" y="115"/>
                    <a:pt x="106" y="130"/>
                  </a:cubicBezTo>
                  <a:close/>
                  <a:moveTo>
                    <a:pt x="257" y="95"/>
                  </a:moveTo>
                  <a:cubicBezTo>
                    <a:pt x="251" y="99"/>
                    <a:pt x="248" y="105"/>
                    <a:pt x="242" y="110"/>
                  </a:cubicBezTo>
                  <a:cubicBezTo>
                    <a:pt x="242" y="110"/>
                    <a:pt x="242" y="111"/>
                    <a:pt x="242" y="111"/>
                  </a:cubicBezTo>
                  <a:cubicBezTo>
                    <a:pt x="242" y="111"/>
                    <a:pt x="241" y="112"/>
                    <a:pt x="241" y="112"/>
                  </a:cubicBezTo>
                  <a:cubicBezTo>
                    <a:pt x="239" y="116"/>
                    <a:pt x="236" y="119"/>
                    <a:pt x="233" y="123"/>
                  </a:cubicBezTo>
                  <a:cubicBezTo>
                    <a:pt x="230" y="125"/>
                    <a:pt x="225" y="131"/>
                    <a:pt x="225" y="134"/>
                  </a:cubicBezTo>
                  <a:cubicBezTo>
                    <a:pt x="224" y="139"/>
                    <a:pt x="226" y="145"/>
                    <a:pt x="226" y="150"/>
                  </a:cubicBezTo>
                  <a:cubicBezTo>
                    <a:pt x="236" y="141"/>
                    <a:pt x="243" y="129"/>
                    <a:pt x="253" y="120"/>
                  </a:cubicBezTo>
                  <a:cubicBezTo>
                    <a:pt x="255" y="116"/>
                    <a:pt x="259" y="113"/>
                    <a:pt x="258" y="108"/>
                  </a:cubicBezTo>
                  <a:cubicBezTo>
                    <a:pt x="252" y="111"/>
                    <a:pt x="249" y="118"/>
                    <a:pt x="245" y="121"/>
                  </a:cubicBezTo>
                  <a:cubicBezTo>
                    <a:pt x="245" y="123"/>
                    <a:pt x="243" y="125"/>
                    <a:pt x="242" y="126"/>
                  </a:cubicBezTo>
                  <a:cubicBezTo>
                    <a:pt x="240" y="129"/>
                    <a:pt x="239" y="132"/>
                    <a:pt x="236" y="134"/>
                  </a:cubicBezTo>
                  <a:cubicBezTo>
                    <a:pt x="236" y="135"/>
                    <a:pt x="234" y="138"/>
                    <a:pt x="232" y="139"/>
                  </a:cubicBezTo>
                  <a:cubicBezTo>
                    <a:pt x="230" y="142"/>
                    <a:pt x="230" y="145"/>
                    <a:pt x="227" y="145"/>
                  </a:cubicBezTo>
                  <a:cubicBezTo>
                    <a:pt x="226" y="143"/>
                    <a:pt x="229" y="140"/>
                    <a:pt x="231" y="137"/>
                  </a:cubicBezTo>
                  <a:cubicBezTo>
                    <a:pt x="240" y="126"/>
                    <a:pt x="250" y="113"/>
                    <a:pt x="257" y="102"/>
                  </a:cubicBezTo>
                  <a:cubicBezTo>
                    <a:pt x="257" y="99"/>
                    <a:pt x="258" y="97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lose/>
                  <a:moveTo>
                    <a:pt x="195" y="100"/>
                  </a:moveTo>
                  <a:cubicBezTo>
                    <a:pt x="195" y="101"/>
                    <a:pt x="194" y="102"/>
                    <a:pt x="194" y="103"/>
                  </a:cubicBezTo>
                  <a:cubicBezTo>
                    <a:pt x="189" y="107"/>
                    <a:pt x="186" y="114"/>
                    <a:pt x="181" y="119"/>
                  </a:cubicBezTo>
                  <a:cubicBezTo>
                    <a:pt x="182" y="120"/>
                    <a:pt x="180" y="120"/>
                    <a:pt x="181" y="121"/>
                  </a:cubicBezTo>
                  <a:cubicBezTo>
                    <a:pt x="177" y="125"/>
                    <a:pt x="173" y="130"/>
                    <a:pt x="171" y="135"/>
                  </a:cubicBezTo>
                  <a:cubicBezTo>
                    <a:pt x="168" y="138"/>
                    <a:pt x="165" y="144"/>
                    <a:pt x="168" y="148"/>
                  </a:cubicBezTo>
                  <a:cubicBezTo>
                    <a:pt x="175" y="137"/>
                    <a:pt x="183" y="126"/>
                    <a:pt x="191" y="115"/>
                  </a:cubicBezTo>
                  <a:cubicBezTo>
                    <a:pt x="194" y="110"/>
                    <a:pt x="198" y="106"/>
                    <a:pt x="197" y="100"/>
                  </a:cubicBezTo>
                  <a:cubicBezTo>
                    <a:pt x="196" y="101"/>
                    <a:pt x="196" y="100"/>
                    <a:pt x="195" y="100"/>
                  </a:cubicBezTo>
                  <a:close/>
                  <a:moveTo>
                    <a:pt x="119" y="124"/>
                  </a:moveTo>
                  <a:cubicBezTo>
                    <a:pt x="117" y="126"/>
                    <a:pt x="115" y="128"/>
                    <a:pt x="112" y="131"/>
                  </a:cubicBezTo>
                  <a:cubicBezTo>
                    <a:pt x="111" y="133"/>
                    <a:pt x="110" y="135"/>
                    <a:pt x="108" y="137"/>
                  </a:cubicBezTo>
                  <a:cubicBezTo>
                    <a:pt x="106" y="139"/>
                    <a:pt x="104" y="141"/>
                    <a:pt x="105" y="143"/>
                  </a:cubicBezTo>
                  <a:cubicBezTo>
                    <a:pt x="102" y="146"/>
                    <a:pt x="103" y="153"/>
                    <a:pt x="105" y="157"/>
                  </a:cubicBezTo>
                  <a:cubicBezTo>
                    <a:pt x="106" y="154"/>
                    <a:pt x="109" y="152"/>
                    <a:pt x="111" y="150"/>
                  </a:cubicBezTo>
                  <a:cubicBezTo>
                    <a:pt x="115" y="146"/>
                    <a:pt x="119" y="140"/>
                    <a:pt x="122" y="135"/>
                  </a:cubicBezTo>
                  <a:cubicBezTo>
                    <a:pt x="124" y="134"/>
                    <a:pt x="125" y="131"/>
                    <a:pt x="126" y="130"/>
                  </a:cubicBezTo>
                  <a:cubicBezTo>
                    <a:pt x="126" y="130"/>
                    <a:pt x="127" y="130"/>
                    <a:pt x="128" y="129"/>
                  </a:cubicBezTo>
                  <a:cubicBezTo>
                    <a:pt x="128" y="129"/>
                    <a:pt x="128" y="128"/>
                    <a:pt x="128" y="128"/>
                  </a:cubicBezTo>
                  <a:cubicBezTo>
                    <a:pt x="130" y="124"/>
                    <a:pt x="138" y="119"/>
                    <a:pt x="135" y="116"/>
                  </a:cubicBezTo>
                  <a:cubicBezTo>
                    <a:pt x="126" y="127"/>
                    <a:pt x="117" y="137"/>
                    <a:pt x="109" y="148"/>
                  </a:cubicBezTo>
                  <a:cubicBezTo>
                    <a:pt x="109" y="150"/>
                    <a:pt x="108" y="150"/>
                    <a:pt x="108" y="151"/>
                  </a:cubicBezTo>
                  <a:cubicBezTo>
                    <a:pt x="107" y="151"/>
                    <a:pt x="106" y="152"/>
                    <a:pt x="105" y="152"/>
                  </a:cubicBezTo>
                  <a:cubicBezTo>
                    <a:pt x="104" y="150"/>
                    <a:pt x="107" y="146"/>
                    <a:pt x="109" y="144"/>
                  </a:cubicBezTo>
                  <a:cubicBezTo>
                    <a:pt x="111" y="141"/>
                    <a:pt x="116" y="137"/>
                    <a:pt x="118" y="135"/>
                  </a:cubicBezTo>
                  <a:cubicBezTo>
                    <a:pt x="120" y="130"/>
                    <a:pt x="124" y="127"/>
                    <a:pt x="127" y="123"/>
                  </a:cubicBezTo>
                  <a:cubicBezTo>
                    <a:pt x="129" y="121"/>
                    <a:pt x="130" y="119"/>
                    <a:pt x="131" y="117"/>
                  </a:cubicBezTo>
                  <a:cubicBezTo>
                    <a:pt x="135" y="113"/>
                    <a:pt x="137" y="110"/>
                    <a:pt x="134" y="105"/>
                  </a:cubicBezTo>
                  <a:cubicBezTo>
                    <a:pt x="129" y="110"/>
                    <a:pt x="124" y="118"/>
                    <a:pt x="119" y="124"/>
                  </a:cubicBezTo>
                  <a:close/>
                  <a:moveTo>
                    <a:pt x="167" y="155"/>
                  </a:moveTo>
                  <a:cubicBezTo>
                    <a:pt x="167" y="156"/>
                    <a:pt x="167" y="157"/>
                    <a:pt x="167" y="159"/>
                  </a:cubicBezTo>
                  <a:cubicBezTo>
                    <a:pt x="170" y="158"/>
                    <a:pt x="171" y="154"/>
                    <a:pt x="174" y="152"/>
                  </a:cubicBezTo>
                  <a:cubicBezTo>
                    <a:pt x="178" y="142"/>
                    <a:pt x="186" y="135"/>
                    <a:pt x="191" y="126"/>
                  </a:cubicBezTo>
                  <a:cubicBezTo>
                    <a:pt x="193" y="124"/>
                    <a:pt x="194" y="122"/>
                    <a:pt x="195" y="119"/>
                  </a:cubicBezTo>
                  <a:cubicBezTo>
                    <a:pt x="196" y="118"/>
                    <a:pt x="197" y="119"/>
                    <a:pt x="198" y="117"/>
                  </a:cubicBezTo>
                  <a:cubicBezTo>
                    <a:pt x="197" y="116"/>
                    <a:pt x="198" y="112"/>
                    <a:pt x="197" y="111"/>
                  </a:cubicBezTo>
                  <a:cubicBezTo>
                    <a:pt x="186" y="124"/>
                    <a:pt x="174" y="140"/>
                    <a:pt x="167" y="155"/>
                  </a:cubicBezTo>
                  <a:close/>
                  <a:moveTo>
                    <a:pt x="230" y="153"/>
                  </a:moveTo>
                  <a:cubicBezTo>
                    <a:pt x="236" y="147"/>
                    <a:pt x="243" y="141"/>
                    <a:pt x="248" y="135"/>
                  </a:cubicBezTo>
                  <a:cubicBezTo>
                    <a:pt x="253" y="129"/>
                    <a:pt x="259" y="124"/>
                    <a:pt x="258" y="117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4" y="120"/>
                    <a:pt x="252" y="125"/>
                    <a:pt x="247" y="128"/>
                  </a:cubicBezTo>
                  <a:cubicBezTo>
                    <a:pt x="248" y="129"/>
                    <a:pt x="247" y="129"/>
                    <a:pt x="247" y="130"/>
                  </a:cubicBezTo>
                  <a:cubicBezTo>
                    <a:pt x="243" y="132"/>
                    <a:pt x="241" y="137"/>
                    <a:pt x="238" y="138"/>
                  </a:cubicBezTo>
                  <a:cubicBezTo>
                    <a:pt x="238" y="141"/>
                    <a:pt x="237" y="142"/>
                    <a:pt x="235" y="143"/>
                  </a:cubicBezTo>
                  <a:cubicBezTo>
                    <a:pt x="232" y="149"/>
                    <a:pt x="224" y="151"/>
                    <a:pt x="226" y="159"/>
                  </a:cubicBezTo>
                  <a:cubicBezTo>
                    <a:pt x="229" y="158"/>
                    <a:pt x="229" y="156"/>
                    <a:pt x="230" y="153"/>
                  </a:cubicBezTo>
                  <a:close/>
                  <a:moveTo>
                    <a:pt x="194" y="125"/>
                  </a:moveTo>
                  <a:cubicBezTo>
                    <a:pt x="194" y="126"/>
                    <a:pt x="193" y="126"/>
                    <a:pt x="193" y="127"/>
                  </a:cubicBezTo>
                  <a:cubicBezTo>
                    <a:pt x="186" y="135"/>
                    <a:pt x="180" y="145"/>
                    <a:pt x="173" y="154"/>
                  </a:cubicBezTo>
                  <a:cubicBezTo>
                    <a:pt x="173" y="156"/>
                    <a:pt x="172" y="157"/>
                    <a:pt x="170" y="158"/>
                  </a:cubicBezTo>
                  <a:cubicBezTo>
                    <a:pt x="170" y="162"/>
                    <a:pt x="167" y="164"/>
                    <a:pt x="167" y="170"/>
                  </a:cubicBezTo>
                  <a:cubicBezTo>
                    <a:pt x="179" y="158"/>
                    <a:pt x="188" y="144"/>
                    <a:pt x="198" y="130"/>
                  </a:cubicBezTo>
                  <a:cubicBezTo>
                    <a:pt x="197" y="128"/>
                    <a:pt x="198" y="123"/>
                    <a:pt x="197" y="122"/>
                  </a:cubicBezTo>
                  <a:cubicBezTo>
                    <a:pt x="196" y="123"/>
                    <a:pt x="195" y="125"/>
                    <a:pt x="194" y="125"/>
                  </a:cubicBezTo>
                  <a:close/>
                  <a:moveTo>
                    <a:pt x="135" y="123"/>
                  </a:moveTo>
                  <a:cubicBezTo>
                    <a:pt x="127" y="130"/>
                    <a:pt x="123" y="140"/>
                    <a:pt x="115" y="147"/>
                  </a:cubicBezTo>
                  <a:cubicBezTo>
                    <a:pt x="113" y="152"/>
                    <a:pt x="108" y="154"/>
                    <a:pt x="107" y="160"/>
                  </a:cubicBezTo>
                  <a:cubicBezTo>
                    <a:pt x="106" y="160"/>
                    <a:pt x="105" y="160"/>
                    <a:pt x="104" y="161"/>
                  </a:cubicBezTo>
                  <a:cubicBezTo>
                    <a:pt x="104" y="163"/>
                    <a:pt x="104" y="164"/>
                    <a:pt x="104" y="167"/>
                  </a:cubicBezTo>
                  <a:cubicBezTo>
                    <a:pt x="108" y="164"/>
                    <a:pt x="109" y="159"/>
                    <a:pt x="114" y="156"/>
                  </a:cubicBezTo>
                  <a:cubicBezTo>
                    <a:pt x="118" y="149"/>
                    <a:pt x="124" y="144"/>
                    <a:pt x="129" y="137"/>
                  </a:cubicBezTo>
                  <a:cubicBezTo>
                    <a:pt x="132" y="133"/>
                    <a:pt x="136" y="128"/>
                    <a:pt x="136" y="124"/>
                  </a:cubicBezTo>
                  <a:cubicBezTo>
                    <a:pt x="136" y="123"/>
                    <a:pt x="136" y="123"/>
                    <a:pt x="135" y="123"/>
                  </a:cubicBezTo>
                  <a:close/>
                  <a:moveTo>
                    <a:pt x="258" y="127"/>
                  </a:moveTo>
                  <a:cubicBezTo>
                    <a:pt x="253" y="130"/>
                    <a:pt x="251" y="136"/>
                    <a:pt x="246" y="138"/>
                  </a:cubicBezTo>
                  <a:cubicBezTo>
                    <a:pt x="246" y="141"/>
                    <a:pt x="243" y="142"/>
                    <a:pt x="242" y="145"/>
                  </a:cubicBezTo>
                  <a:cubicBezTo>
                    <a:pt x="241" y="145"/>
                    <a:pt x="240" y="146"/>
                    <a:pt x="239" y="146"/>
                  </a:cubicBezTo>
                  <a:cubicBezTo>
                    <a:pt x="239" y="147"/>
                    <a:pt x="238" y="147"/>
                    <a:pt x="239" y="148"/>
                  </a:cubicBezTo>
                  <a:cubicBezTo>
                    <a:pt x="234" y="152"/>
                    <a:pt x="231" y="158"/>
                    <a:pt x="226" y="163"/>
                  </a:cubicBezTo>
                  <a:cubicBezTo>
                    <a:pt x="226" y="165"/>
                    <a:pt x="225" y="167"/>
                    <a:pt x="226" y="168"/>
                  </a:cubicBezTo>
                  <a:cubicBezTo>
                    <a:pt x="237" y="156"/>
                    <a:pt x="248" y="144"/>
                    <a:pt x="258" y="132"/>
                  </a:cubicBezTo>
                  <a:cubicBezTo>
                    <a:pt x="259" y="130"/>
                    <a:pt x="259" y="129"/>
                    <a:pt x="259" y="126"/>
                  </a:cubicBezTo>
                  <a:cubicBezTo>
                    <a:pt x="259" y="126"/>
                    <a:pt x="258" y="126"/>
                    <a:pt x="258" y="126"/>
                  </a:cubicBezTo>
                  <a:cubicBezTo>
                    <a:pt x="258" y="126"/>
                    <a:pt x="258" y="127"/>
                    <a:pt x="258" y="127"/>
                  </a:cubicBezTo>
                  <a:close/>
                  <a:moveTo>
                    <a:pt x="135" y="132"/>
                  </a:moveTo>
                  <a:cubicBezTo>
                    <a:pt x="127" y="143"/>
                    <a:pt x="119" y="154"/>
                    <a:pt x="109" y="163"/>
                  </a:cubicBezTo>
                  <a:cubicBezTo>
                    <a:pt x="110" y="165"/>
                    <a:pt x="106" y="167"/>
                    <a:pt x="107" y="169"/>
                  </a:cubicBezTo>
                  <a:cubicBezTo>
                    <a:pt x="106" y="170"/>
                    <a:pt x="105" y="170"/>
                    <a:pt x="104" y="172"/>
                  </a:cubicBezTo>
                  <a:cubicBezTo>
                    <a:pt x="105" y="172"/>
                    <a:pt x="104" y="175"/>
                    <a:pt x="105" y="176"/>
                  </a:cubicBezTo>
                  <a:cubicBezTo>
                    <a:pt x="107" y="176"/>
                    <a:pt x="109" y="175"/>
                    <a:pt x="109" y="172"/>
                  </a:cubicBezTo>
                  <a:cubicBezTo>
                    <a:pt x="112" y="171"/>
                    <a:pt x="113" y="168"/>
                    <a:pt x="115" y="166"/>
                  </a:cubicBezTo>
                  <a:cubicBezTo>
                    <a:pt x="116" y="163"/>
                    <a:pt x="119" y="161"/>
                    <a:pt x="121" y="158"/>
                  </a:cubicBezTo>
                  <a:cubicBezTo>
                    <a:pt x="127" y="151"/>
                    <a:pt x="132" y="144"/>
                    <a:pt x="137" y="137"/>
                  </a:cubicBezTo>
                  <a:cubicBezTo>
                    <a:pt x="137" y="135"/>
                    <a:pt x="137" y="134"/>
                    <a:pt x="137" y="132"/>
                  </a:cubicBezTo>
                  <a:cubicBezTo>
                    <a:pt x="136" y="132"/>
                    <a:pt x="136" y="132"/>
                    <a:pt x="135" y="13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8"/>
                    <a:pt x="238" y="158"/>
                  </a:cubicBezTo>
                  <a:cubicBezTo>
                    <a:pt x="237" y="159"/>
                    <a:pt x="237" y="160"/>
                    <a:pt x="235" y="160"/>
                  </a:cubicBezTo>
                  <a:cubicBezTo>
                    <a:pt x="233" y="165"/>
                    <a:pt x="228" y="168"/>
                    <a:pt x="226" y="174"/>
                  </a:cubicBezTo>
                  <a:cubicBezTo>
                    <a:pt x="228" y="174"/>
                    <a:pt x="226" y="177"/>
                    <a:pt x="227" y="178"/>
                  </a:cubicBezTo>
                  <a:cubicBezTo>
                    <a:pt x="237" y="165"/>
                    <a:pt x="250" y="153"/>
                    <a:pt x="259" y="140"/>
                  </a:cubicBezTo>
                  <a:cubicBezTo>
                    <a:pt x="259" y="138"/>
                    <a:pt x="259" y="136"/>
                    <a:pt x="259" y="135"/>
                  </a:cubicBezTo>
                  <a:cubicBezTo>
                    <a:pt x="251" y="142"/>
                    <a:pt x="246" y="150"/>
                    <a:pt x="238" y="157"/>
                  </a:cubicBezTo>
                  <a:close/>
                  <a:moveTo>
                    <a:pt x="183" y="154"/>
                  </a:moveTo>
                  <a:cubicBezTo>
                    <a:pt x="181" y="155"/>
                    <a:pt x="181" y="159"/>
                    <a:pt x="178" y="159"/>
                  </a:cubicBezTo>
                  <a:cubicBezTo>
                    <a:pt x="176" y="164"/>
                    <a:pt x="172" y="166"/>
                    <a:pt x="169" y="171"/>
                  </a:cubicBezTo>
                  <a:cubicBezTo>
                    <a:pt x="170" y="174"/>
                    <a:pt x="167" y="175"/>
                    <a:pt x="167" y="179"/>
                  </a:cubicBezTo>
                  <a:cubicBezTo>
                    <a:pt x="171" y="175"/>
                    <a:pt x="175" y="171"/>
                    <a:pt x="178" y="167"/>
                  </a:cubicBezTo>
                  <a:cubicBezTo>
                    <a:pt x="183" y="161"/>
                    <a:pt x="188" y="154"/>
                    <a:pt x="193" y="148"/>
                  </a:cubicBezTo>
                  <a:cubicBezTo>
                    <a:pt x="196" y="144"/>
                    <a:pt x="200" y="141"/>
                    <a:pt x="197" y="136"/>
                  </a:cubicBezTo>
                  <a:cubicBezTo>
                    <a:pt x="192" y="141"/>
                    <a:pt x="187" y="147"/>
                    <a:pt x="183" y="154"/>
                  </a:cubicBezTo>
                  <a:close/>
                  <a:moveTo>
                    <a:pt x="59" y="136"/>
                  </a:moveTo>
                  <a:cubicBezTo>
                    <a:pt x="52" y="142"/>
                    <a:pt x="47" y="149"/>
                    <a:pt x="41" y="156"/>
                  </a:cubicBezTo>
                  <a:cubicBezTo>
                    <a:pt x="42" y="159"/>
                    <a:pt x="40" y="161"/>
                    <a:pt x="41" y="163"/>
                  </a:cubicBezTo>
                  <a:cubicBezTo>
                    <a:pt x="48" y="154"/>
                    <a:pt x="55" y="145"/>
                    <a:pt x="63" y="136"/>
                  </a:cubicBezTo>
                  <a:cubicBezTo>
                    <a:pt x="62" y="136"/>
                    <a:pt x="60" y="137"/>
                    <a:pt x="59" y="136"/>
                  </a:cubicBezTo>
                  <a:close/>
                  <a:moveTo>
                    <a:pt x="40" y="148"/>
                  </a:moveTo>
                  <a:cubicBezTo>
                    <a:pt x="41" y="149"/>
                    <a:pt x="41" y="151"/>
                    <a:pt x="41" y="152"/>
                  </a:cubicBezTo>
                  <a:cubicBezTo>
                    <a:pt x="46" y="147"/>
                    <a:pt x="50" y="142"/>
                    <a:pt x="54" y="137"/>
                  </a:cubicBezTo>
                  <a:cubicBezTo>
                    <a:pt x="52" y="137"/>
                    <a:pt x="51" y="136"/>
                    <a:pt x="50" y="137"/>
                  </a:cubicBezTo>
                  <a:cubicBezTo>
                    <a:pt x="47" y="140"/>
                    <a:pt x="43" y="144"/>
                    <a:pt x="40" y="148"/>
                  </a:cubicBezTo>
                  <a:close/>
                  <a:moveTo>
                    <a:pt x="66" y="137"/>
                  </a:moveTo>
                  <a:cubicBezTo>
                    <a:pt x="62" y="140"/>
                    <a:pt x="60" y="144"/>
                    <a:pt x="56" y="148"/>
                  </a:cubicBezTo>
                  <a:cubicBezTo>
                    <a:pt x="54" y="151"/>
                    <a:pt x="51" y="153"/>
                    <a:pt x="50" y="155"/>
                  </a:cubicBezTo>
                  <a:cubicBezTo>
                    <a:pt x="48" y="157"/>
                    <a:pt x="47" y="159"/>
                    <a:pt x="46" y="162"/>
                  </a:cubicBezTo>
                  <a:cubicBezTo>
                    <a:pt x="43" y="165"/>
                    <a:pt x="40" y="167"/>
                    <a:pt x="41" y="172"/>
                  </a:cubicBezTo>
                  <a:cubicBezTo>
                    <a:pt x="48" y="166"/>
                    <a:pt x="52" y="159"/>
                    <a:pt x="58" y="153"/>
                  </a:cubicBezTo>
                  <a:cubicBezTo>
                    <a:pt x="61" y="149"/>
                    <a:pt x="64" y="146"/>
                    <a:pt x="68" y="142"/>
                  </a:cubicBezTo>
                  <a:cubicBezTo>
                    <a:pt x="68" y="139"/>
                    <a:pt x="71" y="139"/>
                    <a:pt x="70" y="136"/>
                  </a:cubicBezTo>
                  <a:cubicBezTo>
                    <a:pt x="69" y="136"/>
                    <a:pt x="68" y="137"/>
                    <a:pt x="66" y="137"/>
                  </a:cubicBezTo>
                  <a:close/>
                  <a:moveTo>
                    <a:pt x="39" y="137"/>
                  </a:moveTo>
                  <a:cubicBezTo>
                    <a:pt x="39" y="139"/>
                    <a:pt x="40" y="142"/>
                    <a:pt x="41" y="144"/>
                  </a:cubicBezTo>
                  <a:cubicBezTo>
                    <a:pt x="42" y="142"/>
                    <a:pt x="45" y="140"/>
                    <a:pt x="46" y="137"/>
                  </a:cubicBezTo>
                  <a:cubicBezTo>
                    <a:pt x="44" y="136"/>
                    <a:pt x="41" y="137"/>
                    <a:pt x="39" y="137"/>
                  </a:cubicBezTo>
                  <a:close/>
                  <a:moveTo>
                    <a:pt x="71" y="141"/>
                  </a:moveTo>
                  <a:cubicBezTo>
                    <a:pt x="67" y="145"/>
                    <a:pt x="64" y="150"/>
                    <a:pt x="60" y="153"/>
                  </a:cubicBezTo>
                  <a:cubicBezTo>
                    <a:pt x="55" y="162"/>
                    <a:pt x="48" y="166"/>
                    <a:pt x="44" y="175"/>
                  </a:cubicBezTo>
                  <a:cubicBezTo>
                    <a:pt x="43" y="176"/>
                    <a:pt x="42" y="176"/>
                    <a:pt x="41" y="176"/>
                  </a:cubicBezTo>
                  <a:cubicBezTo>
                    <a:pt x="42" y="179"/>
                    <a:pt x="41" y="180"/>
                    <a:pt x="42" y="182"/>
                  </a:cubicBezTo>
                  <a:cubicBezTo>
                    <a:pt x="44" y="180"/>
                    <a:pt x="47" y="178"/>
                    <a:pt x="48" y="174"/>
                  </a:cubicBezTo>
                  <a:cubicBezTo>
                    <a:pt x="54" y="171"/>
                    <a:pt x="56" y="164"/>
                    <a:pt x="61" y="161"/>
                  </a:cubicBezTo>
                  <a:cubicBezTo>
                    <a:pt x="63" y="156"/>
                    <a:pt x="68" y="154"/>
                    <a:pt x="69" y="149"/>
                  </a:cubicBezTo>
                  <a:cubicBezTo>
                    <a:pt x="70" y="149"/>
                    <a:pt x="71" y="148"/>
                    <a:pt x="72" y="148"/>
                  </a:cubicBezTo>
                  <a:cubicBezTo>
                    <a:pt x="73" y="146"/>
                    <a:pt x="72" y="143"/>
                    <a:pt x="72" y="141"/>
                  </a:cubicBezTo>
                  <a:cubicBezTo>
                    <a:pt x="71" y="141"/>
                    <a:pt x="71" y="141"/>
                    <a:pt x="71" y="141"/>
                  </a:cubicBezTo>
                  <a:close/>
                  <a:moveTo>
                    <a:pt x="110" y="183"/>
                  </a:moveTo>
                  <a:cubicBezTo>
                    <a:pt x="112" y="179"/>
                    <a:pt x="115" y="176"/>
                    <a:pt x="118" y="172"/>
                  </a:cubicBezTo>
                  <a:cubicBezTo>
                    <a:pt x="122" y="167"/>
                    <a:pt x="127" y="161"/>
                    <a:pt x="131" y="156"/>
                  </a:cubicBezTo>
                  <a:cubicBezTo>
                    <a:pt x="132" y="154"/>
                    <a:pt x="133" y="152"/>
                    <a:pt x="134" y="151"/>
                  </a:cubicBezTo>
                  <a:cubicBezTo>
                    <a:pt x="136" y="148"/>
                    <a:pt x="139" y="145"/>
                    <a:pt x="136" y="143"/>
                  </a:cubicBezTo>
                  <a:cubicBezTo>
                    <a:pt x="136" y="144"/>
                    <a:pt x="134" y="144"/>
                    <a:pt x="133" y="145"/>
                  </a:cubicBezTo>
                  <a:cubicBezTo>
                    <a:pt x="128" y="155"/>
                    <a:pt x="119" y="161"/>
                    <a:pt x="115" y="171"/>
                  </a:cubicBezTo>
                  <a:cubicBezTo>
                    <a:pt x="111" y="173"/>
                    <a:pt x="109" y="178"/>
                    <a:pt x="106" y="180"/>
                  </a:cubicBezTo>
                  <a:cubicBezTo>
                    <a:pt x="106" y="182"/>
                    <a:pt x="105" y="186"/>
                    <a:pt x="106" y="188"/>
                  </a:cubicBezTo>
                  <a:cubicBezTo>
                    <a:pt x="107" y="186"/>
                    <a:pt x="108" y="184"/>
                    <a:pt x="110" y="183"/>
                  </a:cubicBezTo>
                  <a:close/>
                  <a:moveTo>
                    <a:pt x="189" y="157"/>
                  </a:moveTo>
                  <a:cubicBezTo>
                    <a:pt x="184" y="161"/>
                    <a:pt x="180" y="166"/>
                    <a:pt x="177" y="172"/>
                  </a:cubicBezTo>
                  <a:cubicBezTo>
                    <a:pt x="173" y="173"/>
                    <a:pt x="171" y="177"/>
                    <a:pt x="170" y="180"/>
                  </a:cubicBezTo>
                  <a:cubicBezTo>
                    <a:pt x="169" y="180"/>
                    <a:pt x="169" y="180"/>
                    <a:pt x="168" y="181"/>
                  </a:cubicBezTo>
                  <a:cubicBezTo>
                    <a:pt x="167" y="184"/>
                    <a:pt x="167" y="186"/>
                    <a:pt x="167" y="189"/>
                  </a:cubicBezTo>
                  <a:cubicBezTo>
                    <a:pt x="175" y="183"/>
                    <a:pt x="179" y="174"/>
                    <a:pt x="185" y="167"/>
                  </a:cubicBezTo>
                  <a:cubicBezTo>
                    <a:pt x="190" y="162"/>
                    <a:pt x="193" y="155"/>
                    <a:pt x="198" y="150"/>
                  </a:cubicBezTo>
                  <a:cubicBezTo>
                    <a:pt x="197" y="149"/>
                    <a:pt x="198" y="147"/>
                    <a:pt x="198" y="146"/>
                  </a:cubicBezTo>
                  <a:cubicBezTo>
                    <a:pt x="198" y="145"/>
                    <a:pt x="198" y="145"/>
                    <a:pt x="197" y="145"/>
                  </a:cubicBezTo>
                  <a:cubicBezTo>
                    <a:pt x="194" y="149"/>
                    <a:pt x="191" y="152"/>
                    <a:pt x="189" y="157"/>
                  </a:cubicBezTo>
                  <a:close/>
                  <a:moveTo>
                    <a:pt x="227" y="183"/>
                  </a:moveTo>
                  <a:cubicBezTo>
                    <a:pt x="227" y="187"/>
                    <a:pt x="227" y="188"/>
                    <a:pt x="227" y="191"/>
                  </a:cubicBezTo>
                  <a:cubicBezTo>
                    <a:pt x="228" y="191"/>
                    <a:pt x="229" y="189"/>
                    <a:pt x="229" y="187"/>
                  </a:cubicBezTo>
                  <a:cubicBezTo>
                    <a:pt x="233" y="185"/>
                    <a:pt x="236" y="179"/>
                    <a:pt x="239" y="178"/>
                  </a:cubicBezTo>
                  <a:cubicBezTo>
                    <a:pt x="238" y="175"/>
                    <a:pt x="240" y="175"/>
                    <a:pt x="241" y="174"/>
                  </a:cubicBezTo>
                  <a:cubicBezTo>
                    <a:pt x="244" y="171"/>
                    <a:pt x="248" y="165"/>
                    <a:pt x="251" y="162"/>
                  </a:cubicBezTo>
                  <a:cubicBezTo>
                    <a:pt x="254" y="158"/>
                    <a:pt x="262" y="153"/>
                    <a:pt x="259" y="146"/>
                  </a:cubicBezTo>
                  <a:cubicBezTo>
                    <a:pt x="246" y="157"/>
                    <a:pt x="237" y="170"/>
                    <a:pt x="227" y="183"/>
                  </a:cubicBezTo>
                  <a:close/>
                  <a:moveTo>
                    <a:pt x="41" y="187"/>
                  </a:moveTo>
                  <a:cubicBezTo>
                    <a:pt x="42" y="189"/>
                    <a:pt x="42" y="189"/>
                    <a:pt x="41" y="191"/>
                  </a:cubicBezTo>
                  <a:cubicBezTo>
                    <a:pt x="44" y="191"/>
                    <a:pt x="43" y="188"/>
                    <a:pt x="45" y="188"/>
                  </a:cubicBezTo>
                  <a:cubicBezTo>
                    <a:pt x="52" y="177"/>
                    <a:pt x="62" y="169"/>
                    <a:pt x="70" y="159"/>
                  </a:cubicBezTo>
                  <a:cubicBezTo>
                    <a:pt x="70" y="157"/>
                    <a:pt x="71" y="156"/>
                    <a:pt x="72" y="155"/>
                  </a:cubicBezTo>
                  <a:cubicBezTo>
                    <a:pt x="72" y="154"/>
                    <a:pt x="73" y="151"/>
                    <a:pt x="71" y="151"/>
                  </a:cubicBezTo>
                  <a:cubicBezTo>
                    <a:pt x="61" y="163"/>
                    <a:pt x="51" y="175"/>
                    <a:pt x="41" y="187"/>
                  </a:cubicBezTo>
                  <a:close/>
                  <a:moveTo>
                    <a:pt x="130" y="159"/>
                  </a:moveTo>
                  <a:cubicBezTo>
                    <a:pt x="128" y="164"/>
                    <a:pt x="123" y="166"/>
                    <a:pt x="122" y="171"/>
                  </a:cubicBezTo>
                  <a:cubicBezTo>
                    <a:pt x="117" y="175"/>
                    <a:pt x="115" y="182"/>
                    <a:pt x="109" y="186"/>
                  </a:cubicBezTo>
                  <a:cubicBezTo>
                    <a:pt x="109" y="189"/>
                    <a:pt x="108" y="191"/>
                    <a:pt x="105" y="192"/>
                  </a:cubicBezTo>
                  <a:cubicBezTo>
                    <a:pt x="106" y="194"/>
                    <a:pt x="106" y="195"/>
                    <a:pt x="106" y="196"/>
                  </a:cubicBezTo>
                  <a:cubicBezTo>
                    <a:pt x="109" y="196"/>
                    <a:pt x="110" y="193"/>
                    <a:pt x="111" y="191"/>
                  </a:cubicBezTo>
                  <a:cubicBezTo>
                    <a:pt x="115" y="187"/>
                    <a:pt x="118" y="182"/>
                    <a:pt x="122" y="178"/>
                  </a:cubicBezTo>
                  <a:cubicBezTo>
                    <a:pt x="124" y="174"/>
                    <a:pt x="127" y="170"/>
                    <a:pt x="130" y="167"/>
                  </a:cubicBezTo>
                  <a:cubicBezTo>
                    <a:pt x="134" y="163"/>
                    <a:pt x="138" y="159"/>
                    <a:pt x="137" y="153"/>
                  </a:cubicBezTo>
                  <a:cubicBezTo>
                    <a:pt x="136" y="153"/>
                    <a:pt x="136" y="152"/>
                    <a:pt x="136" y="152"/>
                  </a:cubicBezTo>
                  <a:cubicBezTo>
                    <a:pt x="134" y="155"/>
                    <a:pt x="133" y="158"/>
                    <a:pt x="130" y="159"/>
                  </a:cubicBezTo>
                  <a:close/>
                  <a:moveTo>
                    <a:pt x="188" y="167"/>
                  </a:moveTo>
                  <a:cubicBezTo>
                    <a:pt x="186" y="168"/>
                    <a:pt x="185" y="168"/>
                    <a:pt x="185" y="170"/>
                  </a:cubicBezTo>
                  <a:cubicBezTo>
                    <a:pt x="184" y="170"/>
                    <a:pt x="184" y="171"/>
                    <a:pt x="183" y="171"/>
                  </a:cubicBezTo>
                  <a:cubicBezTo>
                    <a:pt x="180" y="177"/>
                    <a:pt x="176" y="183"/>
                    <a:pt x="172" y="189"/>
                  </a:cubicBezTo>
                  <a:cubicBezTo>
                    <a:pt x="171" y="189"/>
                    <a:pt x="171" y="189"/>
                    <a:pt x="170" y="189"/>
                  </a:cubicBezTo>
                  <a:cubicBezTo>
                    <a:pt x="169" y="192"/>
                    <a:pt x="166" y="194"/>
                    <a:pt x="167" y="200"/>
                  </a:cubicBezTo>
                  <a:cubicBezTo>
                    <a:pt x="170" y="200"/>
                    <a:pt x="170" y="196"/>
                    <a:pt x="172" y="196"/>
                  </a:cubicBezTo>
                  <a:cubicBezTo>
                    <a:pt x="180" y="185"/>
                    <a:pt x="188" y="174"/>
                    <a:pt x="196" y="163"/>
                  </a:cubicBezTo>
                  <a:cubicBezTo>
                    <a:pt x="196" y="163"/>
                    <a:pt x="197" y="163"/>
                    <a:pt x="198" y="163"/>
                  </a:cubicBezTo>
                  <a:cubicBezTo>
                    <a:pt x="198" y="159"/>
                    <a:pt x="199" y="157"/>
                    <a:pt x="198" y="155"/>
                  </a:cubicBezTo>
                  <a:cubicBezTo>
                    <a:pt x="194" y="158"/>
                    <a:pt x="190" y="162"/>
                    <a:pt x="188" y="167"/>
                  </a:cubicBezTo>
                  <a:close/>
                  <a:moveTo>
                    <a:pt x="250" y="165"/>
                  </a:moveTo>
                  <a:cubicBezTo>
                    <a:pt x="249" y="167"/>
                    <a:pt x="246" y="169"/>
                    <a:pt x="245" y="171"/>
                  </a:cubicBezTo>
                  <a:cubicBezTo>
                    <a:pt x="241" y="175"/>
                    <a:pt x="239" y="179"/>
                    <a:pt x="236" y="183"/>
                  </a:cubicBezTo>
                  <a:cubicBezTo>
                    <a:pt x="233" y="186"/>
                    <a:pt x="230" y="189"/>
                    <a:pt x="229" y="194"/>
                  </a:cubicBezTo>
                  <a:cubicBezTo>
                    <a:pt x="229" y="194"/>
                    <a:pt x="228" y="195"/>
                    <a:pt x="227" y="195"/>
                  </a:cubicBezTo>
                  <a:cubicBezTo>
                    <a:pt x="228" y="197"/>
                    <a:pt x="227" y="199"/>
                    <a:pt x="228" y="201"/>
                  </a:cubicBezTo>
                  <a:cubicBezTo>
                    <a:pt x="239" y="189"/>
                    <a:pt x="249" y="174"/>
                    <a:pt x="260" y="162"/>
                  </a:cubicBezTo>
                  <a:cubicBezTo>
                    <a:pt x="260" y="160"/>
                    <a:pt x="261" y="157"/>
                    <a:pt x="259" y="156"/>
                  </a:cubicBezTo>
                  <a:cubicBezTo>
                    <a:pt x="257" y="159"/>
                    <a:pt x="254" y="163"/>
                    <a:pt x="250" y="165"/>
                  </a:cubicBezTo>
                  <a:close/>
                  <a:moveTo>
                    <a:pt x="45" y="193"/>
                  </a:moveTo>
                  <a:cubicBezTo>
                    <a:pt x="45" y="193"/>
                    <a:pt x="43" y="193"/>
                    <a:pt x="43" y="194"/>
                  </a:cubicBezTo>
                  <a:cubicBezTo>
                    <a:pt x="43" y="194"/>
                    <a:pt x="43" y="196"/>
                    <a:pt x="41" y="196"/>
                  </a:cubicBezTo>
                  <a:cubicBezTo>
                    <a:pt x="42" y="198"/>
                    <a:pt x="41" y="200"/>
                    <a:pt x="42" y="201"/>
                  </a:cubicBezTo>
                  <a:cubicBezTo>
                    <a:pt x="52" y="189"/>
                    <a:pt x="63" y="178"/>
                    <a:pt x="72" y="166"/>
                  </a:cubicBezTo>
                  <a:cubicBezTo>
                    <a:pt x="72" y="163"/>
                    <a:pt x="72" y="161"/>
                    <a:pt x="72" y="160"/>
                  </a:cubicBezTo>
                  <a:cubicBezTo>
                    <a:pt x="63" y="171"/>
                    <a:pt x="52" y="180"/>
                    <a:pt x="45" y="193"/>
                  </a:cubicBezTo>
                  <a:close/>
                  <a:moveTo>
                    <a:pt x="136" y="163"/>
                  </a:moveTo>
                  <a:cubicBezTo>
                    <a:pt x="134" y="166"/>
                    <a:pt x="132" y="168"/>
                    <a:pt x="129" y="170"/>
                  </a:cubicBezTo>
                  <a:cubicBezTo>
                    <a:pt x="129" y="172"/>
                    <a:pt x="128" y="173"/>
                    <a:pt x="127" y="173"/>
                  </a:cubicBezTo>
                  <a:cubicBezTo>
                    <a:pt x="126" y="176"/>
                    <a:pt x="124" y="177"/>
                    <a:pt x="122" y="179"/>
                  </a:cubicBezTo>
                  <a:cubicBezTo>
                    <a:pt x="120" y="185"/>
                    <a:pt x="113" y="190"/>
                    <a:pt x="110" y="197"/>
                  </a:cubicBezTo>
                  <a:cubicBezTo>
                    <a:pt x="108" y="198"/>
                    <a:pt x="106" y="201"/>
                    <a:pt x="107" y="203"/>
                  </a:cubicBezTo>
                  <a:cubicBezTo>
                    <a:pt x="109" y="202"/>
                    <a:pt x="110" y="200"/>
                    <a:pt x="111" y="198"/>
                  </a:cubicBezTo>
                  <a:cubicBezTo>
                    <a:pt x="121" y="188"/>
                    <a:pt x="128" y="177"/>
                    <a:pt x="137" y="168"/>
                  </a:cubicBezTo>
                  <a:cubicBezTo>
                    <a:pt x="137" y="166"/>
                    <a:pt x="138" y="164"/>
                    <a:pt x="136" y="163"/>
                  </a:cubicBezTo>
                  <a:close/>
                  <a:moveTo>
                    <a:pt x="188" y="177"/>
                  </a:moveTo>
                  <a:cubicBezTo>
                    <a:pt x="188" y="178"/>
                    <a:pt x="187" y="178"/>
                    <a:pt x="187" y="179"/>
                  </a:cubicBezTo>
                  <a:cubicBezTo>
                    <a:pt x="185" y="179"/>
                    <a:pt x="186" y="181"/>
                    <a:pt x="185" y="182"/>
                  </a:cubicBezTo>
                  <a:cubicBezTo>
                    <a:pt x="184" y="183"/>
                    <a:pt x="183" y="183"/>
                    <a:pt x="182" y="184"/>
                  </a:cubicBezTo>
                  <a:cubicBezTo>
                    <a:pt x="182" y="185"/>
                    <a:pt x="182" y="186"/>
                    <a:pt x="182" y="186"/>
                  </a:cubicBezTo>
                  <a:cubicBezTo>
                    <a:pt x="181" y="187"/>
                    <a:pt x="179" y="188"/>
                    <a:pt x="179" y="189"/>
                  </a:cubicBezTo>
                  <a:cubicBezTo>
                    <a:pt x="179" y="189"/>
                    <a:pt x="179" y="190"/>
                    <a:pt x="179" y="190"/>
                  </a:cubicBezTo>
                  <a:cubicBezTo>
                    <a:pt x="178" y="191"/>
                    <a:pt x="177" y="191"/>
                    <a:pt x="177" y="192"/>
                  </a:cubicBezTo>
                  <a:cubicBezTo>
                    <a:pt x="176" y="192"/>
                    <a:pt x="177" y="193"/>
                    <a:pt x="177" y="193"/>
                  </a:cubicBezTo>
                  <a:cubicBezTo>
                    <a:pt x="176" y="193"/>
                    <a:pt x="175" y="193"/>
                    <a:pt x="175" y="194"/>
                  </a:cubicBezTo>
                  <a:cubicBezTo>
                    <a:pt x="174" y="195"/>
                    <a:pt x="174" y="196"/>
                    <a:pt x="174" y="197"/>
                  </a:cubicBezTo>
                  <a:cubicBezTo>
                    <a:pt x="170" y="202"/>
                    <a:pt x="165" y="205"/>
                    <a:pt x="168" y="211"/>
                  </a:cubicBezTo>
                  <a:cubicBezTo>
                    <a:pt x="174" y="206"/>
                    <a:pt x="178" y="197"/>
                    <a:pt x="184" y="191"/>
                  </a:cubicBezTo>
                  <a:cubicBezTo>
                    <a:pt x="184" y="190"/>
                    <a:pt x="186" y="190"/>
                    <a:pt x="186" y="189"/>
                  </a:cubicBezTo>
                  <a:cubicBezTo>
                    <a:pt x="186" y="189"/>
                    <a:pt x="186" y="188"/>
                    <a:pt x="186" y="187"/>
                  </a:cubicBezTo>
                  <a:cubicBezTo>
                    <a:pt x="190" y="181"/>
                    <a:pt x="200" y="176"/>
                    <a:pt x="199" y="166"/>
                  </a:cubicBezTo>
                  <a:cubicBezTo>
                    <a:pt x="198" y="166"/>
                    <a:pt x="198" y="166"/>
                    <a:pt x="198" y="166"/>
                  </a:cubicBezTo>
                  <a:cubicBezTo>
                    <a:pt x="194" y="169"/>
                    <a:pt x="192" y="174"/>
                    <a:pt x="188" y="177"/>
                  </a:cubicBezTo>
                  <a:close/>
                  <a:moveTo>
                    <a:pt x="246" y="182"/>
                  </a:moveTo>
                  <a:cubicBezTo>
                    <a:pt x="245" y="183"/>
                    <a:pt x="244" y="183"/>
                    <a:pt x="244" y="184"/>
                  </a:cubicBezTo>
                  <a:cubicBezTo>
                    <a:pt x="243" y="184"/>
                    <a:pt x="243" y="186"/>
                    <a:pt x="243" y="186"/>
                  </a:cubicBezTo>
                  <a:cubicBezTo>
                    <a:pt x="241" y="190"/>
                    <a:pt x="237" y="191"/>
                    <a:pt x="235" y="194"/>
                  </a:cubicBezTo>
                  <a:cubicBezTo>
                    <a:pt x="235" y="195"/>
                    <a:pt x="235" y="196"/>
                    <a:pt x="234" y="196"/>
                  </a:cubicBezTo>
                  <a:cubicBezTo>
                    <a:pt x="233" y="198"/>
                    <a:pt x="230" y="200"/>
                    <a:pt x="229" y="203"/>
                  </a:cubicBezTo>
                  <a:cubicBezTo>
                    <a:pt x="228" y="203"/>
                    <a:pt x="230" y="203"/>
                    <a:pt x="229" y="204"/>
                  </a:cubicBezTo>
                  <a:cubicBezTo>
                    <a:pt x="229" y="205"/>
                    <a:pt x="228" y="205"/>
                    <a:pt x="227" y="206"/>
                  </a:cubicBezTo>
                  <a:cubicBezTo>
                    <a:pt x="228" y="208"/>
                    <a:pt x="228" y="211"/>
                    <a:pt x="228" y="213"/>
                  </a:cubicBezTo>
                  <a:cubicBezTo>
                    <a:pt x="235" y="207"/>
                    <a:pt x="239" y="198"/>
                    <a:pt x="247" y="192"/>
                  </a:cubicBezTo>
                  <a:cubicBezTo>
                    <a:pt x="250" y="186"/>
                    <a:pt x="255" y="182"/>
                    <a:pt x="259" y="176"/>
                  </a:cubicBezTo>
                  <a:cubicBezTo>
                    <a:pt x="260" y="176"/>
                    <a:pt x="261" y="178"/>
                    <a:pt x="261" y="177"/>
                  </a:cubicBezTo>
                  <a:cubicBezTo>
                    <a:pt x="260" y="174"/>
                    <a:pt x="262" y="168"/>
                    <a:pt x="260" y="166"/>
                  </a:cubicBezTo>
                  <a:cubicBezTo>
                    <a:pt x="255" y="171"/>
                    <a:pt x="250" y="176"/>
                    <a:pt x="246" y="182"/>
                  </a:cubicBezTo>
                  <a:close/>
                  <a:moveTo>
                    <a:pt x="70" y="173"/>
                  </a:moveTo>
                  <a:cubicBezTo>
                    <a:pt x="69" y="173"/>
                    <a:pt x="68" y="174"/>
                    <a:pt x="67" y="174"/>
                  </a:cubicBezTo>
                  <a:cubicBezTo>
                    <a:pt x="67" y="175"/>
                    <a:pt x="67" y="175"/>
                    <a:pt x="67" y="176"/>
                  </a:cubicBezTo>
                  <a:cubicBezTo>
                    <a:pt x="66" y="178"/>
                    <a:pt x="63" y="180"/>
                    <a:pt x="61" y="182"/>
                  </a:cubicBezTo>
                  <a:cubicBezTo>
                    <a:pt x="58" y="186"/>
                    <a:pt x="55" y="190"/>
                    <a:pt x="51" y="194"/>
                  </a:cubicBezTo>
                  <a:cubicBezTo>
                    <a:pt x="49" y="196"/>
                    <a:pt x="47" y="198"/>
                    <a:pt x="46" y="200"/>
                  </a:cubicBezTo>
                  <a:cubicBezTo>
                    <a:pt x="45" y="201"/>
                    <a:pt x="45" y="202"/>
                    <a:pt x="45" y="203"/>
                  </a:cubicBezTo>
                  <a:cubicBezTo>
                    <a:pt x="44" y="204"/>
                    <a:pt x="43" y="204"/>
                    <a:pt x="42" y="205"/>
                  </a:cubicBezTo>
                  <a:cubicBezTo>
                    <a:pt x="41" y="207"/>
                    <a:pt x="42" y="209"/>
                    <a:pt x="42" y="211"/>
                  </a:cubicBezTo>
                  <a:cubicBezTo>
                    <a:pt x="54" y="201"/>
                    <a:pt x="63" y="188"/>
                    <a:pt x="73" y="176"/>
                  </a:cubicBezTo>
                  <a:cubicBezTo>
                    <a:pt x="73" y="174"/>
                    <a:pt x="73" y="172"/>
                    <a:pt x="72" y="170"/>
                  </a:cubicBezTo>
                  <a:cubicBezTo>
                    <a:pt x="71" y="171"/>
                    <a:pt x="71" y="172"/>
                    <a:pt x="70" y="173"/>
                  </a:cubicBezTo>
                  <a:close/>
                  <a:moveTo>
                    <a:pt x="114" y="198"/>
                  </a:moveTo>
                  <a:cubicBezTo>
                    <a:pt x="114" y="199"/>
                    <a:pt x="110" y="203"/>
                    <a:pt x="109" y="207"/>
                  </a:cubicBezTo>
                  <a:cubicBezTo>
                    <a:pt x="107" y="208"/>
                    <a:pt x="105" y="210"/>
                    <a:pt x="107" y="214"/>
                  </a:cubicBezTo>
                  <a:cubicBezTo>
                    <a:pt x="117" y="201"/>
                    <a:pt x="128" y="188"/>
                    <a:pt x="138" y="174"/>
                  </a:cubicBezTo>
                  <a:cubicBezTo>
                    <a:pt x="138" y="174"/>
                    <a:pt x="138" y="172"/>
                    <a:pt x="137" y="172"/>
                  </a:cubicBezTo>
                  <a:cubicBezTo>
                    <a:pt x="128" y="179"/>
                    <a:pt x="123" y="189"/>
                    <a:pt x="114" y="198"/>
                  </a:cubicBezTo>
                  <a:close/>
                  <a:moveTo>
                    <a:pt x="168" y="214"/>
                  </a:moveTo>
                  <a:cubicBezTo>
                    <a:pt x="169" y="215"/>
                    <a:pt x="169" y="216"/>
                    <a:pt x="169" y="217"/>
                  </a:cubicBezTo>
                  <a:cubicBezTo>
                    <a:pt x="167" y="217"/>
                    <a:pt x="168" y="219"/>
                    <a:pt x="168" y="221"/>
                  </a:cubicBezTo>
                  <a:cubicBezTo>
                    <a:pt x="172" y="218"/>
                    <a:pt x="176" y="213"/>
                    <a:pt x="179" y="207"/>
                  </a:cubicBezTo>
                  <a:cubicBezTo>
                    <a:pt x="184" y="202"/>
                    <a:pt x="189" y="196"/>
                    <a:pt x="193" y="191"/>
                  </a:cubicBezTo>
                  <a:cubicBezTo>
                    <a:pt x="196" y="187"/>
                    <a:pt x="201" y="182"/>
                    <a:pt x="198" y="177"/>
                  </a:cubicBezTo>
                  <a:cubicBezTo>
                    <a:pt x="192" y="181"/>
                    <a:pt x="189" y="188"/>
                    <a:pt x="184" y="193"/>
                  </a:cubicBezTo>
                  <a:cubicBezTo>
                    <a:pt x="180" y="200"/>
                    <a:pt x="173" y="207"/>
                    <a:pt x="168" y="214"/>
                  </a:cubicBezTo>
                  <a:close/>
                  <a:moveTo>
                    <a:pt x="228" y="217"/>
                  </a:moveTo>
                  <a:cubicBezTo>
                    <a:pt x="228" y="219"/>
                    <a:pt x="227" y="221"/>
                    <a:pt x="228" y="224"/>
                  </a:cubicBezTo>
                  <a:cubicBezTo>
                    <a:pt x="234" y="216"/>
                    <a:pt x="240" y="209"/>
                    <a:pt x="247" y="203"/>
                  </a:cubicBezTo>
                  <a:cubicBezTo>
                    <a:pt x="248" y="201"/>
                    <a:pt x="249" y="199"/>
                    <a:pt x="251" y="198"/>
                  </a:cubicBezTo>
                  <a:cubicBezTo>
                    <a:pt x="255" y="193"/>
                    <a:pt x="263" y="187"/>
                    <a:pt x="260" y="179"/>
                  </a:cubicBezTo>
                  <a:cubicBezTo>
                    <a:pt x="249" y="192"/>
                    <a:pt x="237" y="202"/>
                    <a:pt x="228" y="217"/>
                  </a:cubicBezTo>
                  <a:close/>
                  <a:moveTo>
                    <a:pt x="137" y="180"/>
                  </a:moveTo>
                  <a:cubicBezTo>
                    <a:pt x="132" y="185"/>
                    <a:pt x="127" y="193"/>
                    <a:pt x="121" y="199"/>
                  </a:cubicBezTo>
                  <a:cubicBezTo>
                    <a:pt x="120" y="201"/>
                    <a:pt x="117" y="205"/>
                    <a:pt x="114" y="206"/>
                  </a:cubicBezTo>
                  <a:cubicBezTo>
                    <a:pt x="113" y="210"/>
                    <a:pt x="109" y="214"/>
                    <a:pt x="107" y="218"/>
                  </a:cubicBezTo>
                  <a:cubicBezTo>
                    <a:pt x="107" y="218"/>
                    <a:pt x="106" y="218"/>
                    <a:pt x="106" y="218"/>
                  </a:cubicBezTo>
                  <a:cubicBezTo>
                    <a:pt x="106" y="220"/>
                    <a:pt x="106" y="221"/>
                    <a:pt x="106" y="223"/>
                  </a:cubicBezTo>
                  <a:cubicBezTo>
                    <a:pt x="118" y="211"/>
                    <a:pt x="128" y="198"/>
                    <a:pt x="138" y="185"/>
                  </a:cubicBezTo>
                  <a:cubicBezTo>
                    <a:pt x="138" y="183"/>
                    <a:pt x="139" y="182"/>
                    <a:pt x="139" y="180"/>
                  </a:cubicBezTo>
                  <a:cubicBezTo>
                    <a:pt x="138" y="180"/>
                    <a:pt x="138" y="180"/>
                    <a:pt x="137" y="180"/>
                  </a:cubicBezTo>
                  <a:close/>
                  <a:moveTo>
                    <a:pt x="60" y="195"/>
                  </a:moveTo>
                  <a:cubicBezTo>
                    <a:pt x="55" y="203"/>
                    <a:pt x="49" y="207"/>
                    <a:pt x="44" y="214"/>
                  </a:cubicBezTo>
                  <a:cubicBezTo>
                    <a:pt x="44" y="214"/>
                    <a:pt x="42" y="214"/>
                    <a:pt x="43" y="215"/>
                  </a:cubicBezTo>
                  <a:cubicBezTo>
                    <a:pt x="42" y="216"/>
                    <a:pt x="43" y="219"/>
                    <a:pt x="42" y="220"/>
                  </a:cubicBezTo>
                  <a:cubicBezTo>
                    <a:pt x="49" y="213"/>
                    <a:pt x="57" y="205"/>
                    <a:pt x="64" y="197"/>
                  </a:cubicBezTo>
                  <a:cubicBezTo>
                    <a:pt x="67" y="193"/>
                    <a:pt x="70" y="189"/>
                    <a:pt x="73" y="185"/>
                  </a:cubicBezTo>
                  <a:cubicBezTo>
                    <a:pt x="73" y="184"/>
                    <a:pt x="73" y="182"/>
                    <a:pt x="73" y="181"/>
                  </a:cubicBezTo>
                  <a:cubicBezTo>
                    <a:pt x="73" y="181"/>
                    <a:pt x="73" y="181"/>
                    <a:pt x="72" y="181"/>
                  </a:cubicBezTo>
                  <a:cubicBezTo>
                    <a:pt x="68" y="185"/>
                    <a:pt x="65" y="191"/>
                    <a:pt x="60" y="195"/>
                  </a:cubicBezTo>
                  <a:close/>
                  <a:moveTo>
                    <a:pt x="197" y="190"/>
                  </a:moveTo>
                  <a:cubicBezTo>
                    <a:pt x="191" y="195"/>
                    <a:pt x="188" y="201"/>
                    <a:pt x="182" y="207"/>
                  </a:cubicBezTo>
                  <a:cubicBezTo>
                    <a:pt x="182" y="207"/>
                    <a:pt x="182" y="207"/>
                    <a:pt x="182" y="208"/>
                  </a:cubicBezTo>
                  <a:cubicBezTo>
                    <a:pt x="181" y="208"/>
                    <a:pt x="180" y="210"/>
                    <a:pt x="180" y="211"/>
                  </a:cubicBezTo>
                  <a:cubicBezTo>
                    <a:pt x="176" y="213"/>
                    <a:pt x="177" y="217"/>
                    <a:pt x="173" y="218"/>
                  </a:cubicBezTo>
                  <a:cubicBezTo>
                    <a:pt x="174" y="222"/>
                    <a:pt x="170" y="224"/>
                    <a:pt x="168" y="222"/>
                  </a:cubicBezTo>
                  <a:cubicBezTo>
                    <a:pt x="168" y="228"/>
                    <a:pt x="168" y="233"/>
                    <a:pt x="169" y="239"/>
                  </a:cubicBezTo>
                  <a:cubicBezTo>
                    <a:pt x="179" y="229"/>
                    <a:pt x="189" y="218"/>
                    <a:pt x="197" y="205"/>
                  </a:cubicBezTo>
                  <a:cubicBezTo>
                    <a:pt x="198" y="205"/>
                    <a:pt x="198" y="204"/>
                    <a:pt x="199" y="205"/>
                  </a:cubicBezTo>
                  <a:cubicBezTo>
                    <a:pt x="199" y="202"/>
                    <a:pt x="200" y="199"/>
                    <a:pt x="199" y="197"/>
                  </a:cubicBezTo>
                  <a:cubicBezTo>
                    <a:pt x="198" y="198"/>
                    <a:pt x="198" y="198"/>
                    <a:pt x="197" y="198"/>
                  </a:cubicBezTo>
                  <a:cubicBezTo>
                    <a:pt x="194" y="205"/>
                    <a:pt x="188" y="208"/>
                    <a:pt x="185" y="215"/>
                  </a:cubicBezTo>
                  <a:cubicBezTo>
                    <a:pt x="180" y="218"/>
                    <a:pt x="178" y="224"/>
                    <a:pt x="173" y="227"/>
                  </a:cubicBezTo>
                  <a:cubicBezTo>
                    <a:pt x="173" y="229"/>
                    <a:pt x="173" y="229"/>
                    <a:pt x="173" y="230"/>
                  </a:cubicBezTo>
                  <a:cubicBezTo>
                    <a:pt x="172" y="230"/>
                    <a:pt x="171" y="232"/>
                    <a:pt x="170" y="232"/>
                  </a:cubicBezTo>
                  <a:cubicBezTo>
                    <a:pt x="170" y="231"/>
                    <a:pt x="170" y="231"/>
                    <a:pt x="169" y="230"/>
                  </a:cubicBezTo>
                  <a:cubicBezTo>
                    <a:pt x="178" y="217"/>
                    <a:pt x="189" y="207"/>
                    <a:pt x="198" y="195"/>
                  </a:cubicBezTo>
                  <a:cubicBezTo>
                    <a:pt x="198" y="196"/>
                    <a:pt x="200" y="191"/>
                    <a:pt x="199" y="188"/>
                  </a:cubicBezTo>
                  <a:cubicBezTo>
                    <a:pt x="198" y="188"/>
                    <a:pt x="198" y="188"/>
                    <a:pt x="197" y="188"/>
                  </a:cubicBezTo>
                  <a:cubicBezTo>
                    <a:pt x="197" y="189"/>
                    <a:pt x="197" y="189"/>
                    <a:pt x="197" y="190"/>
                  </a:cubicBezTo>
                  <a:close/>
                  <a:moveTo>
                    <a:pt x="63" y="199"/>
                  </a:moveTo>
                  <a:cubicBezTo>
                    <a:pt x="63" y="200"/>
                    <a:pt x="63" y="201"/>
                    <a:pt x="62" y="201"/>
                  </a:cubicBezTo>
                  <a:cubicBezTo>
                    <a:pt x="58" y="207"/>
                    <a:pt x="51" y="213"/>
                    <a:pt x="47" y="218"/>
                  </a:cubicBezTo>
                  <a:cubicBezTo>
                    <a:pt x="47" y="219"/>
                    <a:pt x="47" y="220"/>
                    <a:pt x="47" y="220"/>
                  </a:cubicBezTo>
                  <a:cubicBezTo>
                    <a:pt x="46" y="221"/>
                    <a:pt x="44" y="222"/>
                    <a:pt x="43" y="224"/>
                  </a:cubicBezTo>
                  <a:cubicBezTo>
                    <a:pt x="43" y="224"/>
                    <a:pt x="42" y="227"/>
                    <a:pt x="42" y="227"/>
                  </a:cubicBezTo>
                  <a:cubicBezTo>
                    <a:pt x="42" y="227"/>
                    <a:pt x="43" y="229"/>
                    <a:pt x="42" y="229"/>
                  </a:cubicBezTo>
                  <a:cubicBezTo>
                    <a:pt x="44" y="227"/>
                    <a:pt x="46" y="225"/>
                    <a:pt x="49" y="223"/>
                  </a:cubicBezTo>
                  <a:cubicBezTo>
                    <a:pt x="51" y="221"/>
                    <a:pt x="52" y="218"/>
                    <a:pt x="54" y="216"/>
                  </a:cubicBezTo>
                  <a:cubicBezTo>
                    <a:pt x="54" y="216"/>
                    <a:pt x="55" y="216"/>
                    <a:pt x="56" y="215"/>
                  </a:cubicBezTo>
                  <a:cubicBezTo>
                    <a:pt x="57" y="214"/>
                    <a:pt x="58" y="212"/>
                    <a:pt x="59" y="211"/>
                  </a:cubicBezTo>
                  <a:cubicBezTo>
                    <a:pt x="61" y="208"/>
                    <a:pt x="63" y="207"/>
                    <a:pt x="66" y="204"/>
                  </a:cubicBezTo>
                  <a:cubicBezTo>
                    <a:pt x="69" y="200"/>
                    <a:pt x="75" y="193"/>
                    <a:pt x="72" y="190"/>
                  </a:cubicBezTo>
                  <a:cubicBezTo>
                    <a:pt x="70" y="193"/>
                    <a:pt x="66" y="196"/>
                    <a:pt x="63" y="199"/>
                  </a:cubicBezTo>
                  <a:close/>
                  <a:moveTo>
                    <a:pt x="237" y="215"/>
                  </a:moveTo>
                  <a:cubicBezTo>
                    <a:pt x="236" y="215"/>
                    <a:pt x="237" y="216"/>
                    <a:pt x="236" y="217"/>
                  </a:cubicBezTo>
                  <a:cubicBezTo>
                    <a:pt x="235" y="218"/>
                    <a:pt x="232" y="219"/>
                    <a:pt x="233" y="221"/>
                  </a:cubicBezTo>
                  <a:cubicBezTo>
                    <a:pt x="230" y="222"/>
                    <a:pt x="230" y="226"/>
                    <a:pt x="228" y="227"/>
                  </a:cubicBezTo>
                  <a:cubicBezTo>
                    <a:pt x="228" y="230"/>
                    <a:pt x="229" y="233"/>
                    <a:pt x="229" y="236"/>
                  </a:cubicBezTo>
                  <a:cubicBezTo>
                    <a:pt x="233" y="235"/>
                    <a:pt x="233" y="231"/>
                    <a:pt x="236" y="230"/>
                  </a:cubicBezTo>
                  <a:cubicBezTo>
                    <a:pt x="235" y="228"/>
                    <a:pt x="239" y="224"/>
                    <a:pt x="240" y="224"/>
                  </a:cubicBezTo>
                  <a:cubicBezTo>
                    <a:pt x="241" y="221"/>
                    <a:pt x="243" y="220"/>
                    <a:pt x="244" y="218"/>
                  </a:cubicBezTo>
                  <a:cubicBezTo>
                    <a:pt x="244" y="218"/>
                    <a:pt x="244" y="218"/>
                    <a:pt x="244" y="217"/>
                  </a:cubicBezTo>
                  <a:cubicBezTo>
                    <a:pt x="249" y="213"/>
                    <a:pt x="253" y="208"/>
                    <a:pt x="256" y="203"/>
                  </a:cubicBezTo>
                  <a:cubicBezTo>
                    <a:pt x="259" y="200"/>
                    <a:pt x="263" y="197"/>
                    <a:pt x="261" y="190"/>
                  </a:cubicBezTo>
                  <a:cubicBezTo>
                    <a:pt x="255" y="195"/>
                    <a:pt x="250" y="201"/>
                    <a:pt x="245" y="206"/>
                  </a:cubicBezTo>
                  <a:cubicBezTo>
                    <a:pt x="245" y="206"/>
                    <a:pt x="246" y="206"/>
                    <a:pt x="245" y="205"/>
                  </a:cubicBezTo>
                  <a:cubicBezTo>
                    <a:pt x="245" y="206"/>
                    <a:pt x="245" y="207"/>
                    <a:pt x="244" y="207"/>
                  </a:cubicBezTo>
                  <a:cubicBezTo>
                    <a:pt x="244" y="207"/>
                    <a:pt x="245" y="207"/>
                    <a:pt x="244" y="206"/>
                  </a:cubicBezTo>
                  <a:cubicBezTo>
                    <a:pt x="244" y="207"/>
                    <a:pt x="242" y="207"/>
                    <a:pt x="242" y="208"/>
                  </a:cubicBezTo>
                  <a:cubicBezTo>
                    <a:pt x="243" y="209"/>
                    <a:pt x="243" y="208"/>
                    <a:pt x="244" y="208"/>
                  </a:cubicBezTo>
                  <a:cubicBezTo>
                    <a:pt x="243" y="211"/>
                    <a:pt x="239" y="212"/>
                    <a:pt x="237" y="215"/>
                  </a:cubicBezTo>
                  <a:close/>
                  <a:moveTo>
                    <a:pt x="129" y="199"/>
                  </a:moveTo>
                  <a:cubicBezTo>
                    <a:pt x="127" y="204"/>
                    <a:pt x="122" y="206"/>
                    <a:pt x="120" y="211"/>
                  </a:cubicBezTo>
                  <a:cubicBezTo>
                    <a:pt x="120" y="211"/>
                    <a:pt x="119" y="211"/>
                    <a:pt x="119" y="211"/>
                  </a:cubicBezTo>
                  <a:cubicBezTo>
                    <a:pt x="118" y="214"/>
                    <a:pt x="115" y="215"/>
                    <a:pt x="114" y="218"/>
                  </a:cubicBezTo>
                  <a:cubicBezTo>
                    <a:pt x="114" y="218"/>
                    <a:pt x="114" y="218"/>
                    <a:pt x="113" y="218"/>
                  </a:cubicBezTo>
                  <a:cubicBezTo>
                    <a:pt x="114" y="219"/>
                    <a:pt x="113" y="219"/>
                    <a:pt x="112" y="220"/>
                  </a:cubicBezTo>
                  <a:cubicBezTo>
                    <a:pt x="110" y="222"/>
                    <a:pt x="109" y="227"/>
                    <a:pt x="106" y="227"/>
                  </a:cubicBezTo>
                  <a:cubicBezTo>
                    <a:pt x="107" y="230"/>
                    <a:pt x="105" y="231"/>
                    <a:pt x="107" y="232"/>
                  </a:cubicBezTo>
                  <a:cubicBezTo>
                    <a:pt x="116" y="220"/>
                    <a:pt x="127" y="211"/>
                    <a:pt x="135" y="198"/>
                  </a:cubicBezTo>
                  <a:cubicBezTo>
                    <a:pt x="137" y="198"/>
                    <a:pt x="137" y="197"/>
                    <a:pt x="138" y="196"/>
                  </a:cubicBezTo>
                  <a:cubicBezTo>
                    <a:pt x="138" y="194"/>
                    <a:pt x="139" y="191"/>
                    <a:pt x="137" y="190"/>
                  </a:cubicBezTo>
                  <a:cubicBezTo>
                    <a:pt x="134" y="193"/>
                    <a:pt x="133" y="197"/>
                    <a:pt x="129" y="199"/>
                  </a:cubicBezTo>
                  <a:close/>
                  <a:moveTo>
                    <a:pt x="120" y="219"/>
                  </a:moveTo>
                  <a:cubicBezTo>
                    <a:pt x="118" y="227"/>
                    <a:pt x="105" y="230"/>
                    <a:pt x="106" y="242"/>
                  </a:cubicBezTo>
                  <a:cubicBezTo>
                    <a:pt x="111" y="237"/>
                    <a:pt x="116" y="232"/>
                    <a:pt x="120" y="226"/>
                  </a:cubicBezTo>
                  <a:cubicBezTo>
                    <a:pt x="127" y="221"/>
                    <a:pt x="130" y="213"/>
                    <a:pt x="137" y="208"/>
                  </a:cubicBezTo>
                  <a:cubicBezTo>
                    <a:pt x="138" y="204"/>
                    <a:pt x="139" y="202"/>
                    <a:pt x="138" y="199"/>
                  </a:cubicBezTo>
                  <a:cubicBezTo>
                    <a:pt x="132" y="206"/>
                    <a:pt x="127" y="213"/>
                    <a:pt x="120" y="219"/>
                  </a:cubicBezTo>
                  <a:close/>
                  <a:moveTo>
                    <a:pt x="73" y="199"/>
                  </a:moveTo>
                  <a:cubicBezTo>
                    <a:pt x="69" y="202"/>
                    <a:pt x="66" y="206"/>
                    <a:pt x="62" y="211"/>
                  </a:cubicBezTo>
                  <a:cubicBezTo>
                    <a:pt x="58" y="215"/>
                    <a:pt x="55" y="219"/>
                    <a:pt x="52" y="222"/>
                  </a:cubicBezTo>
                  <a:cubicBezTo>
                    <a:pt x="49" y="227"/>
                    <a:pt x="42" y="231"/>
                    <a:pt x="42" y="237"/>
                  </a:cubicBezTo>
                  <a:cubicBezTo>
                    <a:pt x="48" y="233"/>
                    <a:pt x="53" y="226"/>
                    <a:pt x="58" y="221"/>
                  </a:cubicBezTo>
                  <a:cubicBezTo>
                    <a:pt x="63" y="215"/>
                    <a:pt x="70" y="211"/>
                    <a:pt x="73" y="205"/>
                  </a:cubicBezTo>
                  <a:cubicBezTo>
                    <a:pt x="73" y="204"/>
                    <a:pt x="73" y="204"/>
                    <a:pt x="73" y="204"/>
                  </a:cubicBezTo>
                  <a:cubicBezTo>
                    <a:pt x="73" y="202"/>
                    <a:pt x="73" y="201"/>
                    <a:pt x="74" y="199"/>
                  </a:cubicBezTo>
                  <a:cubicBezTo>
                    <a:pt x="73" y="199"/>
                    <a:pt x="73" y="199"/>
                    <a:pt x="73" y="199"/>
                  </a:cubicBezTo>
                  <a:close/>
                  <a:moveTo>
                    <a:pt x="242" y="232"/>
                  </a:moveTo>
                  <a:cubicBezTo>
                    <a:pt x="239" y="234"/>
                    <a:pt x="239" y="237"/>
                    <a:pt x="237" y="238"/>
                  </a:cubicBezTo>
                  <a:cubicBezTo>
                    <a:pt x="235" y="243"/>
                    <a:pt x="229" y="245"/>
                    <a:pt x="229" y="252"/>
                  </a:cubicBezTo>
                  <a:cubicBezTo>
                    <a:pt x="235" y="246"/>
                    <a:pt x="243" y="237"/>
                    <a:pt x="249" y="230"/>
                  </a:cubicBezTo>
                  <a:cubicBezTo>
                    <a:pt x="250" y="229"/>
                    <a:pt x="253" y="226"/>
                    <a:pt x="253" y="227"/>
                  </a:cubicBezTo>
                  <a:cubicBezTo>
                    <a:pt x="255" y="221"/>
                    <a:pt x="263" y="220"/>
                    <a:pt x="261" y="210"/>
                  </a:cubicBezTo>
                  <a:cubicBezTo>
                    <a:pt x="255" y="216"/>
                    <a:pt x="250" y="225"/>
                    <a:pt x="244" y="229"/>
                  </a:cubicBezTo>
                  <a:cubicBezTo>
                    <a:pt x="244" y="229"/>
                    <a:pt x="244" y="230"/>
                    <a:pt x="244" y="230"/>
                  </a:cubicBezTo>
                  <a:cubicBezTo>
                    <a:pt x="244" y="230"/>
                    <a:pt x="243" y="230"/>
                    <a:pt x="242" y="230"/>
                  </a:cubicBezTo>
                  <a:cubicBezTo>
                    <a:pt x="242" y="231"/>
                    <a:pt x="243" y="231"/>
                    <a:pt x="242" y="232"/>
                  </a:cubicBezTo>
                  <a:close/>
                  <a:moveTo>
                    <a:pt x="239" y="235"/>
                  </a:moveTo>
                  <a:cubicBezTo>
                    <a:pt x="242" y="229"/>
                    <a:pt x="247" y="225"/>
                    <a:pt x="251" y="220"/>
                  </a:cubicBezTo>
                  <a:cubicBezTo>
                    <a:pt x="251" y="221"/>
                    <a:pt x="251" y="221"/>
                    <a:pt x="251" y="220"/>
                  </a:cubicBezTo>
                  <a:cubicBezTo>
                    <a:pt x="253" y="217"/>
                    <a:pt x="257" y="213"/>
                    <a:pt x="259" y="209"/>
                  </a:cubicBezTo>
                  <a:cubicBezTo>
                    <a:pt x="260" y="208"/>
                    <a:pt x="260" y="208"/>
                    <a:pt x="261" y="208"/>
                  </a:cubicBezTo>
                  <a:cubicBezTo>
                    <a:pt x="262" y="206"/>
                    <a:pt x="261" y="203"/>
                    <a:pt x="261" y="200"/>
                  </a:cubicBezTo>
                  <a:cubicBezTo>
                    <a:pt x="255" y="205"/>
                    <a:pt x="251" y="212"/>
                    <a:pt x="246" y="218"/>
                  </a:cubicBezTo>
                  <a:cubicBezTo>
                    <a:pt x="245" y="218"/>
                    <a:pt x="245" y="217"/>
                    <a:pt x="245" y="217"/>
                  </a:cubicBezTo>
                  <a:cubicBezTo>
                    <a:pt x="245" y="218"/>
                    <a:pt x="245" y="218"/>
                    <a:pt x="245" y="219"/>
                  </a:cubicBezTo>
                  <a:cubicBezTo>
                    <a:pt x="240" y="225"/>
                    <a:pt x="235" y="232"/>
                    <a:pt x="230" y="238"/>
                  </a:cubicBezTo>
                  <a:cubicBezTo>
                    <a:pt x="229" y="238"/>
                    <a:pt x="229" y="237"/>
                    <a:pt x="228" y="237"/>
                  </a:cubicBezTo>
                  <a:cubicBezTo>
                    <a:pt x="229" y="240"/>
                    <a:pt x="228" y="242"/>
                    <a:pt x="229" y="245"/>
                  </a:cubicBezTo>
                  <a:cubicBezTo>
                    <a:pt x="233" y="243"/>
                    <a:pt x="234" y="237"/>
                    <a:pt x="239" y="235"/>
                  </a:cubicBezTo>
                  <a:close/>
                  <a:moveTo>
                    <a:pt x="174" y="244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83" y="235"/>
                    <a:pt x="191" y="224"/>
                    <a:pt x="200" y="214"/>
                  </a:cubicBezTo>
                  <a:cubicBezTo>
                    <a:pt x="199" y="212"/>
                    <a:pt x="199" y="211"/>
                    <a:pt x="199" y="208"/>
                  </a:cubicBezTo>
                  <a:cubicBezTo>
                    <a:pt x="192" y="215"/>
                    <a:pt x="187" y="225"/>
                    <a:pt x="179" y="230"/>
                  </a:cubicBezTo>
                  <a:cubicBezTo>
                    <a:pt x="178" y="235"/>
                    <a:pt x="172" y="237"/>
                    <a:pt x="170" y="243"/>
                  </a:cubicBezTo>
                  <a:cubicBezTo>
                    <a:pt x="168" y="243"/>
                    <a:pt x="167" y="249"/>
                    <a:pt x="168" y="250"/>
                  </a:cubicBezTo>
                  <a:cubicBezTo>
                    <a:pt x="170" y="248"/>
                    <a:pt x="173" y="245"/>
                    <a:pt x="174" y="244"/>
                  </a:cubicBezTo>
                  <a:close/>
                  <a:moveTo>
                    <a:pt x="45" y="238"/>
                  </a:moveTo>
                  <a:cubicBezTo>
                    <a:pt x="45" y="239"/>
                    <a:pt x="46" y="239"/>
                    <a:pt x="45" y="240"/>
                  </a:cubicBezTo>
                  <a:cubicBezTo>
                    <a:pt x="45" y="241"/>
                    <a:pt x="43" y="241"/>
                    <a:pt x="42" y="241"/>
                  </a:cubicBezTo>
                  <a:cubicBezTo>
                    <a:pt x="43" y="244"/>
                    <a:pt x="43" y="246"/>
                    <a:pt x="42" y="249"/>
                  </a:cubicBezTo>
                  <a:cubicBezTo>
                    <a:pt x="54" y="237"/>
                    <a:pt x="62" y="225"/>
                    <a:pt x="74" y="215"/>
                  </a:cubicBezTo>
                  <a:cubicBezTo>
                    <a:pt x="73" y="213"/>
                    <a:pt x="74" y="210"/>
                    <a:pt x="72" y="210"/>
                  </a:cubicBezTo>
                  <a:cubicBezTo>
                    <a:pt x="63" y="219"/>
                    <a:pt x="55" y="229"/>
                    <a:pt x="45" y="238"/>
                  </a:cubicBezTo>
                  <a:close/>
                  <a:moveTo>
                    <a:pt x="116" y="233"/>
                  </a:moveTo>
                  <a:cubicBezTo>
                    <a:pt x="116" y="235"/>
                    <a:pt x="113" y="238"/>
                    <a:pt x="112" y="239"/>
                  </a:cubicBezTo>
                  <a:cubicBezTo>
                    <a:pt x="111" y="241"/>
                    <a:pt x="110" y="245"/>
                    <a:pt x="107" y="245"/>
                  </a:cubicBezTo>
                  <a:cubicBezTo>
                    <a:pt x="107" y="246"/>
                    <a:pt x="107" y="248"/>
                    <a:pt x="107" y="249"/>
                  </a:cubicBezTo>
                  <a:cubicBezTo>
                    <a:pt x="116" y="239"/>
                    <a:pt x="124" y="231"/>
                    <a:pt x="132" y="221"/>
                  </a:cubicBezTo>
                  <a:cubicBezTo>
                    <a:pt x="135" y="220"/>
                    <a:pt x="135" y="217"/>
                    <a:pt x="138" y="216"/>
                  </a:cubicBezTo>
                  <a:cubicBezTo>
                    <a:pt x="138" y="214"/>
                    <a:pt x="138" y="213"/>
                    <a:pt x="137" y="211"/>
                  </a:cubicBezTo>
                  <a:cubicBezTo>
                    <a:pt x="133" y="213"/>
                    <a:pt x="132" y="219"/>
                    <a:pt x="127" y="221"/>
                  </a:cubicBezTo>
                  <a:cubicBezTo>
                    <a:pt x="127" y="223"/>
                    <a:pt x="127" y="224"/>
                    <a:pt x="124" y="224"/>
                  </a:cubicBezTo>
                  <a:cubicBezTo>
                    <a:pt x="125" y="226"/>
                    <a:pt x="123" y="228"/>
                    <a:pt x="121" y="228"/>
                  </a:cubicBezTo>
                  <a:cubicBezTo>
                    <a:pt x="122" y="229"/>
                    <a:pt x="120" y="231"/>
                    <a:pt x="118" y="230"/>
                  </a:cubicBezTo>
                  <a:cubicBezTo>
                    <a:pt x="118" y="233"/>
                    <a:pt x="117" y="232"/>
                    <a:pt x="116" y="233"/>
                  </a:cubicBezTo>
                  <a:close/>
                  <a:moveTo>
                    <a:pt x="66" y="225"/>
                  </a:moveTo>
                  <a:cubicBezTo>
                    <a:pt x="61" y="233"/>
                    <a:pt x="54" y="239"/>
                    <a:pt x="48" y="246"/>
                  </a:cubicBezTo>
                  <a:cubicBezTo>
                    <a:pt x="46" y="248"/>
                    <a:pt x="43" y="251"/>
                    <a:pt x="43" y="254"/>
                  </a:cubicBezTo>
                  <a:cubicBezTo>
                    <a:pt x="47" y="253"/>
                    <a:pt x="50" y="249"/>
                    <a:pt x="53" y="246"/>
                  </a:cubicBezTo>
                  <a:cubicBezTo>
                    <a:pt x="56" y="243"/>
                    <a:pt x="59" y="240"/>
                    <a:pt x="61" y="237"/>
                  </a:cubicBezTo>
                  <a:cubicBezTo>
                    <a:pt x="65" y="234"/>
                    <a:pt x="67" y="229"/>
                    <a:pt x="71" y="226"/>
                  </a:cubicBezTo>
                  <a:cubicBezTo>
                    <a:pt x="72" y="226"/>
                    <a:pt x="73" y="225"/>
                    <a:pt x="74" y="224"/>
                  </a:cubicBezTo>
                  <a:cubicBezTo>
                    <a:pt x="73" y="221"/>
                    <a:pt x="74" y="219"/>
                    <a:pt x="73" y="218"/>
                  </a:cubicBezTo>
                  <a:cubicBezTo>
                    <a:pt x="71" y="221"/>
                    <a:pt x="69" y="223"/>
                    <a:pt x="66" y="225"/>
                  </a:cubicBezTo>
                  <a:close/>
                  <a:moveTo>
                    <a:pt x="191" y="227"/>
                  </a:moveTo>
                  <a:cubicBezTo>
                    <a:pt x="190" y="230"/>
                    <a:pt x="187" y="233"/>
                    <a:pt x="184" y="235"/>
                  </a:cubicBezTo>
                  <a:cubicBezTo>
                    <a:pt x="184" y="236"/>
                    <a:pt x="184" y="236"/>
                    <a:pt x="184" y="237"/>
                  </a:cubicBezTo>
                  <a:cubicBezTo>
                    <a:pt x="182" y="240"/>
                    <a:pt x="178" y="241"/>
                    <a:pt x="176" y="245"/>
                  </a:cubicBezTo>
                  <a:cubicBezTo>
                    <a:pt x="174" y="247"/>
                    <a:pt x="173" y="251"/>
                    <a:pt x="170" y="251"/>
                  </a:cubicBezTo>
                  <a:cubicBezTo>
                    <a:pt x="171" y="252"/>
                    <a:pt x="169" y="253"/>
                    <a:pt x="168" y="255"/>
                  </a:cubicBezTo>
                  <a:cubicBezTo>
                    <a:pt x="169" y="255"/>
                    <a:pt x="170" y="255"/>
                    <a:pt x="170" y="255"/>
                  </a:cubicBezTo>
                  <a:cubicBezTo>
                    <a:pt x="174" y="250"/>
                    <a:pt x="177" y="246"/>
                    <a:pt x="182" y="242"/>
                  </a:cubicBezTo>
                  <a:cubicBezTo>
                    <a:pt x="188" y="236"/>
                    <a:pt x="194" y="229"/>
                    <a:pt x="199" y="223"/>
                  </a:cubicBezTo>
                  <a:cubicBezTo>
                    <a:pt x="199" y="221"/>
                    <a:pt x="200" y="220"/>
                    <a:pt x="199" y="219"/>
                  </a:cubicBezTo>
                  <a:cubicBezTo>
                    <a:pt x="196" y="221"/>
                    <a:pt x="194" y="225"/>
                    <a:pt x="191" y="227"/>
                  </a:cubicBezTo>
                  <a:close/>
                  <a:moveTo>
                    <a:pt x="127" y="229"/>
                  </a:moveTo>
                  <a:cubicBezTo>
                    <a:pt x="126" y="230"/>
                    <a:pt x="128" y="229"/>
                    <a:pt x="127" y="231"/>
                  </a:cubicBezTo>
                  <a:cubicBezTo>
                    <a:pt x="124" y="232"/>
                    <a:pt x="124" y="237"/>
                    <a:pt x="121" y="235"/>
                  </a:cubicBezTo>
                  <a:cubicBezTo>
                    <a:pt x="120" y="237"/>
                    <a:pt x="120" y="236"/>
                    <a:pt x="121" y="237"/>
                  </a:cubicBezTo>
                  <a:cubicBezTo>
                    <a:pt x="115" y="242"/>
                    <a:pt x="111" y="247"/>
                    <a:pt x="107" y="253"/>
                  </a:cubicBezTo>
                  <a:cubicBezTo>
                    <a:pt x="107" y="254"/>
                    <a:pt x="108" y="253"/>
                    <a:pt x="109" y="253"/>
                  </a:cubicBezTo>
                  <a:cubicBezTo>
                    <a:pt x="115" y="248"/>
                    <a:pt x="119" y="242"/>
                    <a:pt x="124" y="237"/>
                  </a:cubicBezTo>
                  <a:cubicBezTo>
                    <a:pt x="125" y="235"/>
                    <a:pt x="127" y="235"/>
                    <a:pt x="128" y="233"/>
                  </a:cubicBezTo>
                  <a:cubicBezTo>
                    <a:pt x="130" y="231"/>
                    <a:pt x="131" y="228"/>
                    <a:pt x="134" y="227"/>
                  </a:cubicBezTo>
                  <a:cubicBezTo>
                    <a:pt x="134" y="226"/>
                    <a:pt x="135" y="225"/>
                    <a:pt x="136" y="225"/>
                  </a:cubicBezTo>
                  <a:cubicBezTo>
                    <a:pt x="136" y="226"/>
                    <a:pt x="137" y="226"/>
                    <a:pt x="137" y="227"/>
                  </a:cubicBezTo>
                  <a:cubicBezTo>
                    <a:pt x="134" y="229"/>
                    <a:pt x="133" y="232"/>
                    <a:pt x="130" y="234"/>
                  </a:cubicBezTo>
                  <a:cubicBezTo>
                    <a:pt x="130" y="236"/>
                    <a:pt x="126" y="238"/>
                    <a:pt x="125" y="240"/>
                  </a:cubicBezTo>
                  <a:cubicBezTo>
                    <a:pt x="122" y="243"/>
                    <a:pt x="119" y="248"/>
                    <a:pt x="117" y="248"/>
                  </a:cubicBezTo>
                  <a:cubicBezTo>
                    <a:pt x="116" y="251"/>
                    <a:pt x="113" y="251"/>
                    <a:pt x="113" y="253"/>
                  </a:cubicBezTo>
                  <a:cubicBezTo>
                    <a:pt x="113" y="254"/>
                    <a:pt x="115" y="253"/>
                    <a:pt x="117" y="254"/>
                  </a:cubicBezTo>
                  <a:cubicBezTo>
                    <a:pt x="122" y="246"/>
                    <a:pt x="131" y="240"/>
                    <a:pt x="137" y="232"/>
                  </a:cubicBezTo>
                  <a:cubicBezTo>
                    <a:pt x="137" y="228"/>
                    <a:pt x="139" y="224"/>
                    <a:pt x="137" y="220"/>
                  </a:cubicBezTo>
                  <a:cubicBezTo>
                    <a:pt x="133" y="222"/>
                    <a:pt x="131" y="228"/>
                    <a:pt x="127" y="229"/>
                  </a:cubicBezTo>
                  <a:close/>
                  <a:moveTo>
                    <a:pt x="258" y="224"/>
                  </a:moveTo>
                  <a:cubicBezTo>
                    <a:pt x="247" y="234"/>
                    <a:pt x="238" y="245"/>
                    <a:pt x="229" y="256"/>
                  </a:cubicBezTo>
                  <a:cubicBezTo>
                    <a:pt x="231" y="257"/>
                    <a:pt x="232" y="256"/>
                    <a:pt x="234" y="256"/>
                  </a:cubicBezTo>
                  <a:cubicBezTo>
                    <a:pt x="234" y="256"/>
                    <a:pt x="234" y="255"/>
                    <a:pt x="234" y="254"/>
                  </a:cubicBezTo>
                  <a:cubicBezTo>
                    <a:pt x="242" y="247"/>
                    <a:pt x="249" y="238"/>
                    <a:pt x="257" y="231"/>
                  </a:cubicBezTo>
                  <a:cubicBezTo>
                    <a:pt x="257" y="229"/>
                    <a:pt x="259" y="228"/>
                    <a:pt x="261" y="228"/>
                  </a:cubicBezTo>
                  <a:cubicBezTo>
                    <a:pt x="261" y="224"/>
                    <a:pt x="262" y="224"/>
                    <a:pt x="261" y="221"/>
                  </a:cubicBezTo>
                  <a:cubicBezTo>
                    <a:pt x="259" y="221"/>
                    <a:pt x="259" y="224"/>
                    <a:pt x="258" y="224"/>
                  </a:cubicBezTo>
                  <a:cubicBezTo>
                    <a:pt x="258" y="224"/>
                    <a:pt x="258" y="224"/>
                    <a:pt x="258" y="224"/>
                  </a:cubicBezTo>
                  <a:close/>
                  <a:moveTo>
                    <a:pt x="192" y="233"/>
                  </a:moveTo>
                  <a:cubicBezTo>
                    <a:pt x="193" y="234"/>
                    <a:pt x="192" y="235"/>
                    <a:pt x="192" y="235"/>
                  </a:cubicBezTo>
                  <a:cubicBezTo>
                    <a:pt x="189" y="237"/>
                    <a:pt x="188" y="241"/>
                    <a:pt x="184" y="242"/>
                  </a:cubicBezTo>
                  <a:cubicBezTo>
                    <a:pt x="182" y="247"/>
                    <a:pt x="176" y="249"/>
                    <a:pt x="174" y="255"/>
                  </a:cubicBezTo>
                  <a:cubicBezTo>
                    <a:pt x="175" y="256"/>
                    <a:pt x="176" y="255"/>
                    <a:pt x="177" y="255"/>
                  </a:cubicBezTo>
                  <a:cubicBezTo>
                    <a:pt x="183" y="248"/>
                    <a:pt x="192" y="241"/>
                    <a:pt x="198" y="233"/>
                  </a:cubicBezTo>
                  <a:cubicBezTo>
                    <a:pt x="199" y="232"/>
                    <a:pt x="199" y="230"/>
                    <a:pt x="200" y="228"/>
                  </a:cubicBezTo>
                  <a:cubicBezTo>
                    <a:pt x="199" y="228"/>
                    <a:pt x="200" y="227"/>
                    <a:pt x="199" y="227"/>
                  </a:cubicBezTo>
                  <a:cubicBezTo>
                    <a:pt x="196" y="229"/>
                    <a:pt x="195" y="232"/>
                    <a:pt x="192" y="233"/>
                  </a:cubicBezTo>
                  <a:close/>
                  <a:moveTo>
                    <a:pt x="73" y="228"/>
                  </a:moveTo>
                  <a:cubicBezTo>
                    <a:pt x="65" y="237"/>
                    <a:pt x="58" y="244"/>
                    <a:pt x="50" y="253"/>
                  </a:cubicBezTo>
                  <a:cubicBezTo>
                    <a:pt x="56" y="252"/>
                    <a:pt x="59" y="243"/>
                    <a:pt x="65" y="241"/>
                  </a:cubicBezTo>
                  <a:cubicBezTo>
                    <a:pt x="67" y="236"/>
                    <a:pt x="71" y="233"/>
                    <a:pt x="74" y="231"/>
                  </a:cubicBezTo>
                  <a:cubicBezTo>
                    <a:pt x="74" y="230"/>
                    <a:pt x="74" y="229"/>
                    <a:pt x="74" y="228"/>
                  </a:cubicBezTo>
                  <a:cubicBezTo>
                    <a:pt x="73" y="228"/>
                    <a:pt x="73" y="228"/>
                    <a:pt x="73" y="228"/>
                  </a:cubicBezTo>
                  <a:close/>
                  <a:moveTo>
                    <a:pt x="243" y="252"/>
                  </a:moveTo>
                  <a:cubicBezTo>
                    <a:pt x="250" y="247"/>
                    <a:pt x="254" y="239"/>
                    <a:pt x="261" y="233"/>
                  </a:cubicBezTo>
                  <a:cubicBezTo>
                    <a:pt x="261" y="232"/>
                    <a:pt x="261" y="230"/>
                    <a:pt x="261" y="229"/>
                  </a:cubicBezTo>
                  <a:cubicBezTo>
                    <a:pt x="252" y="238"/>
                    <a:pt x="243" y="246"/>
                    <a:pt x="236" y="256"/>
                  </a:cubicBezTo>
                  <a:cubicBezTo>
                    <a:pt x="237" y="256"/>
                    <a:pt x="238" y="256"/>
                    <a:pt x="238" y="256"/>
                  </a:cubicBezTo>
                  <a:cubicBezTo>
                    <a:pt x="240" y="255"/>
                    <a:pt x="243" y="253"/>
                    <a:pt x="243" y="252"/>
                  </a:cubicBezTo>
                  <a:close/>
                  <a:moveTo>
                    <a:pt x="55" y="253"/>
                  </a:moveTo>
                  <a:cubicBezTo>
                    <a:pt x="56" y="254"/>
                    <a:pt x="58" y="253"/>
                    <a:pt x="60" y="253"/>
                  </a:cubicBezTo>
                  <a:cubicBezTo>
                    <a:pt x="64" y="248"/>
                    <a:pt x="69" y="243"/>
                    <a:pt x="74" y="239"/>
                  </a:cubicBezTo>
                  <a:cubicBezTo>
                    <a:pt x="73" y="237"/>
                    <a:pt x="75" y="235"/>
                    <a:pt x="73" y="235"/>
                  </a:cubicBezTo>
                  <a:cubicBezTo>
                    <a:pt x="67" y="241"/>
                    <a:pt x="61" y="247"/>
                    <a:pt x="55" y="253"/>
                  </a:cubicBezTo>
                  <a:close/>
                  <a:moveTo>
                    <a:pt x="196" y="238"/>
                  </a:moveTo>
                  <a:cubicBezTo>
                    <a:pt x="192" y="244"/>
                    <a:pt x="184" y="249"/>
                    <a:pt x="180" y="255"/>
                  </a:cubicBezTo>
                  <a:cubicBezTo>
                    <a:pt x="181" y="256"/>
                    <a:pt x="183" y="255"/>
                    <a:pt x="184" y="256"/>
                  </a:cubicBezTo>
                  <a:cubicBezTo>
                    <a:pt x="189" y="250"/>
                    <a:pt x="195" y="245"/>
                    <a:pt x="200" y="239"/>
                  </a:cubicBezTo>
                  <a:cubicBezTo>
                    <a:pt x="200" y="238"/>
                    <a:pt x="200" y="238"/>
                    <a:pt x="200" y="236"/>
                  </a:cubicBezTo>
                  <a:cubicBezTo>
                    <a:pt x="198" y="236"/>
                    <a:pt x="198" y="238"/>
                    <a:pt x="196" y="238"/>
                  </a:cubicBezTo>
                  <a:close/>
                  <a:moveTo>
                    <a:pt x="244" y="252"/>
                  </a:moveTo>
                  <a:cubicBezTo>
                    <a:pt x="243" y="254"/>
                    <a:pt x="242" y="254"/>
                    <a:pt x="241" y="256"/>
                  </a:cubicBezTo>
                  <a:cubicBezTo>
                    <a:pt x="249" y="256"/>
                    <a:pt x="253" y="256"/>
                    <a:pt x="261" y="256"/>
                  </a:cubicBezTo>
                  <a:cubicBezTo>
                    <a:pt x="261" y="254"/>
                    <a:pt x="262" y="251"/>
                    <a:pt x="260" y="249"/>
                  </a:cubicBezTo>
                  <a:cubicBezTo>
                    <a:pt x="259" y="250"/>
                    <a:pt x="256" y="256"/>
                    <a:pt x="253" y="254"/>
                  </a:cubicBezTo>
                  <a:cubicBezTo>
                    <a:pt x="256" y="251"/>
                    <a:pt x="258" y="249"/>
                    <a:pt x="261" y="246"/>
                  </a:cubicBezTo>
                  <a:cubicBezTo>
                    <a:pt x="261" y="245"/>
                    <a:pt x="261" y="244"/>
                    <a:pt x="261" y="243"/>
                  </a:cubicBezTo>
                  <a:cubicBezTo>
                    <a:pt x="257" y="248"/>
                    <a:pt x="252" y="252"/>
                    <a:pt x="247" y="255"/>
                  </a:cubicBezTo>
                  <a:cubicBezTo>
                    <a:pt x="246" y="255"/>
                    <a:pt x="246" y="255"/>
                    <a:pt x="246" y="254"/>
                  </a:cubicBezTo>
                  <a:cubicBezTo>
                    <a:pt x="251" y="251"/>
                    <a:pt x="256" y="246"/>
                    <a:pt x="260" y="241"/>
                  </a:cubicBezTo>
                  <a:cubicBezTo>
                    <a:pt x="261" y="241"/>
                    <a:pt x="260" y="243"/>
                    <a:pt x="261" y="243"/>
                  </a:cubicBezTo>
                  <a:cubicBezTo>
                    <a:pt x="261" y="241"/>
                    <a:pt x="262" y="237"/>
                    <a:pt x="260" y="237"/>
                  </a:cubicBezTo>
                  <a:cubicBezTo>
                    <a:pt x="255" y="242"/>
                    <a:pt x="249" y="250"/>
                    <a:pt x="244" y="252"/>
                  </a:cubicBezTo>
                  <a:close/>
                  <a:moveTo>
                    <a:pt x="119" y="253"/>
                  </a:moveTo>
                  <a:cubicBezTo>
                    <a:pt x="122" y="255"/>
                    <a:pt x="126" y="253"/>
                    <a:pt x="130" y="254"/>
                  </a:cubicBezTo>
                  <a:cubicBezTo>
                    <a:pt x="131" y="250"/>
                    <a:pt x="138" y="249"/>
                    <a:pt x="136" y="245"/>
                  </a:cubicBezTo>
                  <a:cubicBezTo>
                    <a:pt x="134" y="249"/>
                    <a:pt x="131" y="250"/>
                    <a:pt x="127" y="253"/>
                  </a:cubicBezTo>
                  <a:cubicBezTo>
                    <a:pt x="127" y="252"/>
                    <a:pt x="125" y="253"/>
                    <a:pt x="126" y="252"/>
                  </a:cubicBezTo>
                  <a:cubicBezTo>
                    <a:pt x="130" y="248"/>
                    <a:pt x="134" y="245"/>
                    <a:pt x="137" y="241"/>
                  </a:cubicBezTo>
                  <a:cubicBezTo>
                    <a:pt x="137" y="239"/>
                    <a:pt x="138" y="238"/>
                    <a:pt x="136" y="237"/>
                  </a:cubicBezTo>
                  <a:cubicBezTo>
                    <a:pt x="131" y="242"/>
                    <a:pt x="124" y="247"/>
                    <a:pt x="119" y="253"/>
                  </a:cubicBezTo>
                  <a:close/>
                  <a:moveTo>
                    <a:pt x="73" y="242"/>
                  </a:moveTo>
                  <a:cubicBezTo>
                    <a:pt x="70" y="247"/>
                    <a:pt x="66" y="249"/>
                    <a:pt x="63" y="253"/>
                  </a:cubicBezTo>
                  <a:cubicBezTo>
                    <a:pt x="68" y="255"/>
                    <a:pt x="70" y="248"/>
                    <a:pt x="74" y="248"/>
                  </a:cubicBezTo>
                  <a:cubicBezTo>
                    <a:pt x="73" y="247"/>
                    <a:pt x="75" y="244"/>
                    <a:pt x="74" y="242"/>
                  </a:cubicBezTo>
                  <a:cubicBezTo>
                    <a:pt x="74" y="242"/>
                    <a:pt x="73" y="242"/>
                    <a:pt x="73" y="242"/>
                  </a:cubicBezTo>
                  <a:close/>
                  <a:moveTo>
                    <a:pt x="190" y="253"/>
                  </a:moveTo>
                  <a:cubicBezTo>
                    <a:pt x="189" y="253"/>
                    <a:pt x="187" y="254"/>
                    <a:pt x="188" y="256"/>
                  </a:cubicBezTo>
                  <a:cubicBezTo>
                    <a:pt x="189" y="256"/>
                    <a:pt x="190" y="255"/>
                    <a:pt x="192" y="256"/>
                  </a:cubicBezTo>
                  <a:cubicBezTo>
                    <a:pt x="194" y="251"/>
                    <a:pt x="203" y="250"/>
                    <a:pt x="199" y="243"/>
                  </a:cubicBezTo>
                  <a:cubicBezTo>
                    <a:pt x="196" y="246"/>
                    <a:pt x="192" y="249"/>
                    <a:pt x="190" y="253"/>
                  </a:cubicBezTo>
                  <a:close/>
                  <a:moveTo>
                    <a:pt x="70" y="253"/>
                  </a:moveTo>
                  <a:cubicBezTo>
                    <a:pt x="72" y="254"/>
                    <a:pt x="73" y="254"/>
                    <a:pt x="74" y="254"/>
                  </a:cubicBezTo>
                  <a:cubicBezTo>
                    <a:pt x="74" y="253"/>
                    <a:pt x="74" y="251"/>
                    <a:pt x="74" y="250"/>
                  </a:cubicBezTo>
                  <a:cubicBezTo>
                    <a:pt x="72" y="251"/>
                    <a:pt x="71" y="252"/>
                    <a:pt x="70" y="253"/>
                  </a:cubicBezTo>
                  <a:close/>
                  <a:moveTo>
                    <a:pt x="132" y="254"/>
                  </a:moveTo>
                  <a:cubicBezTo>
                    <a:pt x="134" y="254"/>
                    <a:pt x="135" y="254"/>
                    <a:pt x="137" y="254"/>
                  </a:cubicBezTo>
                  <a:cubicBezTo>
                    <a:pt x="137" y="253"/>
                    <a:pt x="137" y="252"/>
                    <a:pt x="137" y="251"/>
                  </a:cubicBezTo>
                  <a:cubicBezTo>
                    <a:pt x="135" y="251"/>
                    <a:pt x="134" y="253"/>
                    <a:pt x="132" y="254"/>
                  </a:cubicBezTo>
                  <a:close/>
                  <a:moveTo>
                    <a:pt x="195" y="256"/>
                  </a:moveTo>
                  <a:cubicBezTo>
                    <a:pt x="197" y="256"/>
                    <a:pt x="198" y="256"/>
                    <a:pt x="200" y="256"/>
                  </a:cubicBezTo>
                  <a:cubicBezTo>
                    <a:pt x="201" y="255"/>
                    <a:pt x="200" y="254"/>
                    <a:pt x="200" y="252"/>
                  </a:cubicBezTo>
                  <a:cubicBezTo>
                    <a:pt x="197" y="253"/>
                    <a:pt x="196" y="254"/>
                    <a:pt x="195" y="2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chenying0907 6"/>
            <p:cNvSpPr/>
            <p:nvPr/>
          </p:nvSpPr>
          <p:spPr bwMode="auto">
            <a:xfrm>
              <a:off x="4837" y="1302"/>
              <a:ext cx="1388" cy="1128"/>
            </a:xfrm>
            <a:custGeom>
              <a:avLst/>
              <a:gdLst>
                <a:gd name="T0" fmla="*/ 183 w 183"/>
                <a:gd name="T1" fmla="*/ 5 h 176"/>
                <a:gd name="T2" fmla="*/ 169 w 183"/>
                <a:gd name="T3" fmla="*/ 31 h 176"/>
                <a:gd name="T4" fmla="*/ 166 w 183"/>
                <a:gd name="T5" fmla="*/ 33 h 176"/>
                <a:gd name="T6" fmla="*/ 156 w 183"/>
                <a:gd name="T7" fmla="*/ 51 h 176"/>
                <a:gd name="T8" fmla="*/ 154 w 183"/>
                <a:gd name="T9" fmla="*/ 51 h 176"/>
                <a:gd name="T10" fmla="*/ 153 w 183"/>
                <a:gd name="T11" fmla="*/ 56 h 176"/>
                <a:gd name="T12" fmla="*/ 149 w 183"/>
                <a:gd name="T13" fmla="*/ 57 h 176"/>
                <a:gd name="T14" fmla="*/ 148 w 183"/>
                <a:gd name="T15" fmla="*/ 44 h 176"/>
                <a:gd name="T16" fmla="*/ 132 w 183"/>
                <a:gd name="T17" fmla="*/ 60 h 176"/>
                <a:gd name="T18" fmla="*/ 122 w 183"/>
                <a:gd name="T19" fmla="*/ 70 h 176"/>
                <a:gd name="T20" fmla="*/ 78 w 183"/>
                <a:gd name="T21" fmla="*/ 110 h 176"/>
                <a:gd name="T22" fmla="*/ 65 w 183"/>
                <a:gd name="T23" fmla="*/ 123 h 176"/>
                <a:gd name="T24" fmla="*/ 63 w 183"/>
                <a:gd name="T25" fmla="*/ 124 h 176"/>
                <a:gd name="T26" fmla="*/ 52 w 183"/>
                <a:gd name="T27" fmla="*/ 134 h 176"/>
                <a:gd name="T28" fmla="*/ 41 w 183"/>
                <a:gd name="T29" fmla="*/ 145 h 176"/>
                <a:gd name="T30" fmla="*/ 30 w 183"/>
                <a:gd name="T31" fmla="*/ 152 h 176"/>
                <a:gd name="T32" fmla="*/ 20 w 183"/>
                <a:gd name="T33" fmla="*/ 161 h 176"/>
                <a:gd name="T34" fmla="*/ 2 w 183"/>
                <a:gd name="T35" fmla="*/ 176 h 176"/>
                <a:gd name="T36" fmla="*/ 0 w 183"/>
                <a:gd name="T37" fmla="*/ 174 h 176"/>
                <a:gd name="T38" fmla="*/ 24 w 183"/>
                <a:gd name="T39" fmla="*/ 155 h 176"/>
                <a:gd name="T40" fmla="*/ 52 w 183"/>
                <a:gd name="T41" fmla="*/ 130 h 176"/>
                <a:gd name="T42" fmla="*/ 84 w 183"/>
                <a:gd name="T43" fmla="*/ 103 h 176"/>
                <a:gd name="T44" fmla="*/ 89 w 183"/>
                <a:gd name="T45" fmla="*/ 99 h 176"/>
                <a:gd name="T46" fmla="*/ 97 w 183"/>
                <a:gd name="T47" fmla="*/ 91 h 176"/>
                <a:gd name="T48" fmla="*/ 107 w 183"/>
                <a:gd name="T49" fmla="*/ 83 h 176"/>
                <a:gd name="T50" fmla="*/ 134 w 183"/>
                <a:gd name="T51" fmla="*/ 55 h 176"/>
                <a:gd name="T52" fmla="*/ 147 w 183"/>
                <a:gd name="T53" fmla="*/ 41 h 176"/>
                <a:gd name="T54" fmla="*/ 137 w 183"/>
                <a:gd name="T55" fmla="*/ 40 h 176"/>
                <a:gd name="T56" fmla="*/ 142 w 183"/>
                <a:gd name="T57" fmla="*/ 36 h 176"/>
                <a:gd name="T58" fmla="*/ 148 w 183"/>
                <a:gd name="T59" fmla="*/ 32 h 176"/>
                <a:gd name="T60" fmla="*/ 150 w 183"/>
                <a:gd name="T61" fmla="*/ 30 h 176"/>
                <a:gd name="T62" fmla="*/ 172 w 183"/>
                <a:gd name="T63" fmla="*/ 11 h 176"/>
                <a:gd name="T64" fmla="*/ 183 w 183"/>
                <a:gd name="T6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176">
                  <a:moveTo>
                    <a:pt x="183" y="5"/>
                  </a:moveTo>
                  <a:cubicBezTo>
                    <a:pt x="178" y="13"/>
                    <a:pt x="173" y="21"/>
                    <a:pt x="169" y="31"/>
                  </a:cubicBezTo>
                  <a:cubicBezTo>
                    <a:pt x="168" y="31"/>
                    <a:pt x="167" y="32"/>
                    <a:pt x="166" y="33"/>
                  </a:cubicBezTo>
                  <a:cubicBezTo>
                    <a:pt x="164" y="40"/>
                    <a:pt x="158" y="44"/>
                    <a:pt x="156" y="51"/>
                  </a:cubicBezTo>
                  <a:cubicBezTo>
                    <a:pt x="155" y="51"/>
                    <a:pt x="155" y="51"/>
                    <a:pt x="154" y="51"/>
                  </a:cubicBezTo>
                  <a:cubicBezTo>
                    <a:pt x="154" y="53"/>
                    <a:pt x="153" y="54"/>
                    <a:pt x="153" y="56"/>
                  </a:cubicBezTo>
                  <a:cubicBezTo>
                    <a:pt x="151" y="56"/>
                    <a:pt x="151" y="57"/>
                    <a:pt x="149" y="57"/>
                  </a:cubicBezTo>
                  <a:cubicBezTo>
                    <a:pt x="149" y="52"/>
                    <a:pt x="149" y="49"/>
                    <a:pt x="148" y="44"/>
                  </a:cubicBezTo>
                  <a:cubicBezTo>
                    <a:pt x="143" y="49"/>
                    <a:pt x="138" y="55"/>
                    <a:pt x="132" y="60"/>
                  </a:cubicBezTo>
                  <a:cubicBezTo>
                    <a:pt x="129" y="64"/>
                    <a:pt x="125" y="67"/>
                    <a:pt x="122" y="70"/>
                  </a:cubicBezTo>
                  <a:cubicBezTo>
                    <a:pt x="108" y="84"/>
                    <a:pt x="93" y="98"/>
                    <a:pt x="78" y="110"/>
                  </a:cubicBezTo>
                  <a:cubicBezTo>
                    <a:pt x="74" y="115"/>
                    <a:pt x="69" y="119"/>
                    <a:pt x="65" y="123"/>
                  </a:cubicBezTo>
                  <a:cubicBezTo>
                    <a:pt x="64" y="124"/>
                    <a:pt x="64" y="124"/>
                    <a:pt x="63" y="124"/>
                  </a:cubicBezTo>
                  <a:cubicBezTo>
                    <a:pt x="60" y="128"/>
                    <a:pt x="56" y="131"/>
                    <a:pt x="52" y="134"/>
                  </a:cubicBezTo>
                  <a:cubicBezTo>
                    <a:pt x="48" y="137"/>
                    <a:pt x="44" y="141"/>
                    <a:pt x="41" y="145"/>
                  </a:cubicBezTo>
                  <a:cubicBezTo>
                    <a:pt x="38" y="148"/>
                    <a:pt x="33" y="149"/>
                    <a:pt x="30" y="152"/>
                  </a:cubicBezTo>
                  <a:cubicBezTo>
                    <a:pt x="26" y="155"/>
                    <a:pt x="24" y="158"/>
                    <a:pt x="20" y="161"/>
                  </a:cubicBezTo>
                  <a:cubicBezTo>
                    <a:pt x="14" y="166"/>
                    <a:pt x="8" y="171"/>
                    <a:pt x="2" y="176"/>
                  </a:cubicBezTo>
                  <a:cubicBezTo>
                    <a:pt x="1" y="175"/>
                    <a:pt x="1" y="174"/>
                    <a:pt x="0" y="174"/>
                  </a:cubicBezTo>
                  <a:cubicBezTo>
                    <a:pt x="8" y="168"/>
                    <a:pt x="16" y="162"/>
                    <a:pt x="24" y="155"/>
                  </a:cubicBezTo>
                  <a:cubicBezTo>
                    <a:pt x="33" y="146"/>
                    <a:pt x="44" y="140"/>
                    <a:pt x="52" y="130"/>
                  </a:cubicBezTo>
                  <a:cubicBezTo>
                    <a:pt x="63" y="122"/>
                    <a:pt x="73" y="112"/>
                    <a:pt x="84" y="103"/>
                  </a:cubicBezTo>
                  <a:cubicBezTo>
                    <a:pt x="85" y="101"/>
                    <a:pt x="87" y="100"/>
                    <a:pt x="89" y="99"/>
                  </a:cubicBezTo>
                  <a:cubicBezTo>
                    <a:pt x="92" y="96"/>
                    <a:pt x="94" y="93"/>
                    <a:pt x="97" y="91"/>
                  </a:cubicBezTo>
                  <a:cubicBezTo>
                    <a:pt x="100" y="88"/>
                    <a:pt x="104" y="86"/>
                    <a:pt x="107" y="83"/>
                  </a:cubicBezTo>
                  <a:cubicBezTo>
                    <a:pt x="116" y="74"/>
                    <a:pt x="125" y="64"/>
                    <a:pt x="134" y="55"/>
                  </a:cubicBezTo>
                  <a:cubicBezTo>
                    <a:pt x="139" y="51"/>
                    <a:pt x="143" y="46"/>
                    <a:pt x="147" y="41"/>
                  </a:cubicBezTo>
                  <a:cubicBezTo>
                    <a:pt x="143" y="39"/>
                    <a:pt x="140" y="43"/>
                    <a:pt x="137" y="40"/>
                  </a:cubicBezTo>
                  <a:cubicBezTo>
                    <a:pt x="136" y="37"/>
                    <a:pt x="140" y="37"/>
                    <a:pt x="142" y="36"/>
                  </a:cubicBezTo>
                  <a:cubicBezTo>
                    <a:pt x="144" y="35"/>
                    <a:pt x="145" y="33"/>
                    <a:pt x="148" y="32"/>
                  </a:cubicBezTo>
                  <a:cubicBezTo>
                    <a:pt x="148" y="31"/>
                    <a:pt x="150" y="31"/>
                    <a:pt x="150" y="30"/>
                  </a:cubicBezTo>
                  <a:cubicBezTo>
                    <a:pt x="158" y="26"/>
                    <a:pt x="166" y="18"/>
                    <a:pt x="172" y="11"/>
                  </a:cubicBezTo>
                  <a:cubicBezTo>
                    <a:pt x="175" y="8"/>
                    <a:pt x="180" y="0"/>
                    <a:pt x="183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chenying0907 7"/>
            <p:cNvSpPr/>
            <p:nvPr/>
          </p:nvSpPr>
          <p:spPr bwMode="auto">
            <a:xfrm>
              <a:off x="4496" y="2417"/>
              <a:ext cx="349" cy="186"/>
            </a:xfrm>
            <a:custGeom>
              <a:avLst/>
              <a:gdLst>
                <a:gd name="T0" fmla="*/ 45 w 46"/>
                <a:gd name="T1" fmla="*/ 0 h 29"/>
                <a:gd name="T2" fmla="*/ 46 w 46"/>
                <a:gd name="T3" fmla="*/ 2 h 29"/>
                <a:gd name="T4" fmla="*/ 28 w 46"/>
                <a:gd name="T5" fmla="*/ 15 h 29"/>
                <a:gd name="T6" fmla="*/ 0 w 46"/>
                <a:gd name="T7" fmla="*/ 29 h 29"/>
                <a:gd name="T8" fmla="*/ 5 w 46"/>
                <a:gd name="T9" fmla="*/ 25 h 29"/>
                <a:gd name="T10" fmla="*/ 39 w 46"/>
                <a:gd name="T11" fmla="*/ 4 h 29"/>
                <a:gd name="T12" fmla="*/ 45 w 4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9">
                  <a:moveTo>
                    <a:pt x="45" y="0"/>
                  </a:moveTo>
                  <a:cubicBezTo>
                    <a:pt x="46" y="0"/>
                    <a:pt x="45" y="2"/>
                    <a:pt x="46" y="2"/>
                  </a:cubicBezTo>
                  <a:cubicBezTo>
                    <a:pt x="41" y="7"/>
                    <a:pt x="33" y="10"/>
                    <a:pt x="28" y="15"/>
                  </a:cubicBezTo>
                  <a:cubicBezTo>
                    <a:pt x="18" y="19"/>
                    <a:pt x="11" y="26"/>
                    <a:pt x="0" y="29"/>
                  </a:cubicBezTo>
                  <a:cubicBezTo>
                    <a:pt x="0" y="26"/>
                    <a:pt x="3" y="25"/>
                    <a:pt x="5" y="25"/>
                  </a:cubicBezTo>
                  <a:cubicBezTo>
                    <a:pt x="17" y="18"/>
                    <a:pt x="29" y="12"/>
                    <a:pt x="39" y="4"/>
                  </a:cubicBezTo>
                  <a:cubicBezTo>
                    <a:pt x="42" y="3"/>
                    <a:pt x="43" y="2"/>
                    <a:pt x="4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9" name="PA_椭圆 31"/>
          <p:cNvSpPr/>
          <p:nvPr>
            <p:custDataLst>
              <p:tags r:id="rId2"/>
            </p:custDataLst>
          </p:nvPr>
        </p:nvSpPr>
        <p:spPr>
          <a:xfrm>
            <a:off x="6062045" y="1848482"/>
            <a:ext cx="748444" cy="10065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PA_椭圆 31"/>
          <p:cNvSpPr/>
          <p:nvPr>
            <p:custDataLst>
              <p:tags r:id="rId3"/>
            </p:custDataLst>
          </p:nvPr>
        </p:nvSpPr>
        <p:spPr>
          <a:xfrm>
            <a:off x="6089035" y="3090450"/>
            <a:ext cx="748444" cy="10065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PA_文本框 21"/>
          <p:cNvSpPr txBox="1"/>
          <p:nvPr>
            <p:custDataLst>
              <p:tags r:id="rId4"/>
            </p:custDataLst>
          </p:nvPr>
        </p:nvSpPr>
        <p:spPr>
          <a:xfrm>
            <a:off x="6024436" y="193173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落落补 汤圆" pitchFamily="2" charset="-128"/>
                <a:sym typeface="Arial" panose="020B0604020202020204"/>
              </a:rPr>
              <a:t>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落落补 汤圆" pitchFamily="2" charset="-128"/>
              <a:sym typeface="Arial" panose="020B0604020202020204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落落补 汤圆" pitchFamily="2" charset="-128"/>
                <a:sym typeface="Arial" panose="020B0604020202020204"/>
              </a:rPr>
              <a:t>+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落落补 汤圆" pitchFamily="2" charset="-128"/>
              <a:sym typeface="Arial" panose="020B0604020202020204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落落补 汤圆" pitchFamily="2" charset="-128"/>
                <a:sym typeface="Arial" panose="020B0604020202020204"/>
              </a:rPr>
              <a:t>CSS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落落补 汤圆" pitchFamily="2" charset="-128"/>
              <a:sym typeface="Arial" panose="020B0604020202020204"/>
            </a:endParaRPr>
          </a:p>
        </p:txBody>
      </p:sp>
      <p:sp>
        <p:nvSpPr>
          <p:cNvPr id="23" name="PA_文本框 22"/>
          <p:cNvSpPr txBox="1"/>
          <p:nvPr>
            <p:custDataLst>
              <p:tags r:id="rId5"/>
            </p:custDataLst>
          </p:nvPr>
        </p:nvSpPr>
        <p:spPr>
          <a:xfrm>
            <a:off x="6248856" y="3378578"/>
            <a:ext cx="45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落落补 汤圆" pitchFamily="2" charset="-128"/>
                <a:sym typeface="Arial" panose="020B0604020202020204"/>
              </a:rPr>
              <a:t>JS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落落补 汤圆" pitchFamily="2" charset="-128"/>
              <a:sym typeface="Arial" panose="020B0604020202020204"/>
            </a:endParaRPr>
          </a:p>
        </p:txBody>
      </p: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7053178" y="2086252"/>
            <a:ext cx="351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HTML5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CSS3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REM</a:t>
            </a:r>
            <a:endParaRPr lang="en-US" altLang="zh-CN" sz="1600" dirty="0" smtClean="0"/>
          </a:p>
        </p:txBody>
      </p:sp>
      <p:sp>
        <p:nvSpPr>
          <p:cNvPr id="27" name="PA_矩形 26"/>
          <p:cNvSpPr/>
          <p:nvPr>
            <p:custDataLst>
              <p:tags r:id="rId7"/>
            </p:custDataLst>
          </p:nvPr>
        </p:nvSpPr>
        <p:spPr>
          <a:xfrm>
            <a:off x="7053178" y="3347234"/>
            <a:ext cx="30326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REACT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COOKIE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ES6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PA_椭圆 31"/>
          <p:cNvSpPr/>
          <p:nvPr>
            <p:custDataLst>
              <p:tags r:id="rId8"/>
            </p:custDataLst>
          </p:nvPr>
        </p:nvSpPr>
        <p:spPr>
          <a:xfrm>
            <a:off x="6089035" y="4488190"/>
            <a:ext cx="748444" cy="10065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9" name="PA_文本框 22"/>
          <p:cNvSpPr txBox="1"/>
          <p:nvPr>
            <p:custDataLst>
              <p:tags r:id="rId9"/>
            </p:custDataLst>
          </p:nvPr>
        </p:nvSpPr>
        <p:spPr>
          <a:xfrm>
            <a:off x="6152675" y="477631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落落补 汤圆" pitchFamily="2" charset="-128"/>
                <a:sym typeface="Arial" panose="020B0604020202020204"/>
              </a:rPr>
              <a:t>后台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落落补 汤圆" pitchFamily="2" charset="-128"/>
              <a:sym typeface="Arial" panose="020B0604020202020204"/>
            </a:endParaRPr>
          </a:p>
        </p:txBody>
      </p:sp>
      <p:sp>
        <p:nvSpPr>
          <p:cNvPr id="30" name="PA_矩形 29"/>
          <p:cNvSpPr/>
          <p:nvPr>
            <p:custDataLst>
              <p:tags r:id="rId10"/>
            </p:custDataLst>
          </p:nvPr>
        </p:nvSpPr>
        <p:spPr>
          <a:xfrm>
            <a:off x="7053178" y="4599378"/>
            <a:ext cx="3295368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NODE</a:t>
            </a:r>
            <a:endParaRPr lang="en-US" altLang="zh-CN" sz="1400" dirty="0" smtClean="0">
              <a:sym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JSON</a:t>
            </a:r>
            <a:r>
              <a:rPr lang="zh-CN" altLang="en-US" sz="1400" dirty="0"/>
              <a:t>文档存储数据代替数据库存储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2804" y="320511"/>
            <a:ext cx="23631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smtClean="0">
                <a:cs typeface="方正苏新诗柳楷简体-yolan" panose="02000000000000000000" pitchFamily="2" charset="-122"/>
                <a:sym typeface="Arial" panose="020B0604020202020204"/>
              </a:rPr>
              <a:t>2.1</a:t>
            </a:r>
            <a:r>
              <a:rPr lang="zh-CN" altLang="en-US" sz="2300" dirty="0" smtClean="0">
                <a:cs typeface="方正苏新诗柳楷简体-yolan" panose="02000000000000000000" pitchFamily="2" charset="-122"/>
                <a:sym typeface="Arial" panose="020B0604020202020204"/>
              </a:rPr>
              <a:t>、</a:t>
            </a:r>
            <a:r>
              <a:rPr lang="zh-CN" altLang="en-US" sz="2300" dirty="0">
                <a:cs typeface="方正苏新诗柳楷简体-yolan" panose="02000000000000000000" pitchFamily="2" charset="-122"/>
                <a:sym typeface="Arial" panose="020B0604020202020204"/>
              </a:rPr>
              <a:t>项目技术栈</a:t>
            </a:r>
            <a:endParaRPr lang="zh-CN" altLang="en-US" sz="2300" dirty="0"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3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 autoUpdateAnimBg="0"/>
      <p:bldP spid="23" grpId="0"/>
      <p:bldP spid="2" grpId="1"/>
      <p:bldP spid="27" grpId="1"/>
      <p:bldP spid="28" grpId="0" animBg="1" autoUpdateAnimBg="0"/>
      <p:bldP spid="29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370742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首页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文本框 49"/>
          <p:cNvSpPr txBox="1">
            <a:spLocks noChangeArrowheads="1"/>
          </p:cNvSpPr>
          <p:nvPr/>
        </p:nvSpPr>
        <p:spPr bwMode="auto">
          <a:xfrm>
            <a:off x="658980" y="3921692"/>
            <a:ext cx="2471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推荐、智能、电视、电脑、全面屏、生活周边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以及商品的搜索功能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54668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分类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0" name="文本框 49"/>
          <p:cNvSpPr txBox="1">
            <a:spLocks noChangeArrowheads="1"/>
          </p:cNvSpPr>
          <p:nvPr/>
        </p:nvSpPr>
        <p:spPr bwMode="auto">
          <a:xfrm>
            <a:off x="3686102" y="3914128"/>
            <a:ext cx="21785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新品、手机、电视、电脑、家电、路由、智能、儿童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29707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购物车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文本框 49"/>
          <p:cNvSpPr txBox="1">
            <a:spLocks noChangeArrowheads="1"/>
          </p:cNvSpPr>
          <p:nvPr/>
        </p:nvSpPr>
        <p:spPr bwMode="auto">
          <a:xfrm>
            <a:off x="6664780" y="3993258"/>
            <a:ext cx="20036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用户购物车的增、删、改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790838" y="2128120"/>
            <a:ext cx="1255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个人中心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文本框 49"/>
          <p:cNvSpPr txBox="1">
            <a:spLocks noChangeArrowheads="1"/>
          </p:cNvSpPr>
          <p:nvPr/>
        </p:nvSpPr>
        <p:spPr bwMode="auto">
          <a:xfrm>
            <a:off x="9592302" y="4003601"/>
            <a:ext cx="2003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登录、注册、注销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474997" y="2604976"/>
            <a:ext cx="9223862" cy="504967"/>
            <a:chOff x="1486014" y="2924465"/>
            <a:chExt cx="9223862" cy="504967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1581204" y="3121659"/>
              <a:ext cx="9128672" cy="117793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" name="Freeform 5"/>
              <p:cNvSpPr/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" name="Freeform 32"/>
              <p:cNvSpPr/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" name="Freeform 35"/>
              <p:cNvSpPr/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" name="Freeform 36"/>
              <p:cNvSpPr/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" name="Freeform 37"/>
              <p:cNvSpPr/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" name="Freeform 38"/>
              <p:cNvSpPr/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" name="Freeform 39"/>
              <p:cNvSpPr/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" name="Freeform 40"/>
              <p:cNvSpPr/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" name="Freeform 41"/>
              <p:cNvSpPr/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" name="Freeform 42"/>
              <p:cNvSpPr/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" name="Freeform 43"/>
              <p:cNvSpPr/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" name="Freeform 44"/>
              <p:cNvSpPr/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" name="Freeform 45"/>
              <p:cNvSpPr/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5" name="Freeform 47"/>
              <p:cNvSpPr/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6" name="Freeform 48"/>
              <p:cNvSpPr/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7" name="Freeform 49"/>
              <p:cNvSpPr/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8" name="Freeform 50"/>
              <p:cNvSpPr/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" name="Freeform 51"/>
              <p:cNvSpPr/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" name="Freeform 52"/>
              <p:cNvSpPr/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1" name="Freeform 53"/>
              <p:cNvSpPr/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Freeform 54"/>
              <p:cNvSpPr/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Freeform 55"/>
              <p:cNvSpPr/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4" name="Freeform 56"/>
              <p:cNvSpPr/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486014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69940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331032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0153149" y="2924465"/>
              <a:ext cx="523542" cy="504967"/>
            </a:xfrm>
            <a:prstGeom prst="ellipse">
              <a:avLst/>
            </a:prstGeom>
            <a:blipFill dpi="0" rotWithShape="1">
              <a:blip r:embed="rId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100000" t="-100000" r="-100000" b="-10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282804" y="320511"/>
            <a:ext cx="20681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2.2</a:t>
            </a:r>
            <a:r>
              <a:rPr lang="zh-CN" altLang="en-US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、项目介绍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41" name="图片 14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1" name="下箭头 90"/>
          <p:cNvSpPr/>
          <p:nvPr/>
        </p:nvSpPr>
        <p:spPr>
          <a:xfrm>
            <a:off x="1574030" y="3221181"/>
            <a:ext cx="332670" cy="70051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4454922" y="3221181"/>
            <a:ext cx="332670" cy="70051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7429347" y="3221180"/>
            <a:ext cx="332670" cy="70051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下箭头 99"/>
          <p:cNvSpPr/>
          <p:nvPr/>
        </p:nvSpPr>
        <p:spPr>
          <a:xfrm>
            <a:off x="10403903" y="3180804"/>
            <a:ext cx="332670" cy="70051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/>
      <p:bldP spid="63" grpId="0"/>
      <p:bldP spid="64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4257" y="39774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页面展示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82804" y="320511"/>
            <a:ext cx="2658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3.1</a:t>
            </a:r>
            <a:r>
              <a:rPr lang="zh-CN" altLang="en-US" sz="2300" kern="12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、基础页面展示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0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2" name="AutoShape 4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AutoShape 5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2332892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AutoShape 6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AutoShape 7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AutoShape 8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AutoShape 9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AutoShape 10" descr="C:\Users\Jee\AppData\Roaming\Tencent\Users\812220753\QQ\WinTemp\RichOle\[{QL%ZALCY$4W94))G7U.png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74" y="936982"/>
            <a:ext cx="2875648" cy="50924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193757" y="6069596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16623" y="6069596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24798" y="6093070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137530" y="6069596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个人中心</a:t>
            </a:r>
            <a:endParaRPr lang="zh-CN" altLang="en-US" dirty="0"/>
          </a:p>
        </p:txBody>
      </p:sp>
      <p:pic>
        <p:nvPicPr>
          <p:cNvPr id="58" name="Picture 1" descr="C:\Users\Jee\AppData\Roaming\Tencent\Users\812220753\QQ\WinTemp\RichOle\KZP~M)ON7ISIZ@XB~$SEY8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1" y="937580"/>
            <a:ext cx="2928120" cy="51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Jee\AppData\Roaming\Tencent\Users\812220753\QQ\WinTemp\RichOle\8HG9XFA5VM[DDF`SAAH2S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57" y="896788"/>
            <a:ext cx="2929181" cy="51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Jee\AppData\Roaming\Tencent\Users\812220753\QQ\WinTemp\RichOle\7ATT$8TR%UH8IM[%~G@}U3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38" y="896788"/>
            <a:ext cx="2884120" cy="51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/>
      <p:bldP spid="57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1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1"/>
</p:tagLst>
</file>

<file path=ppt/tags/tag48.xml><?xml version="1.0" encoding="utf-8"?>
<p:tagLst xmlns:p="http://schemas.openxmlformats.org/presentationml/2006/main">
  <p:tag name="PA" val="v3.0.1"/>
</p:tagLst>
</file>

<file path=ppt/tags/tag49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自定义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方正苏新诗柳楷简体-yolan</vt:lpstr>
      <vt:lpstr>DFPShaoNvW5-GB</vt:lpstr>
      <vt:lpstr>Arial Unicode MS</vt:lpstr>
      <vt:lpstr>落落补 汤圆</vt:lpstr>
      <vt:lpstr>Calibri</vt:lpstr>
      <vt:lpstr>Arial Unicode MS</vt:lpstr>
      <vt:lpstr>Arial Black</vt:lpstr>
      <vt:lpstr>Yu Mincho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周啸天</cp:lastModifiedBy>
  <cp:revision>2</cp:revision>
  <dcterms:created xsi:type="dcterms:W3CDTF">2017-10-20T03:31:00Z</dcterms:created>
  <dcterms:modified xsi:type="dcterms:W3CDTF">2018-07-02T12:13:17Z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