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3"/>
  </p:normalViewPr>
  <p:slideViewPr>
    <p:cSldViewPr snapToGrid="0">
      <p:cViewPr varScale="1">
        <p:scale>
          <a:sx n="124" d="100"/>
          <a:sy n="124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203B-C5F7-700E-EFF7-6266F8DBA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4C0C2-2F0E-99FD-65D2-9881A01F7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Group names</a:t>
            </a:r>
          </a:p>
        </p:txBody>
      </p:sp>
    </p:spTree>
    <p:extLst>
      <p:ext uri="{BB962C8B-B14F-4D97-AF65-F5344CB8AC3E}">
        <p14:creationId xmlns:p14="http://schemas.microsoft.com/office/powerpoint/2010/main" val="412958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1AD7-6D8B-F01D-082B-502F8258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3BE1-D4B6-9C23-A44D-05C2D208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3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B944-3A50-5ADF-32E7-189852F1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FE3A-34A6-51EB-E59F-F988F1456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983F-7656-6B2C-931A-81A2CC3E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5168-DA8A-2A66-B196-EAEB0A24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83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6626-903A-EEB3-6A33-02FB67D74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683E-242D-606C-5CEE-1A53C80C9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18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E168-2A53-2444-5E27-B15B2490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B08D-EAD9-22AD-A5AE-AAC8FE85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50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56CCB-D567-DFEA-3059-F085AB30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517C-47FF-467A-4615-CCBB45E7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052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12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Title</vt:lpstr>
      <vt:lpstr>Background</vt:lpstr>
      <vt:lpstr>Methods</vt:lpstr>
      <vt:lpstr>Methods</vt:lpstr>
      <vt:lpstr>Methods</vt:lpstr>
      <vt:lpstr>Results</vt:lpstr>
      <vt:lpstr>Conclusions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Lucy Goudswaard</dc:creator>
  <cp:lastModifiedBy>Lucy Goudswaard</cp:lastModifiedBy>
  <cp:revision>1</cp:revision>
  <dcterms:created xsi:type="dcterms:W3CDTF">2023-06-29T10:26:23Z</dcterms:created>
  <dcterms:modified xsi:type="dcterms:W3CDTF">2023-06-29T12:08:05Z</dcterms:modified>
</cp:coreProperties>
</file>