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58" r:id="rId6"/>
    <p:sldId id="259" r:id="rId7"/>
    <p:sldId id="266" r:id="rId8"/>
    <p:sldId id="267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92663-CEA3-9E40-815F-6F017F241E68}" v="260" dt="2023-06-30T11:29:50.522"/>
    <p1510:client id="{83FE63C0-FF3F-4092-83C3-FDF3F54D4033}" v="53" dt="2023-06-30T09:57:33.236"/>
    <p1510:client id="{9AFF8C74-4E3B-4372-909B-E3FF4A6B27C5}" v="161" dt="2023-06-30T11:29:54.114"/>
    <p1510:client id="{9BA8B927-C55D-48C8-3F9C-C0C44C625C89}" v="507" dt="2023-06-30T11:29:38.895"/>
    <p1510:client id="{BE526AF2-DC89-3F16-7511-9C789E72CE4A}" v="608" dt="2023-06-30T11:29:40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taayafestus@gmail.com" userId="S::lutaayafestus_gmail.com#ext#@uob.onmicrosoft.com::f6740750-c437-4e62-a381-14d291a7f1fb" providerId="AD" clId="Web-{9BA8B927-C55D-48C8-3F9C-C0C44C625C89}"/>
    <pc:docChg chg="modSld">
      <pc:chgData name="lutaayafestus@gmail.com" userId="S::lutaayafestus_gmail.com#ext#@uob.onmicrosoft.com::f6740750-c437-4e62-a381-14d291a7f1fb" providerId="AD" clId="Web-{9BA8B927-C55D-48C8-3F9C-C0C44C625C89}" dt="2023-06-30T11:29:38.895" v="488" actId="20577"/>
      <pc:docMkLst>
        <pc:docMk/>
      </pc:docMkLst>
      <pc:sldChg chg="modSp">
        <pc:chgData name="lutaayafestus@gmail.com" userId="S::lutaayafestus_gmail.com#ext#@uob.onmicrosoft.com::f6740750-c437-4e62-a381-14d291a7f1fb" providerId="AD" clId="Web-{9BA8B927-C55D-48C8-3F9C-C0C44C625C89}" dt="2023-06-30T11:29:38.895" v="488" actId="20577"/>
        <pc:sldMkLst>
          <pc:docMk/>
          <pc:sldMk cId="11548691" sldId="258"/>
        </pc:sldMkLst>
        <pc:spChg chg="mod">
          <ac:chgData name="lutaayafestus@gmail.com" userId="S::lutaayafestus_gmail.com#ext#@uob.onmicrosoft.com::f6740750-c437-4e62-a381-14d291a7f1fb" providerId="AD" clId="Web-{9BA8B927-C55D-48C8-3F9C-C0C44C625C89}" dt="2023-06-30T11:29:38.895" v="488" actId="20577"/>
          <ac:spMkLst>
            <pc:docMk/>
            <pc:sldMk cId="11548691" sldId="258"/>
            <ac:spMk id="3" creationId="{DC1CFE3A-34A6-51EB-E59F-F988F1456C8C}"/>
          </ac:spMkLst>
        </pc:spChg>
      </pc:sldChg>
      <pc:sldChg chg="addSp delSp modSp mod setBg">
        <pc:chgData name="lutaayafestus@gmail.com" userId="S::lutaayafestus_gmail.com#ext#@uob.onmicrosoft.com::f6740750-c437-4e62-a381-14d291a7f1fb" providerId="AD" clId="Web-{9BA8B927-C55D-48C8-3F9C-C0C44C625C89}" dt="2023-06-30T10:21:19.210" v="99"/>
        <pc:sldMkLst>
          <pc:docMk/>
          <pc:sldMk cId="2724502907" sldId="261"/>
        </pc:sldMkLst>
        <pc:spChg chg="mod">
          <ac:chgData name="lutaayafestus@gmail.com" userId="S::lutaayafestus_gmail.com#ext#@uob.onmicrosoft.com::f6740750-c437-4e62-a381-14d291a7f1fb" providerId="AD" clId="Web-{9BA8B927-C55D-48C8-3F9C-C0C44C625C89}" dt="2023-06-30T10:18:00.828" v="93"/>
          <ac:spMkLst>
            <pc:docMk/>
            <pc:sldMk cId="2724502907" sldId="261"/>
            <ac:spMk id="2" creationId="{FF84E168-2A53-2444-5E27-B15B2490BBE6}"/>
          </ac:spMkLst>
        </pc:spChg>
        <pc:spChg chg="mod">
          <ac:chgData name="lutaayafestus@gmail.com" userId="S::lutaayafestus_gmail.com#ext#@uob.onmicrosoft.com::f6740750-c437-4e62-a381-14d291a7f1fb" providerId="AD" clId="Web-{9BA8B927-C55D-48C8-3F9C-C0C44C625C89}" dt="2023-06-30T10:21:19.210" v="99"/>
          <ac:spMkLst>
            <pc:docMk/>
            <pc:sldMk cId="2724502907" sldId="261"/>
            <ac:spMk id="3" creationId="{06CDB08D-EAD9-22AD-A5AE-AAC8FE8500FA}"/>
          </ac:spMkLst>
        </pc:spChg>
        <pc:spChg chg="add del mod">
          <ac:chgData name="lutaayafestus@gmail.com" userId="S::lutaayafestus_gmail.com#ext#@uob.onmicrosoft.com::f6740750-c437-4e62-a381-14d291a7f1fb" providerId="AD" clId="Web-{9BA8B927-C55D-48C8-3F9C-C0C44C625C89}" dt="2023-06-30T10:16:59.608" v="90"/>
          <ac:spMkLst>
            <pc:docMk/>
            <pc:sldMk cId="2724502907" sldId="261"/>
            <ac:spMk id="9" creationId="{A0A38C31-4363-7054-7D5E-E68EC006E6DF}"/>
          </ac:spMkLst>
        </pc:spChg>
        <pc:spChg chg="add del">
          <ac:chgData name="lutaayafestus@gmail.com" userId="S::lutaayafestus_gmail.com#ext#@uob.onmicrosoft.com::f6740750-c437-4e62-a381-14d291a7f1fb" providerId="AD" clId="Web-{9BA8B927-C55D-48C8-3F9C-C0C44C625C89}" dt="2023-06-30T10:18:00.813" v="92"/>
          <ac:spMkLst>
            <pc:docMk/>
            <pc:sldMk cId="2724502907" sldId="261"/>
            <ac:spMk id="13" creationId="{1A95671B-3CC6-4792-9114-B74FAEA224E6}"/>
          </ac:spMkLst>
        </pc:spChg>
        <pc:spChg chg="add del">
          <ac:chgData name="lutaayafestus@gmail.com" userId="S::lutaayafestus_gmail.com#ext#@uob.onmicrosoft.com::f6740750-c437-4e62-a381-14d291a7f1fb" providerId="AD" clId="Web-{9BA8B927-C55D-48C8-3F9C-C0C44C625C89}" dt="2023-06-30T10:21:19.210" v="99"/>
          <ac:spMkLst>
            <pc:docMk/>
            <pc:sldMk cId="2724502907" sldId="261"/>
            <ac:spMk id="15" creationId="{62756DA2-40EB-4C6F-B962-5822FFB54FB6}"/>
          </ac:spMkLst>
        </pc:spChg>
        <pc:spChg chg="add del">
          <ac:chgData name="lutaayafestus@gmail.com" userId="S::lutaayafestus_gmail.com#ext#@uob.onmicrosoft.com::f6740750-c437-4e62-a381-14d291a7f1fb" providerId="AD" clId="Web-{9BA8B927-C55D-48C8-3F9C-C0C44C625C89}" dt="2023-06-30T10:21:19.210" v="99"/>
          <ac:spMkLst>
            <pc:docMk/>
            <pc:sldMk cId="2724502907" sldId="261"/>
            <ac:spMk id="16" creationId="{131BAD53-4E89-4F62-BBB7-26359763ED39}"/>
          </ac:spMkLst>
        </pc:spChg>
        <pc:spChg chg="add">
          <ac:chgData name="lutaayafestus@gmail.com" userId="S::lutaayafestus_gmail.com#ext#@uob.onmicrosoft.com::f6740750-c437-4e62-a381-14d291a7f1fb" providerId="AD" clId="Web-{9BA8B927-C55D-48C8-3F9C-C0C44C625C89}" dt="2023-06-30T10:21:19.210" v="99"/>
          <ac:spMkLst>
            <pc:docMk/>
            <pc:sldMk cId="2724502907" sldId="261"/>
            <ac:spMk id="21" creationId="{131BAD53-4E89-4F62-BBB7-26359763ED39}"/>
          </ac:spMkLst>
        </pc:spChg>
        <pc:spChg chg="add">
          <ac:chgData name="lutaayafestus@gmail.com" userId="S::lutaayafestus_gmail.com#ext#@uob.onmicrosoft.com::f6740750-c437-4e62-a381-14d291a7f1fb" providerId="AD" clId="Web-{9BA8B927-C55D-48C8-3F9C-C0C44C625C89}" dt="2023-06-30T10:21:19.210" v="99"/>
          <ac:spMkLst>
            <pc:docMk/>
            <pc:sldMk cId="2724502907" sldId="261"/>
            <ac:spMk id="23" creationId="{62756DA2-40EB-4C6F-B962-5822FFB54FB6}"/>
          </ac:spMkLst>
        </pc:spChg>
        <pc:graphicFrameChg chg="add del mod modGraphic">
          <ac:chgData name="lutaayafestus@gmail.com" userId="S::lutaayafestus_gmail.com#ext#@uob.onmicrosoft.com::f6740750-c437-4e62-a381-14d291a7f1fb" providerId="AD" clId="Web-{9BA8B927-C55D-48C8-3F9C-C0C44C625C89}" dt="2023-06-30T10:01:52.717" v="82"/>
          <ac:graphicFrameMkLst>
            <pc:docMk/>
            <pc:sldMk cId="2724502907" sldId="261"/>
            <ac:graphicFrameMk id="5" creationId="{DCC61024-5434-5AFA-DCCF-E3D746111A59}"/>
          </ac:graphicFrameMkLst>
        </pc:graphicFrameChg>
        <pc:graphicFrameChg chg="add del">
          <ac:chgData name="lutaayafestus@gmail.com" userId="S::lutaayafestus_gmail.com#ext#@uob.onmicrosoft.com::f6740750-c437-4e62-a381-14d291a7f1fb" providerId="AD" clId="Web-{9BA8B927-C55D-48C8-3F9C-C0C44C625C89}" dt="2023-06-30T10:05:17.787" v="84"/>
          <ac:graphicFrameMkLst>
            <pc:docMk/>
            <pc:sldMk cId="2724502907" sldId="261"/>
            <ac:graphicFrameMk id="6" creationId="{148012AF-9F4D-B125-8386-6922D1E9796C}"/>
          </ac:graphicFrameMkLst>
        </pc:graphicFrameChg>
        <pc:graphicFrameChg chg="add del mod modGraphic">
          <ac:chgData name="lutaayafestus@gmail.com" userId="S::lutaayafestus_gmail.com#ext#@uob.onmicrosoft.com::f6740750-c437-4e62-a381-14d291a7f1fb" providerId="AD" clId="Web-{9BA8B927-C55D-48C8-3F9C-C0C44C625C89}" dt="2023-06-30T10:21:09.585" v="97"/>
          <ac:graphicFrameMkLst>
            <pc:docMk/>
            <pc:sldMk cId="2724502907" sldId="261"/>
            <ac:graphicFrameMk id="8" creationId="{3C4A5264-E18E-4A72-1437-DC54DBD0BC17}"/>
          </ac:graphicFrameMkLst>
        </pc:graphicFrameChg>
        <pc:graphicFrameChg chg="add mod modGraphic">
          <ac:chgData name="lutaayafestus@gmail.com" userId="S::lutaayafestus_gmail.com#ext#@uob.onmicrosoft.com::f6740750-c437-4e62-a381-14d291a7f1fb" providerId="AD" clId="Web-{9BA8B927-C55D-48C8-3F9C-C0C44C625C89}" dt="2023-06-30T10:21:19.210" v="99"/>
          <ac:graphicFrameMkLst>
            <pc:docMk/>
            <pc:sldMk cId="2724502907" sldId="261"/>
            <ac:graphicFrameMk id="11" creationId="{9DF83F03-3031-E51E-0FE2-EC3F93A5FE93}"/>
          </ac:graphicFrameMkLst>
        </pc:graphicFrameChg>
      </pc:sldChg>
    </pc:docChg>
  </pc:docChgLst>
  <pc:docChgLst>
    <pc:chgData name="amjuliusokwir@gmail.com" userId="S::amjuliusokwir_gmail.com#ext#@uob.onmicrosoft.com::4c472139-a63b-4701-9bab-25c38bcbfc86" providerId="AD" clId="Web-{9AFF8C74-4E3B-4372-909B-E3FF4A6B27C5}"/>
    <pc:docChg chg="addSld modSld">
      <pc:chgData name="amjuliusokwir@gmail.com" userId="S::amjuliusokwir_gmail.com#ext#@uob.onmicrosoft.com::4c472139-a63b-4701-9bab-25c38bcbfc86" providerId="AD" clId="Web-{9AFF8C74-4E3B-4372-909B-E3FF4A6B27C5}" dt="2023-06-30T11:29:54.114" v="153" actId="20577"/>
      <pc:docMkLst>
        <pc:docMk/>
      </pc:docMkLst>
      <pc:sldChg chg="addSp delSp modSp mod setBg modNotes">
        <pc:chgData name="amjuliusokwir@gmail.com" userId="S::amjuliusokwir_gmail.com#ext#@uob.onmicrosoft.com::4c472139-a63b-4701-9bab-25c38bcbfc86" providerId="AD" clId="Web-{9AFF8C74-4E3B-4372-909B-E3FF4A6B27C5}" dt="2023-06-30T11:06:04.254" v="139"/>
        <pc:sldMkLst>
          <pc:docMk/>
          <pc:sldMk cId="1985530419" sldId="257"/>
        </pc:sldMkLst>
        <pc:spChg chg="mod">
          <ac:chgData name="amjuliusokwir@gmail.com" userId="S::amjuliusokwir_gmail.com#ext#@uob.onmicrosoft.com::4c472139-a63b-4701-9bab-25c38bcbfc86" providerId="AD" clId="Web-{9AFF8C74-4E3B-4372-909B-E3FF4A6B27C5}" dt="2023-06-30T09:59:37.698" v="132"/>
          <ac:spMkLst>
            <pc:docMk/>
            <pc:sldMk cId="1985530419" sldId="257"/>
            <ac:spMk id="2" creationId="{84761AD7-6D8B-F01D-082B-502F8258B172}"/>
          </ac:spMkLst>
        </pc:spChg>
        <pc:spChg chg="add del mod">
          <ac:chgData name="amjuliusokwir@gmail.com" userId="S::amjuliusokwir_gmail.com#ext#@uob.onmicrosoft.com::4c472139-a63b-4701-9bab-25c38bcbfc86" providerId="AD" clId="Web-{9AFF8C74-4E3B-4372-909B-E3FF4A6B27C5}" dt="2023-06-30T11:06:01.613" v="138" actId="20577"/>
          <ac:spMkLst>
            <pc:docMk/>
            <pc:sldMk cId="1985530419" sldId="257"/>
            <ac:spMk id="3" creationId="{67C23BE1-D4B6-9C23-A44D-05C2D2080004}"/>
          </ac:spMkLst>
        </pc:spChg>
        <pc:spChg chg="add del">
          <ac:chgData name="amjuliusokwir@gmail.com" userId="S::amjuliusokwir_gmail.com#ext#@uob.onmicrosoft.com::4c472139-a63b-4701-9bab-25c38bcbfc86" providerId="AD" clId="Web-{9AFF8C74-4E3B-4372-909B-E3FF4A6B27C5}" dt="2023-06-30T09:59:37.698" v="132"/>
          <ac:spMkLst>
            <pc:docMk/>
            <pc:sldMk cId="1985530419" sldId="257"/>
            <ac:spMk id="9" creationId="{53B021B3-DE93-4AB7-8A18-CF5F1CED88B8}"/>
          </ac:spMkLst>
        </pc:spChg>
        <pc:spChg chg="add del">
          <ac:chgData name="amjuliusokwir@gmail.com" userId="S::amjuliusokwir_gmail.com#ext#@uob.onmicrosoft.com::4c472139-a63b-4701-9bab-25c38bcbfc86" providerId="AD" clId="Web-{9AFF8C74-4E3B-4372-909B-E3FF4A6B27C5}" dt="2023-06-30T09:59:37.698" v="132"/>
          <ac:spMkLst>
            <pc:docMk/>
            <pc:sldMk cId="1985530419" sldId="257"/>
            <ac:spMk id="11" creationId="{52D502E5-F6B4-4D58-B4AE-FC466FF15EE8}"/>
          </ac:spMkLst>
        </pc:spChg>
        <pc:spChg chg="add del">
          <ac:chgData name="amjuliusokwir@gmail.com" userId="S::amjuliusokwir_gmail.com#ext#@uob.onmicrosoft.com::4c472139-a63b-4701-9bab-25c38bcbfc86" providerId="AD" clId="Web-{9AFF8C74-4E3B-4372-909B-E3FF4A6B27C5}" dt="2023-06-30T09:59:37.698" v="132"/>
          <ac:spMkLst>
            <pc:docMk/>
            <pc:sldMk cId="1985530419" sldId="257"/>
            <ac:spMk id="13" creationId="{9DECDBF4-02B6-4BB4-B65B-B8107AD6A9E8}"/>
          </ac:spMkLst>
        </pc:spChg>
        <pc:graphicFrameChg chg="add del">
          <ac:chgData name="amjuliusokwir@gmail.com" userId="S::amjuliusokwir_gmail.com#ext#@uob.onmicrosoft.com::4c472139-a63b-4701-9bab-25c38bcbfc86" providerId="AD" clId="Web-{9AFF8C74-4E3B-4372-909B-E3FF4A6B27C5}" dt="2023-06-30T09:59:37.698" v="132"/>
          <ac:graphicFrameMkLst>
            <pc:docMk/>
            <pc:sldMk cId="1985530419" sldId="257"/>
            <ac:graphicFrameMk id="5" creationId="{E18C03FF-760D-357A-E011-658C1EDBEA26}"/>
          </ac:graphicFrameMkLst>
        </pc:graphicFrameChg>
        <pc:picChg chg="add del mod">
          <ac:chgData name="amjuliusokwir@gmail.com" userId="S::amjuliusokwir_gmail.com#ext#@uob.onmicrosoft.com::4c472139-a63b-4701-9bab-25c38bcbfc86" providerId="AD" clId="Web-{9AFF8C74-4E3B-4372-909B-E3FF4A6B27C5}" dt="2023-06-30T09:30:05.985" v="28"/>
          <ac:picMkLst>
            <pc:docMk/>
            <pc:sldMk cId="1985530419" sldId="257"/>
            <ac:picMk id="4" creationId="{83CF9B6C-1080-FCF5-2703-F56ED8C28C80}"/>
          </ac:picMkLst>
        </pc:picChg>
      </pc:sldChg>
      <pc:sldChg chg="modSp add replId">
        <pc:chgData name="amjuliusokwir@gmail.com" userId="S::amjuliusokwir_gmail.com#ext#@uob.onmicrosoft.com::4c472139-a63b-4701-9bab-25c38bcbfc86" providerId="AD" clId="Web-{9AFF8C74-4E3B-4372-909B-E3FF4A6B27C5}" dt="2023-06-30T11:29:54.114" v="153" actId="20577"/>
        <pc:sldMkLst>
          <pc:docMk/>
          <pc:sldMk cId="2948716833" sldId="263"/>
        </pc:sldMkLst>
        <pc:spChg chg="mod">
          <ac:chgData name="amjuliusokwir@gmail.com" userId="S::amjuliusokwir_gmail.com#ext#@uob.onmicrosoft.com::4c472139-a63b-4701-9bab-25c38bcbfc86" providerId="AD" clId="Web-{9AFF8C74-4E3B-4372-909B-E3FF4A6B27C5}" dt="2023-06-30T11:29:54.114" v="153" actId="20577"/>
          <ac:spMkLst>
            <pc:docMk/>
            <pc:sldMk cId="2948716833" sldId="263"/>
            <ac:spMk id="3" creationId="{67C23BE1-D4B6-9C23-A44D-05C2D2080004}"/>
          </ac:spMkLst>
        </pc:spChg>
      </pc:sldChg>
      <pc:sldChg chg="addSp modSp">
        <pc:chgData name="amjuliusokwir@gmail.com" userId="S::amjuliusokwir_gmail.com#ext#@uob.onmicrosoft.com::4c472139-a63b-4701-9bab-25c38bcbfc86" providerId="AD" clId="Web-{9AFF8C74-4E3B-4372-909B-E3FF4A6B27C5}" dt="2023-06-30T11:19:09.321" v="145" actId="14100"/>
        <pc:sldMkLst>
          <pc:docMk/>
          <pc:sldMk cId="1167005443" sldId="265"/>
        </pc:sldMkLst>
        <pc:spChg chg="mod">
          <ac:chgData name="amjuliusokwir@gmail.com" userId="S::amjuliusokwir_gmail.com#ext#@uob.onmicrosoft.com::4c472139-a63b-4701-9bab-25c38bcbfc86" providerId="AD" clId="Web-{9AFF8C74-4E3B-4372-909B-E3FF4A6B27C5}" dt="2023-06-30T11:18:46.445" v="141" actId="20577"/>
          <ac:spMkLst>
            <pc:docMk/>
            <pc:sldMk cId="1167005443" sldId="265"/>
            <ac:spMk id="3" creationId="{4D0E1853-66A8-D762-7A28-D09D592C9B6E}"/>
          </ac:spMkLst>
        </pc:spChg>
        <pc:picChg chg="add mod">
          <ac:chgData name="amjuliusokwir@gmail.com" userId="S::amjuliusokwir_gmail.com#ext#@uob.onmicrosoft.com::4c472139-a63b-4701-9bab-25c38bcbfc86" providerId="AD" clId="Web-{9AFF8C74-4E3B-4372-909B-E3FF4A6B27C5}" dt="2023-06-30T11:19:09.321" v="145" actId="14100"/>
          <ac:picMkLst>
            <pc:docMk/>
            <pc:sldMk cId="1167005443" sldId="265"/>
            <ac:picMk id="4" creationId="{509C766C-877B-C9D8-2DFC-4B29DC6EF799}"/>
          </ac:picMkLst>
        </pc:picChg>
      </pc:sldChg>
    </pc:docChg>
  </pc:docChgLst>
  <pc:docChgLst>
    <pc:chgData name="Lucy Goudswaard" userId="5eef5b80-c5b1-45eb-b597-96e6aba64b80" providerId="ADAL" clId="{4C492663-CEA3-9E40-815F-6F017F241E68}"/>
    <pc:docChg chg="custSel addSld delSld modSld sldOrd">
      <pc:chgData name="Lucy Goudswaard" userId="5eef5b80-c5b1-45eb-b597-96e6aba64b80" providerId="ADAL" clId="{4C492663-CEA3-9E40-815F-6F017F241E68}" dt="2023-06-30T11:29:50.522" v="286" actId="20577"/>
      <pc:docMkLst>
        <pc:docMk/>
      </pc:docMkLst>
      <pc:sldChg chg="addSp modSp mod">
        <pc:chgData name="Lucy Goudswaard" userId="5eef5b80-c5b1-45eb-b597-96e6aba64b80" providerId="ADAL" clId="{4C492663-CEA3-9E40-815F-6F017F241E68}" dt="2023-06-30T11:21:40.387" v="265"/>
        <pc:sldMkLst>
          <pc:docMk/>
          <pc:sldMk cId="4129582001" sldId="256"/>
        </pc:sldMkLst>
        <pc:spChg chg="mod">
          <ac:chgData name="Lucy Goudswaard" userId="5eef5b80-c5b1-45eb-b597-96e6aba64b80" providerId="ADAL" clId="{4C492663-CEA3-9E40-815F-6F017F241E68}" dt="2023-06-30T11:20:40.002" v="246" actId="1076"/>
          <ac:spMkLst>
            <pc:docMk/>
            <pc:sldMk cId="4129582001" sldId="256"/>
            <ac:spMk id="2" creationId="{ACBA203B-C5F7-700E-EFF7-6266F8DBA5F6}"/>
          </ac:spMkLst>
        </pc:spChg>
        <pc:spChg chg="mod">
          <ac:chgData name="Lucy Goudswaard" userId="5eef5b80-c5b1-45eb-b597-96e6aba64b80" providerId="ADAL" clId="{4C492663-CEA3-9E40-815F-6F017F241E68}" dt="2023-06-30T11:21:07.485" v="264" actId="20577"/>
          <ac:spMkLst>
            <pc:docMk/>
            <pc:sldMk cId="4129582001" sldId="256"/>
            <ac:spMk id="3" creationId="{48A4C0C2-2F0E-99FD-65D2-9881A01F7DD7}"/>
          </ac:spMkLst>
        </pc:spChg>
        <pc:spChg chg="add mod">
          <ac:chgData name="Lucy Goudswaard" userId="5eef5b80-c5b1-45eb-b597-96e6aba64b80" providerId="ADAL" clId="{4C492663-CEA3-9E40-815F-6F017F241E68}" dt="2023-06-30T11:20:26.876" v="240" actId="20577"/>
          <ac:spMkLst>
            <pc:docMk/>
            <pc:sldMk cId="4129582001" sldId="256"/>
            <ac:spMk id="5" creationId="{3BDA3E67-424E-BA49-257E-18F6C5234E56}"/>
          </ac:spMkLst>
        </pc:spChg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4129582001" sldId="256"/>
            <ac:spMk id="6" creationId="{70C7510C-2DC4-0726-DECF-6000EB9EC05C}"/>
          </ac:spMkLst>
        </pc:spChg>
      </pc:sldChg>
      <pc:sldChg chg="addSp modSp">
        <pc:chgData name="Lucy Goudswaard" userId="5eef5b80-c5b1-45eb-b597-96e6aba64b80" providerId="ADAL" clId="{4C492663-CEA3-9E40-815F-6F017F241E68}" dt="2023-06-30T11:21:40.387" v="265"/>
        <pc:sldMkLst>
          <pc:docMk/>
          <pc:sldMk cId="1985530419" sldId="257"/>
        </pc:sldMkLst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1985530419" sldId="257"/>
            <ac:spMk id="4" creationId="{F1937483-A7C6-3756-88EE-005FD23AFB3E}"/>
          </ac:spMkLst>
        </pc:spChg>
      </pc:sldChg>
      <pc:sldChg chg="addSp modSp mod">
        <pc:chgData name="Lucy Goudswaard" userId="5eef5b80-c5b1-45eb-b597-96e6aba64b80" providerId="ADAL" clId="{4C492663-CEA3-9E40-815F-6F017F241E68}" dt="2023-06-30T11:21:40.387" v="265"/>
        <pc:sldMkLst>
          <pc:docMk/>
          <pc:sldMk cId="11548691" sldId="258"/>
        </pc:sldMkLst>
        <pc:spChg chg="mod">
          <ac:chgData name="Lucy Goudswaard" userId="5eef5b80-c5b1-45eb-b597-96e6aba64b80" providerId="ADAL" clId="{4C492663-CEA3-9E40-815F-6F017F241E68}" dt="2023-06-30T11:08:15.241" v="227" actId="20577"/>
          <ac:spMkLst>
            <pc:docMk/>
            <pc:sldMk cId="11548691" sldId="258"/>
            <ac:spMk id="3" creationId="{DC1CFE3A-34A6-51EB-E59F-F988F1456C8C}"/>
          </ac:spMkLst>
        </pc:spChg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11548691" sldId="258"/>
            <ac:spMk id="4" creationId="{C2A22CB4-6D18-4C22-8855-5E30AE8E5318}"/>
          </ac:spMkLst>
        </pc:spChg>
      </pc:sldChg>
      <pc:sldChg chg="addSp modSp mod">
        <pc:chgData name="Lucy Goudswaard" userId="5eef5b80-c5b1-45eb-b597-96e6aba64b80" providerId="ADAL" clId="{4C492663-CEA3-9E40-815F-6F017F241E68}" dt="2023-06-30T11:29:50.522" v="286" actId="20577"/>
        <pc:sldMkLst>
          <pc:docMk/>
          <pc:sldMk cId="1623832702" sldId="259"/>
        </pc:sldMkLst>
        <pc:spChg chg="mod">
          <ac:chgData name="Lucy Goudswaard" userId="5eef5b80-c5b1-45eb-b597-96e6aba64b80" providerId="ADAL" clId="{4C492663-CEA3-9E40-815F-6F017F241E68}" dt="2023-06-30T10:52:56.085" v="134" actId="20577"/>
          <ac:spMkLst>
            <pc:docMk/>
            <pc:sldMk cId="1623832702" sldId="259"/>
            <ac:spMk id="2" creationId="{2AF5983F-7656-6B2C-931A-81A2CC3E6C82}"/>
          </ac:spMkLst>
        </pc:spChg>
        <pc:spChg chg="mod">
          <ac:chgData name="Lucy Goudswaard" userId="5eef5b80-c5b1-45eb-b597-96e6aba64b80" providerId="ADAL" clId="{4C492663-CEA3-9E40-815F-6F017F241E68}" dt="2023-06-30T11:29:50.522" v="286" actId="20577"/>
          <ac:spMkLst>
            <pc:docMk/>
            <pc:sldMk cId="1623832702" sldId="259"/>
            <ac:spMk id="3" creationId="{C4ED5168-DA8A-2A66-B196-EAEB0A245AE1}"/>
          </ac:spMkLst>
        </pc:spChg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1623832702" sldId="259"/>
            <ac:spMk id="4" creationId="{6360DC76-3142-1A41-DA29-107A223B8A3F}"/>
          </ac:spMkLst>
        </pc:spChg>
      </pc:sldChg>
      <pc:sldChg chg="del">
        <pc:chgData name="Lucy Goudswaard" userId="5eef5b80-c5b1-45eb-b597-96e6aba64b80" providerId="ADAL" clId="{4C492663-CEA3-9E40-815F-6F017F241E68}" dt="2023-06-30T10:53:07.159" v="135" actId="2696"/>
        <pc:sldMkLst>
          <pc:docMk/>
          <pc:sldMk cId="3587183212" sldId="260"/>
        </pc:sldMkLst>
      </pc:sldChg>
      <pc:sldChg chg="addSp modSp">
        <pc:chgData name="Lucy Goudswaard" userId="5eef5b80-c5b1-45eb-b597-96e6aba64b80" providerId="ADAL" clId="{4C492663-CEA3-9E40-815F-6F017F241E68}" dt="2023-06-30T11:21:40.387" v="265"/>
        <pc:sldMkLst>
          <pc:docMk/>
          <pc:sldMk cId="2724502907" sldId="261"/>
        </pc:sldMkLst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2724502907" sldId="261"/>
            <ac:spMk id="4" creationId="{236828DF-074E-0AC6-2C53-5322D06403BA}"/>
          </ac:spMkLst>
        </pc:spChg>
      </pc:sldChg>
      <pc:sldChg chg="addSp modSp ord">
        <pc:chgData name="Lucy Goudswaard" userId="5eef5b80-c5b1-45eb-b597-96e6aba64b80" providerId="ADAL" clId="{4C492663-CEA3-9E40-815F-6F017F241E68}" dt="2023-06-30T11:21:40.387" v="265"/>
        <pc:sldMkLst>
          <pc:docMk/>
          <pc:sldMk cId="4176052439" sldId="262"/>
        </pc:sldMkLst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4176052439" sldId="262"/>
            <ac:spMk id="4" creationId="{2B01DBD8-261B-E697-6D2A-2B2907FBB9F5}"/>
          </ac:spMkLst>
        </pc:spChg>
      </pc:sldChg>
      <pc:sldChg chg="addSp delSp modSp mod modTransition">
        <pc:chgData name="Lucy Goudswaard" userId="5eef5b80-c5b1-45eb-b597-96e6aba64b80" providerId="ADAL" clId="{4C492663-CEA3-9E40-815F-6F017F241E68}" dt="2023-06-30T11:28:28.971" v="283" actId="1076"/>
        <pc:sldMkLst>
          <pc:docMk/>
          <pc:sldMk cId="2948716833" sldId="263"/>
        </pc:sldMkLst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2948716833" sldId="263"/>
            <ac:spMk id="4" creationId="{B6A6D256-90DE-61ED-04A9-8047EC14A520}"/>
          </ac:spMkLst>
        </pc:spChg>
        <pc:picChg chg="add del mod">
          <ac:chgData name="Lucy Goudswaard" userId="5eef5b80-c5b1-45eb-b597-96e6aba64b80" providerId="ADAL" clId="{4C492663-CEA3-9E40-815F-6F017F241E68}" dt="2023-06-30T11:28:24.248" v="280" actId="478"/>
          <ac:picMkLst>
            <pc:docMk/>
            <pc:sldMk cId="2948716833" sldId="263"/>
            <ac:picMk id="5" creationId="{61919FAE-7290-4209-D631-D8DB1702A832}"/>
          </ac:picMkLst>
        </pc:picChg>
        <pc:picChg chg="add mod">
          <ac:chgData name="Lucy Goudswaard" userId="5eef5b80-c5b1-45eb-b597-96e6aba64b80" providerId="ADAL" clId="{4C492663-CEA3-9E40-815F-6F017F241E68}" dt="2023-06-30T11:28:28.971" v="283" actId="1076"/>
          <ac:picMkLst>
            <pc:docMk/>
            <pc:sldMk cId="2948716833" sldId="263"/>
            <ac:picMk id="6" creationId="{01EE9050-E250-04D3-3B4A-81DF6F73CC16}"/>
          </ac:picMkLst>
        </pc:picChg>
      </pc:sldChg>
      <pc:sldChg chg="addSp modSp new">
        <pc:chgData name="Lucy Goudswaard" userId="5eef5b80-c5b1-45eb-b597-96e6aba64b80" providerId="ADAL" clId="{4C492663-CEA3-9E40-815F-6F017F241E68}" dt="2023-06-30T11:21:40.387" v="265"/>
        <pc:sldMkLst>
          <pc:docMk/>
          <pc:sldMk cId="4043479611" sldId="264"/>
        </pc:sldMkLst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4043479611" sldId="264"/>
            <ac:spMk id="4" creationId="{0BCBBC69-C97E-1CAC-05B9-124DE9CB5507}"/>
          </ac:spMkLst>
        </pc:spChg>
      </pc:sldChg>
      <pc:sldChg chg="addSp modSp new mod">
        <pc:chgData name="Lucy Goudswaard" userId="5eef5b80-c5b1-45eb-b597-96e6aba64b80" providerId="ADAL" clId="{4C492663-CEA3-9E40-815F-6F017F241E68}" dt="2023-06-30T11:21:40.387" v="265"/>
        <pc:sldMkLst>
          <pc:docMk/>
          <pc:sldMk cId="1167005443" sldId="265"/>
        </pc:sldMkLst>
        <pc:spChg chg="mod">
          <ac:chgData name="Lucy Goudswaard" userId="5eef5b80-c5b1-45eb-b597-96e6aba64b80" providerId="ADAL" clId="{4C492663-CEA3-9E40-815F-6F017F241E68}" dt="2023-06-30T10:10:22.698" v="42" actId="20577"/>
          <ac:spMkLst>
            <pc:docMk/>
            <pc:sldMk cId="1167005443" sldId="265"/>
            <ac:spMk id="2" creationId="{114BEC57-F4BF-7FD9-A752-6BF42519198D}"/>
          </ac:spMkLst>
        </pc:spChg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1167005443" sldId="265"/>
            <ac:spMk id="5" creationId="{DE8698C7-1676-8818-15E0-8DF85F4D9DAC}"/>
          </ac:spMkLst>
        </pc:spChg>
      </pc:sldChg>
      <pc:sldChg chg="addSp modSp new mod">
        <pc:chgData name="Lucy Goudswaard" userId="5eef5b80-c5b1-45eb-b597-96e6aba64b80" providerId="ADAL" clId="{4C492663-CEA3-9E40-815F-6F017F241E68}" dt="2023-06-30T11:21:40.387" v="265"/>
        <pc:sldMkLst>
          <pc:docMk/>
          <pc:sldMk cId="559153079" sldId="266"/>
        </pc:sldMkLst>
        <pc:spChg chg="mod">
          <ac:chgData name="Lucy Goudswaard" userId="5eef5b80-c5b1-45eb-b597-96e6aba64b80" providerId="ADAL" clId="{4C492663-CEA3-9E40-815F-6F017F241E68}" dt="2023-06-30T10:12:54.811" v="77" actId="20577"/>
          <ac:spMkLst>
            <pc:docMk/>
            <pc:sldMk cId="559153079" sldId="266"/>
            <ac:spMk id="2" creationId="{8CD7D9A5-F312-93DC-37B9-41AE5F207088}"/>
          </ac:spMkLst>
        </pc:spChg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559153079" sldId="266"/>
            <ac:spMk id="4" creationId="{0924C4CA-FA4F-8C53-7EB5-2C7C708CB36C}"/>
          </ac:spMkLst>
        </pc:spChg>
      </pc:sldChg>
      <pc:sldChg chg="addSp modSp new mod">
        <pc:chgData name="Lucy Goudswaard" userId="5eef5b80-c5b1-45eb-b597-96e6aba64b80" providerId="ADAL" clId="{4C492663-CEA3-9E40-815F-6F017F241E68}" dt="2023-06-30T11:21:40.387" v="265"/>
        <pc:sldMkLst>
          <pc:docMk/>
          <pc:sldMk cId="280253207" sldId="267"/>
        </pc:sldMkLst>
        <pc:spChg chg="mod">
          <ac:chgData name="Lucy Goudswaard" userId="5eef5b80-c5b1-45eb-b597-96e6aba64b80" providerId="ADAL" clId="{4C492663-CEA3-9E40-815F-6F017F241E68}" dt="2023-06-30T10:13:03.981" v="112" actId="20577"/>
          <ac:spMkLst>
            <pc:docMk/>
            <pc:sldMk cId="280253207" sldId="267"/>
            <ac:spMk id="2" creationId="{1AB34C0E-4A65-2DC6-7D71-E39991DA1E78}"/>
          </ac:spMkLst>
        </pc:spChg>
        <pc:spChg chg="add mod">
          <ac:chgData name="Lucy Goudswaard" userId="5eef5b80-c5b1-45eb-b597-96e6aba64b80" providerId="ADAL" clId="{4C492663-CEA3-9E40-815F-6F017F241E68}" dt="2023-06-30T11:21:40.387" v="265"/>
          <ac:spMkLst>
            <pc:docMk/>
            <pc:sldMk cId="280253207" sldId="267"/>
            <ac:spMk id="4" creationId="{1A2722BB-EB78-893B-AE2E-245D81496BCD}"/>
          </ac:spMkLst>
        </pc:spChg>
      </pc:sldChg>
      <pc:sldChg chg="delSp modSp add del mod modTransition setBg delDesignElem">
        <pc:chgData name="Lucy Goudswaard" userId="5eef5b80-c5b1-45eb-b597-96e6aba64b80" providerId="ADAL" clId="{4C492663-CEA3-9E40-815F-6F017F241E68}" dt="2023-06-30T11:26:01.964" v="278" actId="2696"/>
        <pc:sldMkLst>
          <pc:docMk/>
          <pc:sldMk cId="3655450029" sldId="268"/>
        </pc:sldMkLst>
        <pc:spChg chg="del">
          <ac:chgData name="Lucy Goudswaard" userId="5eef5b80-c5b1-45eb-b597-96e6aba64b80" providerId="ADAL" clId="{4C492663-CEA3-9E40-815F-6F017F241E68}" dt="2023-06-30T11:25:01.439" v="267"/>
          <ac:spMkLst>
            <pc:docMk/>
            <pc:sldMk cId="3655450029" sldId="268"/>
            <ac:spMk id="26" creationId="{131BAD53-4E89-4F62-BBB7-26359763ED39}"/>
          </ac:spMkLst>
        </pc:spChg>
        <pc:spChg chg="del">
          <ac:chgData name="Lucy Goudswaard" userId="5eef5b80-c5b1-45eb-b597-96e6aba64b80" providerId="ADAL" clId="{4C492663-CEA3-9E40-815F-6F017F241E68}" dt="2023-06-30T11:25:01.439" v="267"/>
          <ac:spMkLst>
            <pc:docMk/>
            <pc:sldMk cId="3655450029" sldId="268"/>
            <ac:spMk id="28" creationId="{62756DA2-40EB-4C6F-B962-5822FFB54FB6}"/>
          </ac:spMkLst>
        </pc:spChg>
        <pc:picChg chg="mod modCrop">
          <ac:chgData name="Lucy Goudswaard" userId="5eef5b80-c5b1-45eb-b597-96e6aba64b80" providerId="ADAL" clId="{4C492663-CEA3-9E40-815F-6F017F241E68}" dt="2023-06-30T11:25:50.421" v="275" actId="14100"/>
          <ac:picMkLst>
            <pc:docMk/>
            <pc:sldMk cId="3655450029" sldId="268"/>
            <ac:picMk id="5" creationId="{344E317A-35DA-D985-2ECF-95B652B6F42C}"/>
          </ac:picMkLst>
        </pc:picChg>
      </pc:sldChg>
    </pc:docChg>
  </pc:docChgLst>
  <pc:docChgLst>
    <pc:chgData name="arindashinah21@gmail.com" userId="S::arindashinah21_gmail.com#ext#@uob.onmicrosoft.com::0bc7b256-e986-462f-83cd-bccd3429dbfb" providerId="AD" clId="Web-{83FE63C0-FF3F-4092-83C3-FDF3F54D4033}"/>
    <pc:docChg chg="modSld addMainMaster delMainMaster">
      <pc:chgData name="arindashinah21@gmail.com" userId="S::arindashinah21_gmail.com#ext#@uob.onmicrosoft.com::0bc7b256-e986-462f-83cd-bccd3429dbfb" providerId="AD" clId="Web-{83FE63C0-FF3F-4092-83C3-FDF3F54D4033}" dt="2023-06-30T09:57:33.236" v="51"/>
      <pc:docMkLst>
        <pc:docMk/>
      </pc:docMkLst>
      <pc:sldChg chg="modSp mod modClrScheme chg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kLst>
          <pc:docMk/>
          <pc:sldMk cId="4129582001" sldId="256"/>
        </pc:sldMkLst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4129582001" sldId="256"/>
            <ac:spMk id="2" creationId="{ACBA203B-C5F7-700E-EFF7-6266F8DBA5F6}"/>
          </ac:spMkLst>
        </pc:spChg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4129582001" sldId="256"/>
            <ac:spMk id="3" creationId="{48A4C0C2-2F0E-99FD-65D2-9881A01F7DD7}"/>
          </ac:spMkLst>
        </pc:spChg>
      </pc:sldChg>
      <pc:sldChg chg="modSp mod modClrScheme chg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kLst>
          <pc:docMk/>
          <pc:sldMk cId="1985530419" sldId="257"/>
        </pc:sldMkLst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1985530419" sldId="257"/>
            <ac:spMk id="2" creationId="{84761AD7-6D8B-F01D-082B-502F8258B172}"/>
          </ac:spMkLst>
        </pc:spChg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1985530419" sldId="257"/>
            <ac:spMk id="3" creationId="{67C23BE1-D4B6-9C23-A44D-05C2D2080004}"/>
          </ac:spMkLst>
        </pc:spChg>
      </pc:sldChg>
      <pc:sldChg chg="modSp mod modClrScheme modShow chg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kLst>
          <pc:docMk/>
          <pc:sldMk cId="11548691" sldId="258"/>
        </pc:sldMkLst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11548691" sldId="258"/>
            <ac:spMk id="2" creationId="{18EDB944-3A50-5ADF-32E7-189852F16AE4}"/>
          </ac:spMkLst>
        </pc:spChg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11548691" sldId="258"/>
            <ac:spMk id="3" creationId="{DC1CFE3A-34A6-51EB-E59F-F988F1456C8C}"/>
          </ac:spMkLst>
        </pc:spChg>
      </pc:sldChg>
      <pc:sldChg chg="modSp mod modClrScheme chg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kLst>
          <pc:docMk/>
          <pc:sldMk cId="1623832702" sldId="259"/>
        </pc:sldMkLst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1623832702" sldId="259"/>
            <ac:spMk id="2" creationId="{2AF5983F-7656-6B2C-931A-81A2CC3E6C82}"/>
          </ac:spMkLst>
        </pc:spChg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1623832702" sldId="259"/>
            <ac:spMk id="3" creationId="{C4ED5168-DA8A-2A66-B196-EAEB0A245AE1}"/>
          </ac:spMkLst>
        </pc:spChg>
      </pc:sldChg>
      <pc:sldChg chg="modSp mod modClrScheme chg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kLst>
          <pc:docMk/>
          <pc:sldMk cId="3587183212" sldId="260"/>
        </pc:sldMkLst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3587183212" sldId="260"/>
            <ac:spMk id="2" creationId="{B9506626-903A-EEB3-6A33-02FB67D74D7A}"/>
          </ac:spMkLst>
        </pc:spChg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3587183212" sldId="260"/>
            <ac:spMk id="3" creationId="{69C5683E-242D-606C-5CEE-1A53C80C95DF}"/>
          </ac:spMkLst>
        </pc:spChg>
      </pc:sldChg>
      <pc:sldChg chg="modSp mod modClrScheme chg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kLst>
          <pc:docMk/>
          <pc:sldMk cId="2724502907" sldId="261"/>
        </pc:sldMkLst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2724502907" sldId="261"/>
            <ac:spMk id="2" creationId="{FF84E168-2A53-2444-5E27-B15B2490BBE6}"/>
          </ac:spMkLst>
        </pc:spChg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2724502907" sldId="261"/>
            <ac:spMk id="3" creationId="{06CDB08D-EAD9-22AD-A5AE-AAC8FE8500FA}"/>
          </ac:spMkLst>
        </pc:spChg>
      </pc:sldChg>
      <pc:sldChg chg="modSp mod modClrScheme chg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kLst>
          <pc:docMk/>
          <pc:sldMk cId="4176052439" sldId="262"/>
        </pc:sldMkLst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4176052439" sldId="262"/>
            <ac:spMk id="2" creationId="{E4B56CCB-D567-DFEA-3059-F085AB30267E}"/>
          </ac:spMkLst>
        </pc:spChg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4176052439" sldId="262"/>
            <ac:spMk id="3" creationId="{A35F517C-47FF-467A-4615-CCBB45E74F50}"/>
          </ac:spMkLst>
        </pc:spChg>
      </pc:sldChg>
      <pc:sldChg chg="modSp mod modClrScheme chg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kLst>
          <pc:docMk/>
          <pc:sldMk cId="2948716833" sldId="263"/>
        </pc:sldMkLst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2948716833" sldId="263"/>
            <ac:spMk id="2" creationId="{84761AD7-6D8B-F01D-082B-502F8258B172}"/>
          </ac:spMkLst>
        </pc:spChg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2948716833" sldId="263"/>
            <ac:spMk id="3" creationId="{67C23BE1-D4B6-9C23-A44D-05C2D2080004}"/>
          </ac:spMkLst>
        </pc:spChg>
      </pc:sldChg>
      <pc:sldChg chg="modSp mod modClrScheme chg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kLst>
          <pc:docMk/>
          <pc:sldMk cId="4043479611" sldId="264"/>
        </pc:sldMkLst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4043479611" sldId="264"/>
            <ac:spMk id="2" creationId="{5286E5EA-EDF6-D972-9961-CDED920ACF98}"/>
          </ac:spMkLst>
        </pc:spChg>
        <pc:spChg chg="mod ord">
          <ac:chgData name="arindashinah21@gmail.com" userId="S::arindashinah21_gmail.com#ext#@uob.onmicrosoft.com::0bc7b256-e986-462f-83cd-bccd3429dbfb" providerId="AD" clId="Web-{83FE63C0-FF3F-4092-83C3-FDF3F54D4033}" dt="2023-06-30T09:57:33.236" v="51"/>
          <ac:spMkLst>
            <pc:docMk/>
            <pc:sldMk cId="4043479611" sldId="264"/>
            <ac:spMk id="3" creationId="{DDC15290-111E-194E-648B-E5212064CE8A}"/>
          </ac:spMkLst>
        </pc:spChg>
      </pc:sldChg>
      <pc:sldMasterChg chg="del delSld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asterMkLst>
          <pc:docMk/>
          <pc:sldMasterMk cId="0" sldId="2147483648"/>
        </pc:sldMasterMkLst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addSldLayout modSldLayout">
        <pc:chgData name="arindashinah21@gmail.com" userId="S::arindashinah21_gmail.com#ext#@uob.onmicrosoft.com::0bc7b256-e986-462f-83cd-bccd3429dbfb" providerId="AD" clId="Web-{83FE63C0-FF3F-4092-83C3-FDF3F54D4033}" dt="2023-06-30T09:57:33.236" v="51"/>
        <pc:sldMasterMkLst>
          <pc:docMk/>
          <pc:sldMasterMk cId="265465686" sldId="2147483680"/>
        </pc:sldMasterMkLst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3400405916" sldId="2147483681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2278861870" sldId="2147483682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2615482634" sldId="2147483683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3985216363" sldId="2147483684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2489259928" sldId="2147483685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1266094416" sldId="2147483686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2139410077" sldId="2147483687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2942903271" sldId="2147483688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3107535905" sldId="2147483689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924822360" sldId="2147483690"/>
          </pc:sldLayoutMkLst>
        </pc:sldLayoutChg>
        <pc:sldLayoutChg chg="add mod replId">
          <pc:chgData name="arindashinah21@gmail.com" userId="S::arindashinah21_gmail.com#ext#@uob.onmicrosoft.com::0bc7b256-e986-462f-83cd-bccd3429dbfb" providerId="AD" clId="Web-{83FE63C0-FF3F-4092-83C3-FDF3F54D4033}" dt="2023-06-30T09:57:33.236" v="51"/>
          <pc:sldLayoutMkLst>
            <pc:docMk/>
            <pc:sldMasterMk cId="265465686" sldId="2147483668"/>
            <pc:sldLayoutMk cId="1637673339" sldId="2147483691"/>
          </pc:sldLayoutMkLst>
        </pc:sldLayoutChg>
      </pc:sldMasterChg>
    </pc:docChg>
  </pc:docChgLst>
  <pc:docChgLst>
    <pc:chgData name="arindashinah21@gmail.com" userId="S::arindashinah21_gmail.com#ext#@uob.onmicrosoft.com::0bc7b256-e986-462f-83cd-bccd3429dbfb" providerId="AD" clId="Web-{BE526AF2-DC89-3F16-7511-9C789E72CE4A}"/>
    <pc:docChg chg="modSld">
      <pc:chgData name="arindashinah21@gmail.com" userId="S::arindashinah21_gmail.com#ext#@uob.onmicrosoft.com::0bc7b256-e986-462f-83cd-bccd3429dbfb" providerId="AD" clId="Web-{BE526AF2-DC89-3F16-7511-9C789E72CE4A}" dt="2023-06-30T11:29:40.176" v="612" actId="20577"/>
      <pc:docMkLst>
        <pc:docMk/>
      </pc:docMkLst>
      <pc:sldChg chg="addSp delSp modSp mod setBg">
        <pc:chgData name="arindashinah21@gmail.com" userId="S::arindashinah21_gmail.com#ext#@uob.onmicrosoft.com::0bc7b256-e986-462f-83cd-bccd3429dbfb" providerId="AD" clId="Web-{BE526AF2-DC89-3F16-7511-9C789E72CE4A}" dt="2023-06-30T11:26:47.077" v="495"/>
        <pc:sldMkLst>
          <pc:docMk/>
          <pc:sldMk cId="1985530419" sldId="257"/>
        </pc:sldMkLst>
        <pc:spChg chg="mod">
          <ac:chgData name="arindashinah21@gmail.com" userId="S::arindashinah21_gmail.com#ext#@uob.onmicrosoft.com::0bc7b256-e986-462f-83cd-bccd3429dbfb" providerId="AD" clId="Web-{BE526AF2-DC89-3F16-7511-9C789E72CE4A}" dt="2023-06-30T11:26:47.077" v="495"/>
          <ac:spMkLst>
            <pc:docMk/>
            <pc:sldMk cId="1985530419" sldId="257"/>
            <ac:spMk id="2" creationId="{84761AD7-6D8B-F01D-082B-502F8258B172}"/>
          </ac:spMkLst>
        </pc:spChg>
        <pc:spChg chg="mod ord">
          <ac:chgData name="arindashinah21@gmail.com" userId="S::arindashinah21_gmail.com#ext#@uob.onmicrosoft.com::0bc7b256-e986-462f-83cd-bccd3429dbfb" providerId="AD" clId="Web-{BE526AF2-DC89-3F16-7511-9C789E72CE4A}" dt="2023-06-30T11:26:47.077" v="495"/>
          <ac:spMkLst>
            <pc:docMk/>
            <pc:sldMk cId="1985530419" sldId="257"/>
            <ac:spMk id="3" creationId="{67C23BE1-D4B6-9C23-A44D-05C2D2080004}"/>
          </ac:spMkLst>
        </pc:spChg>
        <pc:spChg chg="mod ord">
          <ac:chgData name="arindashinah21@gmail.com" userId="S::arindashinah21_gmail.com#ext#@uob.onmicrosoft.com::0bc7b256-e986-462f-83cd-bccd3429dbfb" providerId="AD" clId="Web-{BE526AF2-DC89-3F16-7511-9C789E72CE4A}" dt="2023-06-30T11:26:47.077" v="495"/>
          <ac:spMkLst>
            <pc:docMk/>
            <pc:sldMk cId="1985530419" sldId="257"/>
            <ac:spMk id="4" creationId="{F1937483-A7C6-3756-88EE-005FD23AFB3E}"/>
          </ac:spMkLst>
        </pc:spChg>
        <pc:spChg chg="add del">
          <ac:chgData name="arindashinah21@gmail.com" userId="S::arindashinah21_gmail.com#ext#@uob.onmicrosoft.com::0bc7b256-e986-462f-83cd-bccd3429dbfb" providerId="AD" clId="Web-{BE526AF2-DC89-3F16-7511-9C789E72CE4A}" dt="2023-06-30T11:22:47.554" v="481"/>
          <ac:spMkLst>
            <pc:docMk/>
            <pc:sldMk cId="1985530419" sldId="257"/>
            <ac:spMk id="10" creationId="{B6FACB3C-9069-4791-BC5C-0DB7CD19B853}"/>
          </ac:spMkLst>
        </pc:spChg>
        <pc:spChg chg="add del">
          <ac:chgData name="arindashinah21@gmail.com" userId="S::arindashinah21_gmail.com#ext#@uob.onmicrosoft.com::0bc7b256-e986-462f-83cd-bccd3429dbfb" providerId="AD" clId="Web-{BE526AF2-DC89-3F16-7511-9C789E72CE4A}" dt="2023-06-30T11:22:47.554" v="481"/>
          <ac:spMkLst>
            <pc:docMk/>
            <pc:sldMk cId="1985530419" sldId="257"/>
            <ac:spMk id="12" creationId="{71F2038E-D777-4B76-81DD-DD13EE91B9DD}"/>
          </ac:spMkLst>
        </pc:spChg>
        <pc:spChg chg="add del">
          <ac:chgData name="arindashinah21@gmail.com" userId="S::arindashinah21_gmail.com#ext#@uob.onmicrosoft.com::0bc7b256-e986-462f-83cd-bccd3429dbfb" providerId="AD" clId="Web-{BE526AF2-DC89-3F16-7511-9C789E72CE4A}" dt="2023-06-30T11:24:05.088" v="489"/>
          <ac:spMkLst>
            <pc:docMk/>
            <pc:sldMk cId="1985530419" sldId="257"/>
            <ac:spMk id="20" creationId="{743AA782-23D1-4521-8CAD-47662984AA08}"/>
          </ac:spMkLst>
        </pc:spChg>
        <pc:spChg chg="add del">
          <ac:chgData name="arindashinah21@gmail.com" userId="S::arindashinah21_gmail.com#ext#@uob.onmicrosoft.com::0bc7b256-e986-462f-83cd-bccd3429dbfb" providerId="AD" clId="Web-{BE526AF2-DC89-3F16-7511-9C789E72CE4A}" dt="2023-06-30T11:24:05.088" v="489"/>
          <ac:spMkLst>
            <pc:docMk/>
            <pc:sldMk cId="1985530419" sldId="257"/>
            <ac:spMk id="21" creationId="{71877DBC-BB60-40F0-AC93-2ACDBAAE60CE}"/>
          </ac:spMkLst>
        </pc:spChg>
        <pc:spChg chg="add del">
          <ac:chgData name="arindashinah21@gmail.com" userId="S::arindashinah21_gmail.com#ext#@uob.onmicrosoft.com::0bc7b256-e986-462f-83cd-bccd3429dbfb" providerId="AD" clId="Web-{BE526AF2-DC89-3F16-7511-9C789E72CE4A}" dt="2023-06-30T11:26:47.077" v="495"/>
          <ac:spMkLst>
            <pc:docMk/>
            <pc:sldMk cId="1985530419" sldId="257"/>
            <ac:spMk id="26" creationId="{131BAD53-4E89-4F62-BBB7-26359763ED39}"/>
          </ac:spMkLst>
        </pc:spChg>
        <pc:spChg chg="add del">
          <ac:chgData name="arindashinah21@gmail.com" userId="S::arindashinah21_gmail.com#ext#@uob.onmicrosoft.com::0bc7b256-e986-462f-83cd-bccd3429dbfb" providerId="AD" clId="Web-{BE526AF2-DC89-3F16-7511-9C789E72CE4A}" dt="2023-06-30T11:26:47.077" v="495"/>
          <ac:spMkLst>
            <pc:docMk/>
            <pc:sldMk cId="1985530419" sldId="257"/>
            <ac:spMk id="28" creationId="{62756DA2-40EB-4C6F-B962-5822FFB54FB6}"/>
          </ac:spMkLst>
        </pc:spChg>
        <pc:spChg chg="add">
          <ac:chgData name="arindashinah21@gmail.com" userId="S::arindashinah21_gmail.com#ext#@uob.onmicrosoft.com::0bc7b256-e986-462f-83cd-bccd3429dbfb" providerId="AD" clId="Web-{BE526AF2-DC89-3F16-7511-9C789E72CE4A}" dt="2023-06-30T11:26:47.077" v="495"/>
          <ac:spMkLst>
            <pc:docMk/>
            <pc:sldMk cId="1985530419" sldId="257"/>
            <ac:spMk id="33" creationId="{7FF47CB7-972F-479F-A36D-9E72D26EC8DA}"/>
          </ac:spMkLst>
        </pc:spChg>
        <pc:spChg chg="add">
          <ac:chgData name="arindashinah21@gmail.com" userId="S::arindashinah21_gmail.com#ext#@uob.onmicrosoft.com::0bc7b256-e986-462f-83cd-bccd3429dbfb" providerId="AD" clId="Web-{BE526AF2-DC89-3F16-7511-9C789E72CE4A}" dt="2023-06-30T11:26:47.077" v="495"/>
          <ac:spMkLst>
            <pc:docMk/>
            <pc:sldMk cId="1985530419" sldId="257"/>
            <ac:spMk id="35" creationId="{0D153B68-5844-490D-8E67-F616D6D721CA}"/>
          </ac:spMkLst>
        </pc:spChg>
        <pc:spChg chg="add">
          <ac:chgData name="arindashinah21@gmail.com" userId="S::arindashinah21_gmail.com#ext#@uob.onmicrosoft.com::0bc7b256-e986-462f-83cd-bccd3429dbfb" providerId="AD" clId="Web-{BE526AF2-DC89-3F16-7511-9C789E72CE4A}" dt="2023-06-30T11:26:47.077" v="495"/>
          <ac:spMkLst>
            <pc:docMk/>
            <pc:sldMk cId="1985530419" sldId="257"/>
            <ac:spMk id="37" creationId="{9A0D773F-7A7D-4DBB-9DEA-86BB8B8F4BC8}"/>
          </ac:spMkLst>
        </pc:spChg>
        <pc:grpChg chg="add del">
          <ac:chgData name="arindashinah21@gmail.com" userId="S::arindashinah21_gmail.com#ext#@uob.onmicrosoft.com::0bc7b256-e986-462f-83cd-bccd3429dbfb" providerId="AD" clId="Web-{BE526AF2-DC89-3F16-7511-9C789E72CE4A}" dt="2023-06-30T11:22:47.554" v="481"/>
          <ac:grpSpMkLst>
            <pc:docMk/>
            <pc:sldMk cId="1985530419" sldId="257"/>
            <ac:grpSpMk id="14" creationId="{DD354807-230F-4402-B1B9-F733A8F1F190}"/>
          </ac:grpSpMkLst>
        </pc:grpChg>
        <pc:picChg chg="add del mod">
          <ac:chgData name="arindashinah21@gmail.com" userId="S::arindashinah21_gmail.com#ext#@uob.onmicrosoft.com::0bc7b256-e986-462f-83cd-bccd3429dbfb" providerId="AD" clId="Web-{BE526AF2-DC89-3F16-7511-9C789E72CE4A}" dt="2023-06-30T11:26:20.529" v="490"/>
          <ac:picMkLst>
            <pc:docMk/>
            <pc:sldMk cId="1985530419" sldId="257"/>
            <ac:picMk id="5" creationId="{344E317A-35DA-D985-2ECF-95B652B6F42C}"/>
          </ac:picMkLst>
        </pc:picChg>
        <pc:picChg chg="add del mod">
          <ac:chgData name="arindashinah21@gmail.com" userId="S::arindashinah21_gmail.com#ext#@uob.onmicrosoft.com::0bc7b256-e986-462f-83cd-bccd3429dbfb" providerId="AD" clId="Web-{BE526AF2-DC89-3F16-7511-9C789E72CE4A}" dt="2023-06-30T11:26:28.139" v="492"/>
          <ac:picMkLst>
            <pc:docMk/>
            <pc:sldMk cId="1985530419" sldId="257"/>
            <ac:picMk id="6" creationId="{3BE557C6-E07E-D404-8444-9266C331D64D}"/>
          </ac:picMkLst>
        </pc:picChg>
        <pc:picChg chg="add mod">
          <ac:chgData name="arindashinah21@gmail.com" userId="S::arindashinah21_gmail.com#ext#@uob.onmicrosoft.com::0bc7b256-e986-462f-83cd-bccd3429dbfb" providerId="AD" clId="Web-{BE526AF2-DC89-3F16-7511-9C789E72CE4A}" dt="2023-06-30T11:26:47.077" v="495"/>
          <ac:picMkLst>
            <pc:docMk/>
            <pc:sldMk cId="1985530419" sldId="257"/>
            <ac:picMk id="7" creationId="{B3D9A442-AC86-FAC9-1542-6DFBB522A451}"/>
          </ac:picMkLst>
        </pc:picChg>
      </pc:sldChg>
      <pc:sldChg chg="modSp">
        <pc:chgData name="arindashinah21@gmail.com" userId="S::arindashinah21_gmail.com#ext#@uob.onmicrosoft.com::0bc7b256-e986-462f-83cd-bccd3429dbfb" providerId="AD" clId="Web-{BE526AF2-DC89-3F16-7511-9C789E72CE4A}" dt="2023-06-30T11:29:40.176" v="612" actId="20577"/>
        <pc:sldMkLst>
          <pc:docMk/>
          <pc:sldMk cId="1623832702" sldId="259"/>
        </pc:sldMkLst>
        <pc:spChg chg="mod">
          <ac:chgData name="arindashinah21@gmail.com" userId="S::arindashinah21_gmail.com#ext#@uob.onmicrosoft.com::0bc7b256-e986-462f-83cd-bccd3429dbfb" providerId="AD" clId="Web-{BE526AF2-DC89-3F16-7511-9C789E72CE4A}" dt="2023-06-30T11:29:40.176" v="612" actId="20577"/>
          <ac:spMkLst>
            <pc:docMk/>
            <pc:sldMk cId="1623832702" sldId="259"/>
            <ac:spMk id="3" creationId="{C4ED5168-DA8A-2A66-B196-EAEB0A245AE1}"/>
          </ac:spMkLst>
        </pc:spChg>
      </pc:sldChg>
      <pc:sldChg chg="modSp">
        <pc:chgData name="arindashinah21@gmail.com" userId="S::arindashinah21_gmail.com#ext#@uob.onmicrosoft.com::0bc7b256-e986-462f-83cd-bccd3429dbfb" providerId="AD" clId="Web-{BE526AF2-DC89-3F16-7511-9C789E72CE4A}" dt="2023-06-30T11:04:48.865" v="119" actId="20577"/>
        <pc:sldMkLst>
          <pc:docMk/>
          <pc:sldMk cId="2948716833" sldId="263"/>
        </pc:sldMkLst>
        <pc:spChg chg="mod">
          <ac:chgData name="arindashinah21@gmail.com" userId="S::arindashinah21_gmail.com#ext#@uob.onmicrosoft.com::0bc7b256-e986-462f-83cd-bccd3429dbfb" providerId="AD" clId="Web-{BE526AF2-DC89-3F16-7511-9C789E72CE4A}" dt="2023-06-30T11:04:48.865" v="119" actId="20577"/>
          <ac:spMkLst>
            <pc:docMk/>
            <pc:sldMk cId="2948716833" sldId="263"/>
            <ac:spMk id="3" creationId="{67C23BE1-D4B6-9C23-A44D-05C2D2080004}"/>
          </ac:spMkLst>
        </pc:spChg>
      </pc:sldChg>
      <pc:sldChg chg="modSp">
        <pc:chgData name="arindashinah21@gmail.com" userId="S::arindashinah21_gmail.com#ext#@uob.onmicrosoft.com::0bc7b256-e986-462f-83cd-bccd3429dbfb" providerId="AD" clId="Web-{BE526AF2-DC89-3F16-7511-9C789E72CE4A}" dt="2023-06-30T11:03:02.815" v="109" actId="20577"/>
        <pc:sldMkLst>
          <pc:docMk/>
          <pc:sldMk cId="1167005443" sldId="265"/>
        </pc:sldMkLst>
        <pc:spChg chg="mod">
          <ac:chgData name="arindashinah21@gmail.com" userId="S::arindashinah21_gmail.com#ext#@uob.onmicrosoft.com::0bc7b256-e986-462f-83cd-bccd3429dbfb" providerId="AD" clId="Web-{BE526AF2-DC89-3F16-7511-9C789E72CE4A}" dt="2023-06-30T11:03:02.815" v="109" actId="20577"/>
          <ac:spMkLst>
            <pc:docMk/>
            <pc:sldMk cId="1167005443" sldId="265"/>
            <ac:spMk id="3" creationId="{4D0E1853-66A8-D762-7A28-D09D592C9B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E5A7B-8018-4929-A13A-BF30A05ABB00}" type="datetimeFigureOut">
              <a:t>6/30/23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7148D-3D75-400D-8DC2-8A53433AED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Eosinophils are characterised by their unique cytoplasmic granules, which contain a variety of enzymes and proteins.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These granules allow eosinophils to produce powerful chemical mediators involved in inflammation and immunological control.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Eosinophils have also been implicated in other physiological processes such as the regulation of blood pressure.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7148D-3D75-400D-8DC2-8A53433AED5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D06B-D351-F044-A455-14C4627B7338}" type="datetime1">
              <a:rPr lang="en-GB" smtClean="0"/>
              <a:t>30/06/2023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C58E-D2B3-A640-93D3-DBB88804778F}" type="datetime1">
              <a:rPr lang="en-GB" smtClean="0"/>
              <a:t>30/06/2023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95FB-B265-554C-B638-E7E2DDE17079}" type="datetime1">
              <a:rPr lang="en-GB" smtClean="0"/>
              <a:t>30/06/2023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8349-CF31-124F-B536-247951FCCC1E}" type="datetime1">
              <a:rPr lang="en-GB" smtClean="0"/>
              <a:t>30/06/2023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5C10-5CB1-724C-84FC-3EAC7DBF2A63}" type="datetime1">
              <a:rPr lang="en-GB" smtClean="0"/>
              <a:t>30/06/2023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2BFA-185D-1944-BD97-7D54B920C30A}" type="datetime1">
              <a:rPr lang="en-GB" smtClean="0"/>
              <a:t>30/06/2023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BE9C-CA73-D345-BDA6-C7CC781E2287}" type="datetime1">
              <a:rPr lang="en-GB" smtClean="0"/>
              <a:t>30/06/2023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5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0829-E108-8948-A1F3-F548FE9B7D34}" type="datetime1">
              <a:rPr lang="en-GB" smtClean="0"/>
              <a:t>30/06/2023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57F7-E45D-7A4E-888D-560E7FB776DB}" type="datetime1">
              <a:rPr lang="en-GB" smtClean="0"/>
              <a:t>30/06/2023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F12-542A-274C-A2F2-6CE6F90C5D06}" type="datetime1">
              <a:rPr lang="en-GB" smtClean="0"/>
              <a:t>30/06/2023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635A-9141-7A4D-80AE-628BF18B8DDF}" type="datetime1">
              <a:rPr lang="en-GB" smtClean="0"/>
              <a:t>30/06/2023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C643-1103-054C-8121-8D1B0F5F31D0}" type="datetime1">
              <a:rPr lang="en-GB" smtClean="0"/>
              <a:t>30/06/2023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otero.org/google-docs/?ARCM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203B-C5F7-700E-EFF7-6266F8DBA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223175"/>
            <a:ext cx="7766936" cy="1008958"/>
          </a:xfrm>
        </p:spPr>
        <p:txBody>
          <a:bodyPr>
            <a:normAutofit fontScale="90000"/>
          </a:bodyPr>
          <a:lstStyle/>
          <a:p>
            <a:br>
              <a:rPr lang="en-GB" b="1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GB" sz="3600" b="1">
                <a:solidFill>
                  <a:schemeClr val="tx1"/>
                </a:solidFill>
              </a:rPr>
              <a:t>A Mendelian </a:t>
            </a:r>
            <a:r>
              <a:rPr lang="en-GB" sz="3600" b="1"/>
              <a:t>r</a:t>
            </a:r>
            <a:r>
              <a:rPr lang="en-GB" sz="3600" b="1">
                <a:solidFill>
                  <a:schemeClr val="tx1"/>
                </a:solidFill>
              </a:rPr>
              <a:t>andomization study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4C0C2-2F0E-99FD-65D2-9881A01F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8887" y="3785943"/>
            <a:ext cx="6734226" cy="2149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b="1">
                <a:solidFill>
                  <a:schemeClr val="tx1"/>
                </a:solidFill>
              </a:rPr>
              <a:t>Group names</a:t>
            </a:r>
          </a:p>
          <a:p>
            <a:r>
              <a:rPr lang="en-GB" sz="2000" err="1">
                <a:solidFill>
                  <a:schemeClr val="tx1"/>
                </a:solidFill>
                <a:ea typeface="+mn-lt"/>
                <a:cs typeface="+mn-lt"/>
              </a:rPr>
              <a:t>Itunuoluwa</a:t>
            </a: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GB" sz="2000" err="1">
                <a:solidFill>
                  <a:schemeClr val="tx1"/>
                </a:solidFill>
                <a:ea typeface="+mn-lt"/>
                <a:cs typeface="+mn-lt"/>
              </a:rPr>
              <a:t>Isewon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Festus David </a:t>
            </a:r>
            <a:r>
              <a:rPr lang="en-GB" sz="2000" err="1">
                <a:solidFill>
                  <a:schemeClr val="tx1"/>
                </a:solidFill>
                <a:ea typeface="+mn-lt"/>
                <a:cs typeface="+mn-lt"/>
              </a:rPr>
              <a:t>Lutaaya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 err="1">
                <a:solidFill>
                  <a:schemeClr val="tx1"/>
                </a:solidFill>
                <a:ea typeface="+mn-lt"/>
                <a:cs typeface="+mn-lt"/>
              </a:rPr>
              <a:t>Okwir</a:t>
            </a: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 Julius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 err="1">
                <a:solidFill>
                  <a:schemeClr val="tx1"/>
                </a:solidFill>
                <a:ea typeface="+mn-lt"/>
                <a:cs typeface="+mn-lt"/>
              </a:rPr>
              <a:t>Arinda</a:t>
            </a: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GB" sz="2000" err="1">
                <a:solidFill>
                  <a:schemeClr val="tx1"/>
                </a:solidFill>
                <a:ea typeface="+mn-lt"/>
                <a:cs typeface="+mn-lt"/>
              </a:rPr>
              <a:t>Shinah</a:t>
            </a:r>
            <a:endParaRPr lang="en-GB" sz="20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Lucy Goudswaard</a:t>
            </a: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A3E67-424E-BA49-257E-18F6C5234E56}"/>
              </a:ext>
            </a:extLst>
          </p:cNvPr>
          <p:cNvSpPr txBox="1"/>
          <p:nvPr/>
        </p:nvSpPr>
        <p:spPr>
          <a:xfrm>
            <a:off x="872836" y="788662"/>
            <a:ext cx="99893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>
                <a:solidFill>
                  <a:schemeClr val="tx1"/>
                </a:solidFill>
                <a:latin typeface="+mj-lt"/>
                <a:ea typeface="+mj-lt"/>
                <a:cs typeface="+mj-lt"/>
              </a:rPr>
              <a:t>Estimating the causal relationship between blood pressure and eosinophil count in African Ancestry</a:t>
            </a:r>
            <a:endParaRPr lang="en-GB" sz="400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510C-2DC4-0726-DECF-6000EB9E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8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6CCB-D567-DFEA-3059-F085AB30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517C-47FF-467A-4615-CCBB45E7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1DBD8-261B-E697-6D2A-2B2907FB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E5EA-EDF6-D972-9961-CDED920A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5290-111E-194E-648B-E5212064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C69-C97E-1CAC-05B9-124DE9CB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61AD7-6D8B-F01D-082B-502F8258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3BE1-D4B6-9C23-A44D-05C2D20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Eosinophils are a type of white blood cell that plays an important part in the immune system's response to infections, allergies, and illnesses.</a:t>
            </a:r>
            <a:endParaRPr lang="en-GB" sz="2000"/>
          </a:p>
          <a:p>
            <a:endParaRPr lang="en-GB" sz="200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</p:txBody>
      </p:sp>
      <p:pic>
        <p:nvPicPr>
          <p:cNvPr id="7" name="Picture 7" descr="A picture containing cartoon, heart, creativity&#10;&#10;Description automatically generated">
            <a:extLst>
              <a:ext uri="{FF2B5EF4-FFF2-40B4-BE49-F238E27FC236}">
                <a16:creationId xmlns:a16="http://schemas.microsoft.com/office/drawing/2014/main" id="{B3D9A442-AC86-FAC9-1542-6DFBB522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339010"/>
            <a:ext cx="4788505" cy="3447723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37483-A7C6-3756-88EE-005FD23A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000"/>
              <a:pPr>
                <a:spcAft>
                  <a:spcPts val="600"/>
                </a:spcAft>
              </a:pPr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8553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1AD7-6D8B-F01D-082B-502F8258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3BE1-D4B6-9C23-A44D-05C2D20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029"/>
            <a:ext cx="10411911" cy="4992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Elevated blood pressure was found to influence eosinophil function and behaviour. </a:t>
            </a:r>
            <a:endParaRPr lang="en-US"/>
          </a:p>
          <a:p>
            <a:r>
              <a:rPr lang="en-GB">
                <a:solidFill>
                  <a:srgbClr val="404040"/>
                </a:solidFill>
                <a:latin typeface="Calibri"/>
                <a:ea typeface="+mn-lt"/>
                <a:cs typeface="+mn-lt"/>
              </a:rPr>
              <a:t>Elevated blood pressure triggers their migration to affected tissues where they contribute to inflammatory response.</a:t>
            </a:r>
            <a:endParaRPr lang="en-GB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Conversely, eosinophils were also found to impact blood pressure regulation suggesting a potential bidirectional relation between eosinophils and blood pressure. </a:t>
            </a:r>
            <a:endParaRPr lang="en-GB"/>
          </a:p>
          <a:p>
            <a:endParaRPr lang="en-GB"/>
          </a:p>
          <a:p>
            <a:pPr marL="0" indent="0">
              <a:buNone/>
            </a:pPr>
            <a:r>
              <a:rPr lang="en-GB" sz="1800">
                <a:solidFill>
                  <a:srgbClr val="FF0000"/>
                </a:solidFill>
                <a:latin typeface="Calibri"/>
                <a:ea typeface="Calibri" panose="020F0502020204030204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(Siedlinski et al., 2020)</a:t>
            </a:r>
            <a:endParaRPr lang="en-GB" sz="1800">
              <a:solidFill>
                <a:srgbClr val="FF0000"/>
              </a:solidFill>
              <a:latin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>
              <a:ea typeface="Calibri" panose="020F0502020204030204"/>
              <a:cs typeface="Calibri" panose="020F0502020204030204"/>
            </a:endParaRPr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6D256-90DE-61ED-04A9-8047EC14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7" descr="A picture containing cartoon, heart, creativity&#10;&#10;Description automatically generated">
            <a:extLst>
              <a:ext uri="{FF2B5EF4-FFF2-40B4-BE49-F238E27FC236}">
                <a16:creationId xmlns:a16="http://schemas.microsoft.com/office/drawing/2014/main" id="{01EE9050-E250-04D3-3B4A-81DF6F73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824" y="4491897"/>
            <a:ext cx="2257709" cy="16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6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EC57-F4BF-7FD9-A752-6BF42519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1853-66A8-D762-7A28-D09D592C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Our study aims at estimating a causal relationship between blood pressure (systolic and diastolic) and eosinophil count.</a:t>
            </a:r>
          </a:p>
          <a:p>
            <a:pPr marL="0" indent="0">
              <a:buNone/>
            </a:pPr>
            <a:endParaRPr lang="en-GB">
              <a:ea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9C766C-877B-C9D8-2DFC-4B29DC6E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52" y="2824048"/>
            <a:ext cx="6365822" cy="38456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698C7-1676-8818-15E0-8DF85F4D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B944-3A50-5ADF-32E7-189852F1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FE3A-34A6-51EB-E59F-F988F145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Exposure blood pressure GWAS</a:t>
            </a:r>
          </a:p>
          <a:p>
            <a:pPr lvl="1"/>
            <a:r>
              <a:rPr lang="en-GB"/>
              <a:t>Population</a:t>
            </a:r>
            <a:endParaRPr lang="en-GB">
              <a:cs typeface="Calibri"/>
            </a:endParaRPr>
          </a:p>
          <a:p>
            <a:pPr lvl="1"/>
            <a:r>
              <a:rPr lang="en-GB"/>
              <a:t>N</a:t>
            </a:r>
            <a:endParaRPr lang="en-GB">
              <a:cs typeface="Calibri" panose="020F0502020204030204"/>
            </a:endParaRPr>
          </a:p>
          <a:p>
            <a:pPr lvl="1"/>
            <a:r>
              <a:rPr lang="en-GB"/>
              <a:t>Genotyping panel</a:t>
            </a:r>
            <a:endParaRPr lang="en-GB">
              <a:cs typeface="Calibri" panose="020F0502020204030204"/>
            </a:endParaRPr>
          </a:p>
          <a:p>
            <a:pPr lvl="1"/>
            <a:r>
              <a:rPr lang="en-GB"/>
              <a:t>QC – what did they adjust for?</a:t>
            </a:r>
            <a:endParaRPr lang="en-GB">
              <a:cs typeface="Calibri" panose="020F0502020204030204"/>
            </a:endParaRPr>
          </a:p>
          <a:p>
            <a:r>
              <a:rPr lang="en-GB"/>
              <a:t>Outcome GWAS in Uganda and DDS</a:t>
            </a:r>
            <a:endParaRPr lang="en-GB">
              <a:cs typeface="Calibri"/>
            </a:endParaRPr>
          </a:p>
          <a:p>
            <a:pPr lvl="1"/>
            <a:r>
              <a:rPr lang="en-GB" sz="2000"/>
              <a:t>For</a:t>
            </a:r>
            <a:r>
              <a:rPr lang="en-GB" sz="2000">
                <a:cs typeface="Calibri"/>
              </a:rPr>
              <a:t> the Eosinophil blood cunt, 7000 individuals were sampled (~2000 taken).</a:t>
            </a:r>
          </a:p>
          <a:p>
            <a:pPr lvl="1"/>
            <a:r>
              <a:rPr lang="en-GB" sz="2000">
                <a:cs typeface="Calibri"/>
              </a:rPr>
              <a:t> Genotyping panel used was Illumina Human Omni 2.5M </a:t>
            </a:r>
            <a:r>
              <a:rPr lang="en-GB" sz="2000" err="1">
                <a:cs typeface="Calibri"/>
              </a:rPr>
              <a:t>octo</a:t>
            </a:r>
            <a:r>
              <a:rPr lang="en-GB" sz="2000">
                <a:cs typeface="Calibri"/>
              </a:rPr>
              <a:t> array.</a:t>
            </a:r>
          </a:p>
          <a:p>
            <a:pPr lvl="1"/>
            <a:r>
              <a:rPr lang="en-GB" sz="2000">
                <a:cs typeface="Calibri"/>
              </a:rPr>
              <a:t>First performed standard GWAS, then multi-variate GWAS.</a:t>
            </a:r>
          </a:p>
          <a:p>
            <a:pPr marL="457200" lvl="1" indent="0">
              <a:buNone/>
            </a:pPr>
            <a:r>
              <a:rPr lang="en-GB" sz="2000">
                <a:cs typeface="Calibri"/>
              </a:rPr>
              <a:t>QC, Excluded individuals due to gender check criteria and those too related.</a:t>
            </a:r>
          </a:p>
          <a:p>
            <a:pPr marL="800100" lvl="1" indent="-342900"/>
            <a:r>
              <a:rPr lang="en-GB" sz="2000">
                <a:cs typeface="Calibri"/>
              </a:rPr>
              <a:t>For multiple testing, adjustment of GEMMA was done for multi variate GWAS.</a:t>
            </a:r>
          </a:p>
          <a:p>
            <a:pPr lvl="1"/>
            <a:endParaRPr lang="en-GB" sz="2000">
              <a:cs typeface="Calibri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22CB4-6D18-4C22-8855-5E30AE8E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983F-7656-6B2C-931A-81A2CC3E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 – MR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5168-DA8A-2A66-B196-EAEB0A24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>
                <a:cs typeface="Calibri"/>
              </a:rPr>
              <a:t>Two Sample MR Method.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    Involves analyses in which the genetic IV risk factor association and genetic IV outcome association are ideally generated from different samples.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Inverse Variance Weighted Random Effect Method.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     Combines ratio estimates together in an inverse variance weighted meta-analysis adjusting for heterogeneity.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MR-Egger Repression Method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        Combines ratio estimates together into a meta-regression to estimate the causal effect adjusted for any directional pleiotropy.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MR Weighted Median Method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MR Weighted Mode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DC76-3142-1A41-DA29-107A223B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D9A5-F312-93DC-37B9-41AE5F20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 – SBP on eosinophil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02E8-0F92-49C7-4A30-D3343795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C4CA-FA4F-8C53-7EB5-2C7C708C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4C0E-4A65-2DC6-7D71-E39991D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 – DBP on eosinophil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67D6-7349-5B95-BD6E-6CF99124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722BB-EB78-893B-AE2E-245D8149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4E168-2A53-2444-5E27-B15B2490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B08D-EAD9-22AD-A5AE-AAC8FE85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>
                <a:cs typeface="Calibri"/>
              </a:rPr>
              <a:t>Table1 showing disease or traits associated with the SNPS</a:t>
            </a:r>
          </a:p>
          <a:p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  <a:p>
            <a:endParaRPr lang="en-GB" sz="2000">
              <a:cs typeface="Calibri"/>
            </a:endParaRPr>
          </a:p>
          <a:p>
            <a:pPr marL="0" indent="0">
              <a:buNone/>
            </a:pPr>
            <a:endParaRPr lang="en-GB" sz="2000">
              <a:cs typeface="Calibri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F83F03-3031-E51E-0FE2-EC3F93A5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53368"/>
              </p:ext>
            </p:extLst>
          </p:nvPr>
        </p:nvGraphicFramePr>
        <p:xfrm>
          <a:off x="5765616" y="661916"/>
          <a:ext cx="5514826" cy="5570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4978">
                  <a:extLst>
                    <a:ext uri="{9D8B030D-6E8A-4147-A177-3AD203B41FA5}">
                      <a16:colId xmlns:a16="http://schemas.microsoft.com/office/drawing/2014/main" val="2458593467"/>
                    </a:ext>
                  </a:extLst>
                </a:gridCol>
                <a:gridCol w="1540075">
                  <a:extLst>
                    <a:ext uri="{9D8B030D-6E8A-4147-A177-3AD203B41FA5}">
                      <a16:colId xmlns:a16="http://schemas.microsoft.com/office/drawing/2014/main" val="3782821554"/>
                    </a:ext>
                  </a:extLst>
                </a:gridCol>
                <a:gridCol w="1265992">
                  <a:extLst>
                    <a:ext uri="{9D8B030D-6E8A-4147-A177-3AD203B41FA5}">
                      <a16:colId xmlns:a16="http://schemas.microsoft.com/office/drawing/2014/main" val="1322207390"/>
                    </a:ext>
                  </a:extLst>
                </a:gridCol>
                <a:gridCol w="1223781">
                  <a:extLst>
                    <a:ext uri="{9D8B030D-6E8A-4147-A177-3AD203B41FA5}">
                      <a16:colId xmlns:a16="http://schemas.microsoft.com/office/drawing/2014/main" val="4273758559"/>
                    </a:ext>
                  </a:extLst>
                </a:gridCol>
              </a:tblGrid>
              <a:tr h="789190"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SNP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Exposure, Blood Pressure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Gene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Disease or trait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extLst>
                  <a:ext uri="{0D108BD9-81ED-4DB2-BD59-A6C34878D82A}">
                    <a16:rowId xmlns:a16="http://schemas.microsoft.com/office/drawing/2014/main" val="963287438"/>
                  </a:ext>
                </a:extLst>
              </a:tr>
              <a:tr h="537321"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rs10270361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Diastolic 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G" sz="1700">
                          <a:effectLst/>
                        </a:rPr>
                        <a:t>RP11-421N10.1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N/A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extLst>
                  <a:ext uri="{0D108BD9-81ED-4DB2-BD59-A6C34878D82A}">
                    <a16:rowId xmlns:a16="http://schemas.microsoft.com/office/drawing/2014/main" val="929341480"/>
                  </a:ext>
                </a:extLst>
              </a:tr>
              <a:tr h="1292928"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rs1245187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Diastolic 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RASSF3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- Mean platelet volume</a:t>
                      </a:r>
                      <a:endParaRPr lang="en-US" sz="1700">
                        <a:effectLst/>
                      </a:endParaRPr>
                    </a:p>
                    <a:p>
                      <a:r>
                        <a:rPr lang="en-US" sz="1700" kern="0">
                          <a:effectLst/>
                        </a:rPr>
                        <a:t>- Platelet count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extLst>
                  <a:ext uri="{0D108BD9-81ED-4DB2-BD59-A6C34878D82A}">
                    <a16:rowId xmlns:a16="http://schemas.microsoft.com/office/drawing/2014/main" val="8929935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rs11962385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Systolic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G" sz="1700">
                          <a:effectLst/>
                        </a:rPr>
                        <a:t>TMEM14C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N/A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extLst>
                  <a:ext uri="{0D108BD9-81ED-4DB2-BD59-A6C34878D82A}">
                    <a16:rowId xmlns:a16="http://schemas.microsoft.com/office/drawing/2014/main" val="219106665"/>
                  </a:ext>
                </a:extLst>
              </a:tr>
              <a:tr h="537321"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rs142131717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Systolic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G" sz="1700">
                          <a:effectLst/>
                        </a:rPr>
                        <a:t>AC116606.1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N/A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extLst>
                  <a:ext uri="{0D108BD9-81ED-4DB2-BD59-A6C34878D82A}">
                    <a16:rowId xmlns:a16="http://schemas.microsoft.com/office/drawing/2014/main" val="4276156380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rs370532269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Systolic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TARBPI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N/A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extLst>
                  <a:ext uri="{0D108BD9-81ED-4DB2-BD59-A6C34878D82A}">
                    <a16:rowId xmlns:a16="http://schemas.microsoft.com/office/drawing/2014/main" val="1880489608"/>
                  </a:ext>
                </a:extLst>
              </a:tr>
              <a:tr h="1544797"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rs429988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Systolic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G" sz="1700">
                          <a:effectLst/>
                        </a:rPr>
                        <a:t>RP11-944L7.4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- Heel bone density</a:t>
                      </a:r>
                      <a:endParaRPr lang="en-US" sz="1700">
                        <a:effectLst/>
                      </a:endParaRPr>
                    </a:p>
                    <a:p>
                      <a:r>
                        <a:rPr lang="en-US" sz="1700" kern="0">
                          <a:effectLst/>
                        </a:rPr>
                        <a:t>- Femoral neck mineral density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extLst>
                  <a:ext uri="{0D108BD9-81ED-4DB2-BD59-A6C34878D82A}">
                    <a16:rowId xmlns:a16="http://schemas.microsoft.com/office/drawing/2014/main" val="1008240909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rs74734735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Systolic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G" sz="1700">
                          <a:effectLst/>
                        </a:rPr>
                        <a:t>TOMM22P4</a:t>
                      </a:r>
                    </a:p>
                  </a:txBody>
                  <a:tcPr marL="62967" marR="62967" marT="0" marB="0"/>
                </a:tc>
                <a:tc>
                  <a:txBody>
                    <a:bodyPr/>
                    <a:lstStyle/>
                    <a:p>
                      <a:r>
                        <a:rPr lang="en-US" sz="1700" kern="0">
                          <a:effectLst/>
                        </a:rPr>
                        <a:t>N/A</a:t>
                      </a:r>
                      <a:endParaRPr lang="en-US" sz="1700">
                        <a:effectLst/>
                      </a:endParaRPr>
                    </a:p>
                  </a:txBody>
                  <a:tcPr marL="62967" marR="62967" marT="0" marB="0"/>
                </a:tc>
                <a:extLst>
                  <a:ext uri="{0D108BD9-81ED-4DB2-BD59-A6C34878D82A}">
                    <a16:rowId xmlns:a16="http://schemas.microsoft.com/office/drawing/2014/main" val="3283137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828DF-074E-0AC6-2C53-5322D064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457</Words>
  <Application>Microsoft Macintosh PowerPoint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A Mendelian randomization study</vt:lpstr>
      <vt:lpstr>Background</vt:lpstr>
      <vt:lpstr>Background</vt:lpstr>
      <vt:lpstr>Aim</vt:lpstr>
      <vt:lpstr>Methods</vt:lpstr>
      <vt:lpstr>Methods – MR methods</vt:lpstr>
      <vt:lpstr>Results – SBP on eosinophil count</vt:lpstr>
      <vt:lpstr>Results – DBP on eosinophil count</vt:lpstr>
      <vt:lpstr>Results</vt:lpstr>
      <vt:lpstr>Conclusions &amp; 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Lucy Goudswaard</dc:creator>
  <cp:lastModifiedBy>Lucy Goudswaard</cp:lastModifiedBy>
  <cp:revision>1</cp:revision>
  <dcterms:created xsi:type="dcterms:W3CDTF">2023-06-29T10:26:23Z</dcterms:created>
  <dcterms:modified xsi:type="dcterms:W3CDTF">2023-06-30T11:30:02Z</dcterms:modified>
</cp:coreProperties>
</file>