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3" r:id="rId2"/>
    <p:sldMasterId id="2147483708" r:id="rId3"/>
  </p:sldMasterIdLst>
  <p:notesMasterIdLst>
    <p:notesMasterId r:id="rId8"/>
  </p:notesMasterIdLst>
  <p:sldIdLst>
    <p:sldId id="282" r:id="rId4"/>
    <p:sldId id="283" r:id="rId5"/>
    <p:sldId id="285" r:id="rId6"/>
    <p:sldId id="284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131A22"/>
    <a:srgbClr val="1E273B"/>
    <a:srgbClr val="ECECEC"/>
    <a:srgbClr val="0C3554"/>
    <a:srgbClr val="B3B14C"/>
    <a:srgbClr val="D3423B"/>
    <a:srgbClr val="121B2A"/>
    <a:srgbClr val="990000"/>
    <a:srgbClr val="EC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3" autoAdjust="0"/>
  </p:normalViewPr>
  <p:slideViewPr>
    <p:cSldViewPr showGuides="1">
      <p:cViewPr varScale="1">
        <p:scale>
          <a:sx n="85" d="100"/>
          <a:sy n="85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705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- Presentation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0" y="2816968"/>
            <a:ext cx="9144000" cy="4041033"/>
          </a:xfrm>
          <a:custGeom>
            <a:avLst/>
            <a:gdLst>
              <a:gd name="connsiteX0" fmla="*/ 0 w 9144000"/>
              <a:gd name="connsiteY0" fmla="*/ 0 h 4041033"/>
              <a:gd name="connsiteX1" fmla="*/ 3171549 w 9144000"/>
              <a:gd name="connsiteY1" fmla="*/ 0 h 4041033"/>
              <a:gd name="connsiteX2" fmla="*/ 3209378 w 9144000"/>
              <a:gd name="connsiteY2" fmla="*/ 33217 h 4041033"/>
              <a:gd name="connsiteX3" fmla="*/ 4199051 w 9144000"/>
              <a:gd name="connsiteY3" fmla="*/ 376464 h 4041033"/>
              <a:gd name="connsiteX4" fmla="*/ 4856521 w 9144000"/>
              <a:gd name="connsiteY4" fmla="*/ 236056 h 4041033"/>
              <a:gd name="connsiteX5" fmla="*/ 4969826 w 9144000"/>
              <a:gd name="connsiteY5" fmla="*/ 179155 h 4041033"/>
              <a:gd name="connsiteX6" fmla="*/ 4973767 w 9144000"/>
              <a:gd name="connsiteY6" fmla="*/ 203678 h 4041033"/>
              <a:gd name="connsiteX7" fmla="*/ 5028157 w 9144000"/>
              <a:gd name="connsiteY7" fmla="*/ 277384 h 4041033"/>
              <a:gd name="connsiteX8" fmla="*/ 5258756 w 9144000"/>
              <a:gd name="connsiteY8" fmla="*/ 49066 h 4041033"/>
              <a:gd name="connsiteX9" fmla="*/ 5271851 w 9144000"/>
              <a:gd name="connsiteY9" fmla="*/ 0 h 4041033"/>
              <a:gd name="connsiteX10" fmla="*/ 9144000 w 9144000"/>
              <a:gd name="connsiteY10" fmla="*/ 0 h 4041033"/>
              <a:gd name="connsiteX11" fmla="*/ 9144000 w 9144000"/>
              <a:gd name="connsiteY11" fmla="*/ 725725 h 4041033"/>
              <a:gd name="connsiteX12" fmla="*/ 9144000 w 9144000"/>
              <a:gd name="connsiteY12" fmla="*/ 1136965 h 4041033"/>
              <a:gd name="connsiteX13" fmla="*/ 9144000 w 9144000"/>
              <a:gd name="connsiteY13" fmla="*/ 1832350 h 4041033"/>
              <a:gd name="connsiteX14" fmla="*/ 9144000 w 9144000"/>
              <a:gd name="connsiteY14" fmla="*/ 2305050 h 4041033"/>
              <a:gd name="connsiteX15" fmla="*/ 9144000 w 9144000"/>
              <a:gd name="connsiteY15" fmla="*/ 3030775 h 4041033"/>
              <a:gd name="connsiteX16" fmla="*/ 9144000 w 9144000"/>
              <a:gd name="connsiteY16" fmla="*/ 3345648 h 4041033"/>
              <a:gd name="connsiteX17" fmla="*/ 9144000 w 9144000"/>
              <a:gd name="connsiteY17" fmla="*/ 4041033 h 4041033"/>
              <a:gd name="connsiteX18" fmla="*/ 0 w 9144000"/>
              <a:gd name="connsiteY18" fmla="*/ 4041033 h 4041033"/>
              <a:gd name="connsiteX19" fmla="*/ 0 w 9144000"/>
              <a:gd name="connsiteY19" fmla="*/ 3345648 h 4041033"/>
              <a:gd name="connsiteX20" fmla="*/ 0 w 9144000"/>
              <a:gd name="connsiteY20" fmla="*/ 3030775 h 4041033"/>
              <a:gd name="connsiteX21" fmla="*/ 0 w 9144000"/>
              <a:gd name="connsiteY21" fmla="*/ 2305050 h 4041033"/>
              <a:gd name="connsiteX22" fmla="*/ 0 w 9144000"/>
              <a:gd name="connsiteY22" fmla="*/ 1832350 h 4041033"/>
              <a:gd name="connsiteX23" fmla="*/ 0 w 9144000"/>
              <a:gd name="connsiteY23" fmla="*/ 1136965 h 4041033"/>
              <a:gd name="connsiteX24" fmla="*/ 0 w 9144000"/>
              <a:gd name="connsiteY24" fmla="*/ 725725 h 40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0" h="4041033">
                <a:moveTo>
                  <a:pt x="0" y="0"/>
                </a:moveTo>
                <a:lnTo>
                  <a:pt x="3171549" y="0"/>
                </a:lnTo>
                <a:lnTo>
                  <a:pt x="3209378" y="33217"/>
                </a:lnTo>
                <a:cubicBezTo>
                  <a:pt x="3478323" y="247651"/>
                  <a:pt x="3823117" y="376464"/>
                  <a:pt x="4199051" y="376464"/>
                </a:cubicBezTo>
                <a:cubicBezTo>
                  <a:pt x="4434011" y="376464"/>
                  <a:pt x="4656806" y="326147"/>
                  <a:pt x="4856521" y="236056"/>
                </a:cubicBezTo>
                <a:lnTo>
                  <a:pt x="4969826" y="179155"/>
                </a:lnTo>
                <a:lnTo>
                  <a:pt x="4973767" y="203678"/>
                </a:lnTo>
                <a:cubicBezTo>
                  <a:pt x="4983260" y="241015"/>
                  <a:pt x="5001549" y="267535"/>
                  <a:pt x="5028157" y="277384"/>
                </a:cubicBezTo>
                <a:cubicBezTo>
                  <a:pt x="5099111" y="303650"/>
                  <a:pt x="5202354" y="201429"/>
                  <a:pt x="5258756" y="49066"/>
                </a:cubicBezTo>
                <a:lnTo>
                  <a:pt x="5271851" y="0"/>
                </a:lnTo>
                <a:lnTo>
                  <a:pt x="9144000" y="0"/>
                </a:lnTo>
                <a:lnTo>
                  <a:pt x="9144000" y="725725"/>
                </a:lnTo>
                <a:lnTo>
                  <a:pt x="9144000" y="1136965"/>
                </a:lnTo>
                <a:lnTo>
                  <a:pt x="9144000" y="1832350"/>
                </a:lnTo>
                <a:lnTo>
                  <a:pt x="9144000" y="2305050"/>
                </a:lnTo>
                <a:lnTo>
                  <a:pt x="9144000" y="3030775"/>
                </a:lnTo>
                <a:lnTo>
                  <a:pt x="9144000" y="3345648"/>
                </a:lnTo>
                <a:lnTo>
                  <a:pt x="9144000" y="4041033"/>
                </a:lnTo>
                <a:lnTo>
                  <a:pt x="0" y="4041033"/>
                </a:lnTo>
                <a:lnTo>
                  <a:pt x="0" y="3345648"/>
                </a:lnTo>
                <a:lnTo>
                  <a:pt x="0" y="3030775"/>
                </a:lnTo>
                <a:lnTo>
                  <a:pt x="0" y="2305050"/>
                </a:lnTo>
                <a:lnTo>
                  <a:pt x="0" y="1832350"/>
                </a:lnTo>
                <a:lnTo>
                  <a:pt x="0" y="1136965"/>
                </a:lnTo>
                <a:lnTo>
                  <a:pt x="0" y="725725"/>
                </a:lnTo>
                <a:close/>
              </a:path>
            </a:pathLst>
          </a:cu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4AD7B-B8E7-498D-979D-82840D9843E1}"/>
              </a:ext>
            </a:extLst>
          </p:cNvPr>
          <p:cNvSpPr/>
          <p:nvPr userDrawn="1"/>
        </p:nvSpPr>
        <p:spPr>
          <a:xfrm>
            <a:off x="3131840" y="2816968"/>
            <a:ext cx="2448272" cy="747494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47187"/>
            <a:ext cx="7886700" cy="1199727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162813"/>
            <a:ext cx="7886700" cy="95377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CCCCC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EC89A7-7E24-4446-B203-B2DA99A7FC18}"/>
              </a:ext>
            </a:extLst>
          </p:cNvPr>
          <p:cNvSpPr/>
          <p:nvPr userDrawn="1"/>
        </p:nvSpPr>
        <p:spPr>
          <a:xfrm>
            <a:off x="2987824" y="2340185"/>
            <a:ext cx="1472808" cy="795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251B55-7BBB-4C23-BADD-B033EC4DA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1760" y="1940083"/>
            <a:ext cx="4788024" cy="10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5469"/>
            <a:ext cx="7886700" cy="1325033"/>
          </a:xfrm>
        </p:spPr>
        <p:txBody>
          <a:bodyPr/>
          <a:lstStyle>
            <a:lvl1pPr>
              <a:defRPr b="1">
                <a:solidFill>
                  <a:srgbClr val="131A2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7053"/>
            <a:ext cx="7886700" cy="4087281"/>
          </a:xfrm>
        </p:spPr>
        <p:txBody>
          <a:bodyPr/>
          <a:lstStyle>
            <a:lvl1pPr>
              <a:defRPr>
                <a:solidFill>
                  <a:srgbClr val="131A22"/>
                </a:solidFill>
              </a:defRPr>
            </a:lvl1pPr>
            <a:lvl2pPr>
              <a:defRPr>
                <a:solidFill>
                  <a:srgbClr val="131A22"/>
                </a:solidFill>
              </a:defRPr>
            </a:lvl2pPr>
            <a:lvl3pPr>
              <a:defRPr>
                <a:solidFill>
                  <a:srgbClr val="131A22"/>
                </a:solidFill>
              </a:defRPr>
            </a:lvl3pPr>
            <a:lvl4pPr>
              <a:defRPr>
                <a:solidFill>
                  <a:srgbClr val="131A22"/>
                </a:solidFill>
              </a:defRPr>
            </a:lvl4pPr>
            <a:lvl5pPr>
              <a:defRPr>
                <a:solidFill>
                  <a:srgbClr val="131A2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168002"/>
            <a:ext cx="3086100" cy="366183"/>
          </a:xfrm>
        </p:spPr>
        <p:txBody>
          <a:bodyPr/>
          <a:lstStyle>
            <a:lvl1pPr algn="l">
              <a:defRPr>
                <a:solidFill>
                  <a:srgbClr val="CCCCC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168002"/>
            <a:ext cx="2057400" cy="366183"/>
          </a:xfrm>
        </p:spPr>
        <p:txBody>
          <a:bodyPr/>
          <a:lstStyle>
            <a:lvl1pPr>
              <a:defRPr>
                <a:solidFill>
                  <a:srgbClr val="CCCCCC"/>
                </a:solidFill>
              </a:defRPr>
            </a:lvl1pPr>
          </a:lstStyle>
          <a:p>
            <a:fld id="{035B257D-CA60-43FB-8693-D95F29EB1A45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8C801B-7B63-4F2F-8DC6-CE4FB9F713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8296" y="6307073"/>
            <a:ext cx="1187624" cy="2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sentationgo.com/" TargetMode="External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92B6-3E0B-4583-A4D5-7F190AD860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5F34-DAA2-455F-8047-F996DA87F0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5834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D554-23A8-4EB2-B8BE-BA3D17196C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B9A4-7C00-41BB-B303-4E91C20728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675" y="6959600"/>
            <a:ext cx="12634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555555"/>
                </a:solidFill>
                <a:latin typeface="Open Sans" panose="020B0606030504020204" pitchFamily="34" charset="0"/>
              </a:rPr>
              <a:t>© </a:t>
            </a:r>
            <a:r>
              <a:rPr lang="en-US" sz="800" dirty="0">
                <a:solidFill>
                  <a:srgbClr val="A5CD28"/>
                </a:solidFill>
                <a:latin typeface="Open Sans" panose="020B0606030504020204" pitchFamily="34" charset="0"/>
                <a:hlinkClick r:id="rId2" tooltip="PresentationGo!"/>
              </a:rPr>
              <a:t>presentationgo.com</a:t>
            </a:r>
            <a:endParaRPr lang="en-US" sz="8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98405"/>
            <a:ext cx="1569183" cy="734119"/>
            <a:chOff x="-2096383" y="21447"/>
            <a:chExt cx="1569183" cy="55058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53297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Shell Scripting, sortez de votre coquille !</a:t>
            </a:r>
            <a:endParaRPr lang="en-US" sz="3600" b="1" cap="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056E5-12D5-4D56-A2E9-89B7F6460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5517232"/>
            <a:ext cx="2359174" cy="953771"/>
          </a:xfrm>
        </p:spPr>
        <p:txBody>
          <a:bodyPr>
            <a:normAutofit/>
          </a:bodyPr>
          <a:lstStyle/>
          <a:p>
            <a:r>
              <a:rPr lang="fr-FR" sz="1800" dirty="0"/>
              <a:t>Clément Denis</a:t>
            </a:r>
          </a:p>
          <a:p>
            <a:r>
              <a:rPr lang="fr-FR" sz="1800" dirty="0"/>
              <a:t>Lucile Leclerc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50A9813-5D06-47E3-8458-A617350C8C21}"/>
              </a:ext>
            </a:extLst>
          </p:cNvPr>
          <p:cNvSpPr txBox="1">
            <a:spLocks/>
          </p:cNvSpPr>
          <p:nvPr/>
        </p:nvSpPr>
        <p:spPr>
          <a:xfrm>
            <a:off x="6660232" y="5517232"/>
            <a:ext cx="1855118" cy="95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800" dirty="0"/>
              <a:t>R3X </a:t>
            </a:r>
          </a:p>
          <a:p>
            <a:pPr algn="r"/>
            <a:r>
              <a:rPr lang="fr-FR" sz="1800" dirty="0"/>
              <a:t>27/03/2018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C6ACE-93B2-447C-A3B5-7DEBD9E7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412776"/>
            <a:ext cx="997497" cy="4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fr-FR" sz="2000" dirty="0"/>
              <a:t>Unix</a:t>
            </a:r>
          </a:p>
          <a:p>
            <a:pPr algn="just"/>
            <a:r>
              <a:rPr lang="fr-FR" sz="2000" dirty="0"/>
              <a:t>Bash, Korn Shell and ?</a:t>
            </a:r>
          </a:p>
          <a:p>
            <a:pPr algn="just"/>
            <a:r>
              <a:rPr lang="fr-FR" sz="2000" dirty="0"/>
              <a:t>Projet Orange</a:t>
            </a:r>
          </a:p>
          <a:p>
            <a:pPr algn="just"/>
            <a:r>
              <a:rPr lang="fr-FR" sz="2000" dirty="0"/>
              <a:t>Script d’installation 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T3X Shell Scripting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fr-FR" sz="2000" dirty="0"/>
              <a:t>Unix</a:t>
            </a:r>
          </a:p>
          <a:p>
            <a:pPr algn="just"/>
            <a:r>
              <a:rPr lang="fr-FR" sz="2000" dirty="0"/>
              <a:t>Bash, Korn Shell and ?</a:t>
            </a:r>
          </a:p>
          <a:p>
            <a:pPr algn="just"/>
            <a:r>
              <a:rPr lang="fr-FR" sz="2000" dirty="0"/>
              <a:t>Projet Orange</a:t>
            </a:r>
          </a:p>
          <a:p>
            <a:pPr algn="just"/>
            <a:r>
              <a:rPr lang="fr-FR" sz="2000" dirty="0"/>
              <a:t>Script </a:t>
            </a:r>
            <a:r>
              <a:rPr lang="fr-FR" sz="2000"/>
              <a:t>d’installation  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T3X Shell Scripting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Amazon’s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82296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600"/>
              <a:t>To be earth's most customer centric company; to build a place where people can come to find and discover anything they might want to buy online.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257D-CA60-43FB-8693-D95F29EB1A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054" y="1552575"/>
            <a:ext cx="8931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>
                <a:solidFill>
                  <a:srgbClr val="37475A"/>
                </a:solidFill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8754" y="3737769"/>
            <a:ext cx="8931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>
                <a:solidFill>
                  <a:srgbClr val="37475A"/>
                </a:solidFill>
              </a:rPr>
              <a:t>”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D266668-1864-429F-9A7F-9F2F8E3D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68002"/>
            <a:ext cx="3086100" cy="366183"/>
          </a:xfrm>
        </p:spPr>
        <p:txBody>
          <a:bodyPr/>
          <a:lstStyle/>
          <a:p>
            <a:r>
              <a:rPr lang="en-US" dirty="0"/>
              <a:t>T3X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369100513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4_3" id="{7E560A74-4805-41AF-A94E-53B9AD478208}" vid="{7A97E1E5-B9E1-4332-97C9-F004C2EDE7B9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4_3" id="{7E560A74-4805-41AF-A94E-53B9AD478208}" vid="{60A57C30-7628-4622-96FA-7CD2B04F731D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74_T_PGO_TOP100-AMAZON-4_3" id="{7E560A74-4805-41AF-A94E-53B9AD478208}" vid="{E931C8C5-1BF0-42DC-A673-D8D5B4905629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0074_T_PGO_TOP100-AMAZON-4_3</Template>
  <TotalTime>29</TotalTime>
  <Words>82</Words>
  <Application>Microsoft Office PowerPoint</Application>
  <PresentationFormat>Affichage à l'écran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2_Custom Design</vt:lpstr>
      <vt:lpstr>1_Custom Design</vt:lpstr>
      <vt:lpstr>Custom Design</vt:lpstr>
      <vt:lpstr>Shell Scripting, sortez de votre coquille !</vt:lpstr>
      <vt:lpstr>Sommaire</vt:lpstr>
      <vt:lpstr>Unix</vt:lpstr>
      <vt:lpstr>Amazon’s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Scripting, sortez de votre coquille !</dc:title>
  <dc:creator>LECLERC, Lucile</dc:creator>
  <dc:description>© Copyright PresentationGo.com</dc:description>
  <cp:lastModifiedBy>LECLERC, Lucile</cp:lastModifiedBy>
  <cp:revision>5</cp:revision>
  <dcterms:created xsi:type="dcterms:W3CDTF">2018-03-22T15:02:46Z</dcterms:created>
  <dcterms:modified xsi:type="dcterms:W3CDTF">2018-03-22T15:32:38Z</dcterms:modified>
</cp:coreProperties>
</file>