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24"/>
  </p:normalViewPr>
  <p:slideViewPr>
    <p:cSldViewPr snapToGrid="0">
      <p:cViewPr varScale="1">
        <p:scale>
          <a:sx n="82" d="100"/>
          <a:sy n="82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奈" userId="cee6f7d336d5b34a" providerId="LiveId" clId="{0238F4B9-E3C1-4C20-94A5-9684BB4777A2}"/>
    <pc:docChg chg="undo custSel addSld modSld">
      <pc:chgData name="王 奈" userId="cee6f7d336d5b34a" providerId="LiveId" clId="{0238F4B9-E3C1-4C20-94A5-9684BB4777A2}" dt="2019-08-05T00:49:21.092" v="1541" actId="20577"/>
      <pc:docMkLst>
        <pc:docMk/>
      </pc:docMkLst>
      <pc:sldChg chg="modSp add">
        <pc:chgData name="王 奈" userId="cee6f7d336d5b34a" providerId="LiveId" clId="{0238F4B9-E3C1-4C20-94A5-9684BB4777A2}" dt="2019-08-04T23:59:00.267" v="9" actId="20577"/>
        <pc:sldMkLst>
          <pc:docMk/>
          <pc:sldMk cId="336169877" sldId="256"/>
        </pc:sldMkLst>
        <pc:spChg chg="mod">
          <ac:chgData name="王 奈" userId="cee6f7d336d5b34a" providerId="LiveId" clId="{0238F4B9-E3C1-4C20-94A5-9684BB4777A2}" dt="2019-08-04T23:59:00.267" v="9" actId="20577"/>
          <ac:spMkLst>
            <pc:docMk/>
            <pc:sldMk cId="336169877" sldId="256"/>
            <ac:spMk id="2" creationId="{D7DB44AF-8CB3-4091-BA4C-C756F22F8D2F}"/>
          </ac:spMkLst>
        </pc:spChg>
      </pc:sldChg>
      <pc:sldChg chg="modSp add">
        <pc:chgData name="王 奈" userId="cee6f7d336d5b34a" providerId="LiveId" clId="{0238F4B9-E3C1-4C20-94A5-9684BB4777A2}" dt="2019-08-05T00:09:18.211" v="265" actId="20577"/>
        <pc:sldMkLst>
          <pc:docMk/>
          <pc:sldMk cId="1068410216" sldId="257"/>
        </pc:sldMkLst>
        <pc:spChg chg="mod">
          <ac:chgData name="王 奈" userId="cee6f7d336d5b34a" providerId="LiveId" clId="{0238F4B9-E3C1-4C20-94A5-9684BB4777A2}" dt="2019-08-04T23:59:19.875" v="20" actId="20577"/>
          <ac:spMkLst>
            <pc:docMk/>
            <pc:sldMk cId="1068410216" sldId="257"/>
            <ac:spMk id="2" creationId="{1794D5F2-C0A7-4CF5-A93A-804D812DED85}"/>
          </ac:spMkLst>
        </pc:spChg>
        <pc:spChg chg="mod">
          <ac:chgData name="王 奈" userId="cee6f7d336d5b34a" providerId="LiveId" clId="{0238F4B9-E3C1-4C20-94A5-9684BB4777A2}" dt="2019-08-05T00:09:18.211" v="265" actId="20577"/>
          <ac:spMkLst>
            <pc:docMk/>
            <pc:sldMk cId="1068410216" sldId="257"/>
            <ac:spMk id="3" creationId="{2AEF54A9-09AB-4397-A82C-83ECDC015044}"/>
          </ac:spMkLst>
        </pc:spChg>
      </pc:sldChg>
      <pc:sldChg chg="modSp add">
        <pc:chgData name="王 奈" userId="cee6f7d336d5b34a" providerId="LiveId" clId="{0238F4B9-E3C1-4C20-94A5-9684BB4777A2}" dt="2019-08-05T00:11:01.545" v="481" actId="20577"/>
        <pc:sldMkLst>
          <pc:docMk/>
          <pc:sldMk cId="2800881924" sldId="258"/>
        </pc:sldMkLst>
        <pc:spChg chg="mod">
          <ac:chgData name="王 奈" userId="cee6f7d336d5b34a" providerId="LiveId" clId="{0238F4B9-E3C1-4C20-94A5-9684BB4777A2}" dt="2019-08-05T00:09:32.687" v="284" actId="20577"/>
          <ac:spMkLst>
            <pc:docMk/>
            <pc:sldMk cId="2800881924" sldId="258"/>
            <ac:spMk id="2" creationId="{4B1C62CA-D673-4080-B525-BD2359183D71}"/>
          </ac:spMkLst>
        </pc:spChg>
        <pc:spChg chg="mod">
          <ac:chgData name="王 奈" userId="cee6f7d336d5b34a" providerId="LiveId" clId="{0238F4B9-E3C1-4C20-94A5-9684BB4777A2}" dt="2019-08-05T00:11:01.545" v="481" actId="20577"/>
          <ac:spMkLst>
            <pc:docMk/>
            <pc:sldMk cId="2800881924" sldId="258"/>
            <ac:spMk id="3" creationId="{8EBE67E7-1933-4EA1-BCB2-13379434664D}"/>
          </ac:spMkLst>
        </pc:spChg>
      </pc:sldChg>
      <pc:sldChg chg="modSp add">
        <pc:chgData name="王 奈" userId="cee6f7d336d5b34a" providerId="LiveId" clId="{0238F4B9-E3C1-4C20-94A5-9684BB4777A2}" dt="2019-08-05T00:19:43.167" v="918" actId="20577"/>
        <pc:sldMkLst>
          <pc:docMk/>
          <pc:sldMk cId="2713666355" sldId="259"/>
        </pc:sldMkLst>
        <pc:spChg chg="mod">
          <ac:chgData name="王 奈" userId="cee6f7d336d5b34a" providerId="LiveId" clId="{0238F4B9-E3C1-4C20-94A5-9684BB4777A2}" dt="2019-08-05T00:11:28" v="514" actId="20577"/>
          <ac:spMkLst>
            <pc:docMk/>
            <pc:sldMk cId="2713666355" sldId="259"/>
            <ac:spMk id="2" creationId="{9D321315-A420-4C8A-A17C-6A3CBD16C1CD}"/>
          </ac:spMkLst>
        </pc:spChg>
        <pc:spChg chg="mod">
          <ac:chgData name="王 奈" userId="cee6f7d336d5b34a" providerId="LiveId" clId="{0238F4B9-E3C1-4C20-94A5-9684BB4777A2}" dt="2019-08-05T00:19:43.167" v="918" actId="20577"/>
          <ac:spMkLst>
            <pc:docMk/>
            <pc:sldMk cId="2713666355" sldId="259"/>
            <ac:spMk id="3" creationId="{86403DDB-3180-4339-AE2B-CA6E15D14C1B}"/>
          </ac:spMkLst>
        </pc:spChg>
      </pc:sldChg>
      <pc:sldChg chg="modSp add">
        <pc:chgData name="王 奈" userId="cee6f7d336d5b34a" providerId="LiveId" clId="{0238F4B9-E3C1-4C20-94A5-9684BB4777A2}" dt="2019-08-05T00:34:49.339" v="1211" actId="20577"/>
        <pc:sldMkLst>
          <pc:docMk/>
          <pc:sldMk cId="358878020" sldId="260"/>
        </pc:sldMkLst>
        <pc:spChg chg="mod">
          <ac:chgData name="王 奈" userId="cee6f7d336d5b34a" providerId="LiveId" clId="{0238F4B9-E3C1-4C20-94A5-9684BB4777A2}" dt="2019-08-05T00:19:11.808" v="859"/>
          <ac:spMkLst>
            <pc:docMk/>
            <pc:sldMk cId="358878020" sldId="260"/>
            <ac:spMk id="2" creationId="{7A5476A4-3E4F-4E78-B264-C36E61A90275}"/>
          </ac:spMkLst>
        </pc:spChg>
        <pc:spChg chg="mod">
          <ac:chgData name="王 奈" userId="cee6f7d336d5b34a" providerId="LiveId" clId="{0238F4B9-E3C1-4C20-94A5-9684BB4777A2}" dt="2019-08-05T00:34:49.339" v="1211" actId="20577"/>
          <ac:spMkLst>
            <pc:docMk/>
            <pc:sldMk cId="358878020" sldId="260"/>
            <ac:spMk id="3" creationId="{885437BD-2622-48DB-B8DB-558D07197BE6}"/>
          </ac:spMkLst>
        </pc:spChg>
      </pc:sldChg>
      <pc:sldChg chg="modSp add">
        <pc:chgData name="王 奈" userId="cee6f7d336d5b34a" providerId="LiveId" clId="{0238F4B9-E3C1-4C20-94A5-9684BB4777A2}" dt="2019-08-05T00:36:47.217" v="1391" actId="20577"/>
        <pc:sldMkLst>
          <pc:docMk/>
          <pc:sldMk cId="2096898887" sldId="261"/>
        </pc:sldMkLst>
        <pc:spChg chg="mod">
          <ac:chgData name="王 奈" userId="cee6f7d336d5b34a" providerId="LiveId" clId="{0238F4B9-E3C1-4C20-94A5-9684BB4777A2}" dt="2019-08-05T00:35:21.336" v="1241" actId="20577"/>
          <ac:spMkLst>
            <pc:docMk/>
            <pc:sldMk cId="2096898887" sldId="261"/>
            <ac:spMk id="2" creationId="{807A215E-4FAC-4E51-87F7-14A190C650FC}"/>
          </ac:spMkLst>
        </pc:spChg>
        <pc:spChg chg="mod">
          <ac:chgData name="王 奈" userId="cee6f7d336d5b34a" providerId="LiveId" clId="{0238F4B9-E3C1-4C20-94A5-9684BB4777A2}" dt="2019-08-05T00:36:47.217" v="1391" actId="20577"/>
          <ac:spMkLst>
            <pc:docMk/>
            <pc:sldMk cId="2096898887" sldId="261"/>
            <ac:spMk id="3" creationId="{85F2B5B1-44FC-40F1-9BCA-D411987652C7}"/>
          </ac:spMkLst>
        </pc:spChg>
      </pc:sldChg>
      <pc:sldChg chg="modSp add">
        <pc:chgData name="王 奈" userId="cee6f7d336d5b34a" providerId="LiveId" clId="{0238F4B9-E3C1-4C20-94A5-9684BB4777A2}" dt="2019-08-05T00:49:21.092" v="1541" actId="20577"/>
        <pc:sldMkLst>
          <pc:docMk/>
          <pc:sldMk cId="3879774876" sldId="262"/>
        </pc:sldMkLst>
        <pc:spChg chg="mod">
          <ac:chgData name="王 奈" userId="cee6f7d336d5b34a" providerId="LiveId" clId="{0238F4B9-E3C1-4C20-94A5-9684BB4777A2}" dt="2019-08-05T00:36:59.124" v="1393"/>
          <ac:spMkLst>
            <pc:docMk/>
            <pc:sldMk cId="3879774876" sldId="262"/>
            <ac:spMk id="2" creationId="{73554087-6E05-4262-B3FC-218AA173966C}"/>
          </ac:spMkLst>
        </pc:spChg>
        <pc:spChg chg="mod">
          <ac:chgData name="王 奈" userId="cee6f7d336d5b34a" providerId="LiveId" clId="{0238F4B9-E3C1-4C20-94A5-9684BB4777A2}" dt="2019-08-05T00:49:21.092" v="1541" actId="20577"/>
          <ac:spMkLst>
            <pc:docMk/>
            <pc:sldMk cId="3879774876" sldId="262"/>
            <ac:spMk id="3" creationId="{3F7BBB1A-040B-424D-88B9-93B5DEC3F2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82CF-F3AB-C749-BD16-06279040F66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26DE9-AC60-8041-AFC2-BD2326D0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018E-7C2C-3E45-9398-CF3DDF7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533C-49FC-274B-B232-84E274558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0653-36DA-BF4C-BEE7-D9A018E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BDD0-4346-634B-8493-9889C847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8B1B-792D-7E42-BB30-BF77EF29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FCA1-CA49-0948-B90E-71A9977A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84DB1-59ED-C447-966C-FA928588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0513-504D-6641-95E8-D1224C34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2956-85DE-E341-B9F4-FAD08D1A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E0F1-5ED3-1347-96BA-AB1C3AD1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3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8A907-3842-BC4E-A781-48BD2D20A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E1C0-8B92-2C41-966D-8D38E542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CF04-4C87-A249-BD9B-2C426CE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7A91-22EA-8A45-A6E1-DF5FE7C0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E7C5-51E9-6846-8AF6-FF7ECA2D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0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BB-848C-4E4F-939F-B6707F0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A1B6-4D54-C34B-A646-1C3F2144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385D-14DB-AE41-BD7D-41766D0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321A-9D02-1649-A83C-032613AC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58A3-AE1F-3646-B9F2-2B21FFD8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9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3EFA-7DDE-E94A-828B-52945AA7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7D1C-F5BD-444A-AE8C-61C5FB6BA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B324-7FAC-164B-8FDE-2DA72CC1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0BB1-7916-0A4B-A294-E6F06427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BA92-8F44-E249-962F-9297FA5C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1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8E33-C816-1247-97D3-926B8C4C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BEE3-63A1-394D-B704-28DBE261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9D13-843E-3E40-937D-1CF5C41ED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0E5B-BE0C-C148-9F40-4E961BF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684C-C2E5-964C-AB98-4B653A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64C7-E338-1C43-81B6-ACDA76D0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D07F-EBC5-7F43-8375-0AEE683A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C87C-A0F9-B34E-BD87-BB6CC9AC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043E6-E0C6-4847-84C4-A44170E5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CDB6-2576-9D4A-B517-FA542864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706F5-C82F-0349-9B83-F90B6808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8DDBF-182C-0844-A66A-207D330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0505-4838-B949-BA6B-FDCB869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E3415-17A5-A546-ABA6-9BE9F5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7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D12-083F-C846-89C1-3ADF388E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6C2D8-FB4A-A246-8718-AA7D9D95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08CED-3C55-A347-98FA-27D59390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9A6F8-A42F-6B45-81E5-D8D31F0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36A7-2994-9D41-98FB-6EE9A399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957FD-05D1-B14E-BC98-1FF2F462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6AAF-59B3-2C45-A7F6-1890F249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7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1535-85CC-6346-881B-C02BE890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8B28-C79A-424E-9824-B1C7C3B9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EF6DD-C287-DC4A-9068-51EAE3A9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0D32-DC82-5344-BF1F-972F9914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C458-F39A-E64D-AC33-D4CE5C83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FC2C-99C6-D446-AD13-71EC462B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3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91CB-57AE-5344-BD9A-32F9F048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BD3B0-983D-8A40-BA54-0352A68E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3D403-819E-3D49-9D41-01C218A1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105C-06A0-C84E-8A3A-3515AE1D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362A-1916-0848-A7F6-E5ABAC8B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529E-7559-FB4B-A5ED-C2851E29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AEB09-921B-4743-A8C7-5B9C9BA6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1421-6D94-864A-BCA8-C276374B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B376-C33F-944A-9F7C-E28F74016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CB34-9875-4126-AE66-A6F687F7B9A4}" type="datetimeFigureOut">
              <a:rPr lang="en-AU" smtClean="0"/>
              <a:t>13/8/19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9274-8AE9-664E-9AC2-6CA5714B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E228-8007-344B-AC3F-C7963194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4AF-8CB3-4091-BA4C-C756F22F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COMP90041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CA09-CAE0-43CC-9E37-F3032FA3D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Lab2: console input and output</a:t>
            </a:r>
          </a:p>
          <a:p>
            <a:r>
              <a:rPr lang="en-AU" dirty="0"/>
              <a:t>Lucy Li</a:t>
            </a:r>
          </a:p>
        </p:txBody>
      </p:sp>
    </p:spTree>
    <p:extLst>
      <p:ext uri="{BB962C8B-B14F-4D97-AF65-F5344CB8AC3E}">
        <p14:creationId xmlns:p14="http://schemas.microsoft.com/office/powerpoint/2010/main" val="33616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2A91-A392-E84A-86C7-D9B9073E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2A0B-B7FB-0840-B516-D3033821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  <a:p>
            <a:pPr lvl="1"/>
            <a:r>
              <a:rPr lang="en-US" dirty="0"/>
              <a:t>Purpose: read input from console</a:t>
            </a:r>
          </a:p>
          <a:p>
            <a:pPr lvl="1"/>
            <a:r>
              <a:rPr lang="en-US" dirty="0"/>
              <a:t>import package: </a:t>
            </a:r>
            <a:r>
              <a:rPr lang="en-US" u="sng" dirty="0"/>
              <a:t>import </a:t>
            </a:r>
            <a:r>
              <a:rPr lang="en-US" u="sng" dirty="0" err="1"/>
              <a:t>java.util.Scanner</a:t>
            </a:r>
            <a:r>
              <a:rPr lang="en-US" u="sng" dirty="0"/>
              <a:t>;</a:t>
            </a:r>
          </a:p>
          <a:p>
            <a:pPr lvl="1"/>
            <a:r>
              <a:rPr lang="en-US" dirty="0"/>
              <a:t>Create scanner object: </a:t>
            </a:r>
            <a:r>
              <a:rPr lang="en-US" u="sng" dirty="0"/>
              <a:t>Scanner </a:t>
            </a:r>
            <a:r>
              <a:rPr lang="en-US" u="sng" dirty="0">
                <a:solidFill>
                  <a:srgbClr val="7030A0"/>
                </a:solidFill>
              </a:rPr>
              <a:t>in </a:t>
            </a:r>
            <a:r>
              <a:rPr lang="en-US" u="sng" dirty="0"/>
              <a:t>= new Scanner(</a:t>
            </a:r>
            <a:r>
              <a:rPr lang="en-US" u="sng" dirty="0" err="1"/>
              <a:t>System.in</a:t>
            </a:r>
            <a:r>
              <a:rPr lang="en-US" u="sng" dirty="0"/>
              <a:t>);</a:t>
            </a:r>
          </a:p>
          <a:p>
            <a:pPr lvl="1"/>
            <a:r>
              <a:rPr lang="en-US" dirty="0"/>
              <a:t>Functions: </a:t>
            </a:r>
            <a:r>
              <a:rPr lang="en-US" dirty="0" err="1"/>
              <a:t>nextLine</a:t>
            </a:r>
            <a:r>
              <a:rPr lang="en-US" dirty="0"/>
              <a:t>(), next(), </a:t>
            </a:r>
            <a:r>
              <a:rPr lang="en-US" dirty="0" err="1"/>
              <a:t>nextInt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See more here: 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/10/docs/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util</a:t>
            </a:r>
            <a:r>
              <a:rPr lang="en-US" dirty="0"/>
              <a:t>/</a:t>
            </a:r>
            <a:r>
              <a:rPr lang="en-US" dirty="0" err="1"/>
              <a:t>Scanner.html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6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6DB7-089F-CF45-8C55-DE3B8C17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6E7D-D473-6B4B-9E53-A6246B07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 err="1"/>
              <a:t>str.length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str.split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See more here: 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/7/docs/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lang</a:t>
            </a:r>
            <a:r>
              <a:rPr lang="en-US" dirty="0"/>
              <a:t>/</a:t>
            </a:r>
            <a:r>
              <a:rPr lang="en-US" dirty="0" err="1"/>
              <a:t>String.html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653-9D39-9E4D-950D-B5885E0C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5EC3-BEAE-0341-B11A-73A0D14D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public static void main(</a:t>
            </a:r>
            <a:r>
              <a:rPr lang="en-US" b="1" dirty="0">
                <a:solidFill>
                  <a:srgbClr val="C00000"/>
                </a:solidFill>
              </a:rPr>
              <a:t>String[] </a:t>
            </a:r>
            <a:r>
              <a:rPr lang="en-US" b="1" dirty="0" err="1">
                <a:solidFill>
                  <a:srgbClr val="C00000"/>
                </a:solidFill>
              </a:rPr>
              <a:t>args</a:t>
            </a:r>
            <a:r>
              <a:rPr lang="en-US" dirty="0">
                <a:solidFill>
                  <a:schemeClr val="tx2"/>
                </a:solidFill>
              </a:rPr>
              <a:t>){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1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16E1-D3A1-7742-A444-2828D4D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knowledge you might need for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27AA-55BF-AE41-8F81-5FBED8DA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for(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=1;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 err="1">
                <a:solidFill>
                  <a:schemeClr val="tx2"/>
                </a:solidFill>
              </a:rPr>
              <a:t>n;i</a:t>
            </a:r>
            <a:r>
              <a:rPr lang="en-US" dirty="0">
                <a:solidFill>
                  <a:schemeClr val="tx2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</a:t>
            </a: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}</a:t>
            </a:r>
          </a:p>
          <a:p>
            <a:r>
              <a:rPr lang="en-US" dirty="0"/>
              <a:t>Array indexing</a:t>
            </a:r>
          </a:p>
          <a:p>
            <a:pPr lvl="1"/>
            <a:r>
              <a:rPr lang="en-US" dirty="0"/>
              <a:t>String[] </a:t>
            </a:r>
            <a:r>
              <a:rPr lang="en-US" dirty="0" err="1"/>
              <a:t>arr</a:t>
            </a:r>
            <a:r>
              <a:rPr lang="en-US" dirty="0"/>
              <a:t> = new String[10];</a:t>
            </a:r>
          </a:p>
          <a:p>
            <a:pPr lvl="1"/>
            <a:r>
              <a:rPr lang="en-US" dirty="0" err="1"/>
              <a:t>arr.length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[0];</a:t>
            </a:r>
          </a:p>
        </p:txBody>
      </p:sp>
    </p:spTree>
    <p:extLst>
      <p:ext uri="{BB962C8B-B14F-4D97-AF65-F5344CB8AC3E}">
        <p14:creationId xmlns:p14="http://schemas.microsoft.com/office/powerpoint/2010/main" val="382494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137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COMP90041</vt:lpstr>
      <vt:lpstr>Review</vt:lpstr>
      <vt:lpstr>Review</vt:lpstr>
      <vt:lpstr>Review</vt:lpstr>
      <vt:lpstr>Some knowledge you might need for this lab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</dc:title>
  <dc:creator>王 奈</dc:creator>
  <cp:lastModifiedBy>Microsoft Office User</cp:lastModifiedBy>
  <cp:revision>14</cp:revision>
  <dcterms:created xsi:type="dcterms:W3CDTF">2019-08-04T23:58:50Z</dcterms:created>
  <dcterms:modified xsi:type="dcterms:W3CDTF">2019-08-13T06:18:00Z</dcterms:modified>
</cp:coreProperties>
</file>