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/>
    <p:restoredTop sz="94624"/>
  </p:normalViewPr>
  <p:slideViewPr>
    <p:cSldViewPr snapToGrid="0">
      <p:cViewPr varScale="1">
        <p:scale>
          <a:sx n="82" d="100"/>
          <a:sy n="82" d="100"/>
        </p:scale>
        <p:origin x="184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王 奈" userId="cee6f7d336d5b34a" providerId="LiveId" clId="{0238F4B9-E3C1-4C20-94A5-9684BB4777A2}"/>
    <pc:docChg chg="undo custSel addSld modSld">
      <pc:chgData name="王 奈" userId="cee6f7d336d5b34a" providerId="LiveId" clId="{0238F4B9-E3C1-4C20-94A5-9684BB4777A2}" dt="2019-08-05T00:49:21.092" v="1541" actId="20577"/>
      <pc:docMkLst>
        <pc:docMk/>
      </pc:docMkLst>
      <pc:sldChg chg="modSp add">
        <pc:chgData name="王 奈" userId="cee6f7d336d5b34a" providerId="LiveId" clId="{0238F4B9-E3C1-4C20-94A5-9684BB4777A2}" dt="2019-08-04T23:59:00.267" v="9" actId="20577"/>
        <pc:sldMkLst>
          <pc:docMk/>
          <pc:sldMk cId="336169877" sldId="256"/>
        </pc:sldMkLst>
        <pc:spChg chg="mod">
          <ac:chgData name="王 奈" userId="cee6f7d336d5b34a" providerId="LiveId" clId="{0238F4B9-E3C1-4C20-94A5-9684BB4777A2}" dt="2019-08-04T23:59:00.267" v="9" actId="20577"/>
          <ac:spMkLst>
            <pc:docMk/>
            <pc:sldMk cId="336169877" sldId="256"/>
            <ac:spMk id="2" creationId="{D7DB44AF-8CB3-4091-BA4C-C756F22F8D2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382CF-F3AB-C749-BD16-06279040F669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26DE9-AC60-8041-AFC2-BD2326D05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35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6018E-7C2C-3E45-9398-CF3DDF720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A4533C-49FC-274B-B232-84E2745581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30653-36DA-BF4C-BEE7-D9A018E3D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CB34-9875-4126-AE66-A6F687F7B9A4}" type="datetimeFigureOut">
              <a:rPr lang="en-AU" smtClean="0"/>
              <a:t>27/8/19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8BDD0-4346-634B-8493-9889C847D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58B1B-792D-7E42-BB30-BF77EF290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7EB1-253F-42BC-8033-BB08B6C3B3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2144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8FCA1-CA49-0948-B90E-71A9977AE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84DB1-59ED-C447-966C-FA9285888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70513-504D-6641-95E8-D1224C34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CB34-9875-4126-AE66-A6F687F7B9A4}" type="datetimeFigureOut">
              <a:rPr lang="en-AU" smtClean="0"/>
              <a:t>27/8/19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62956-85DE-E341-B9F4-FAD08D1AA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AE0F1-5ED3-1347-96BA-AB1C3AD14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7EB1-253F-42BC-8033-BB08B6C3B3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8323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8A907-3842-BC4E-A781-48BD2D20A2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E9E1C0-8B92-2C41-966D-8D38E542D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1CF04-4C87-A249-BD9B-2C426CEB4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CB34-9875-4126-AE66-A6F687F7B9A4}" type="datetimeFigureOut">
              <a:rPr lang="en-AU" smtClean="0"/>
              <a:t>27/8/19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E7A91-22EA-8A45-A6E1-DF5FE7C02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0E7C5-51E9-6846-8AF6-FF7ECA2D9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7EB1-253F-42BC-8033-BB08B6C3B3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3053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F2EBB-848C-4E4F-939F-B6707F0D0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9A1B6-4D54-C34B-A646-1C3F21449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F385D-14DB-AE41-BD7D-41766D0C2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CB34-9875-4126-AE66-A6F687F7B9A4}" type="datetimeFigureOut">
              <a:rPr lang="en-AU" smtClean="0"/>
              <a:t>27/8/19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C321A-9D02-1649-A83C-032613AC3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158A3-AE1F-3646-B9F2-2B21FFD89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7EB1-253F-42BC-8033-BB08B6C3B3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2948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93EFA-7DDE-E94A-828B-52945AA7F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B7D1C-F5BD-444A-AE8C-61C5FB6BA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2B324-7FAC-164B-8FDE-2DA72CC1C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CB34-9875-4126-AE66-A6F687F7B9A4}" type="datetimeFigureOut">
              <a:rPr lang="en-AU" smtClean="0"/>
              <a:t>27/8/19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E0BB1-7916-0A4B-A294-E6F06427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CBA92-8F44-E249-962F-9297FA5C6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7EB1-253F-42BC-8033-BB08B6C3B3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2192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08E33-C816-1247-97D3-926B8C4C7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BBEE3-63A1-394D-B704-28DBE26159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C39D13-843E-3E40-937D-1CF5C41ED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20E5B-BE0C-C148-9F40-4E961BF30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CB34-9875-4126-AE66-A6F687F7B9A4}" type="datetimeFigureOut">
              <a:rPr lang="en-AU" smtClean="0"/>
              <a:t>27/8/19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9684C-C2E5-964C-AB98-4B653A2E2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4F64C7-E338-1C43-81B6-ACDA76D06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7EB1-253F-42BC-8033-BB08B6C3B3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872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5D07F-EBC5-7F43-8375-0AEE683A1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2C87C-A0F9-B34E-BD87-BB6CC9AC6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A043E6-E0C6-4847-84C4-A44170E50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B3CDB6-2576-9D4A-B517-FA54286402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8706F5-C82F-0349-9B83-F90B680889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A8DDBF-182C-0844-A66A-207D33010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CB34-9875-4126-AE66-A6F687F7B9A4}" type="datetimeFigureOut">
              <a:rPr lang="en-AU" smtClean="0"/>
              <a:t>27/8/19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780505-4838-B949-BA6B-FDCB86921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EE3415-17A5-A546-ABA6-9BE9F5B0D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7EB1-253F-42BC-8033-BB08B6C3B3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7731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9ED12-083F-C846-89C1-3ADF388E5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F6C2D8-FB4A-A246-8718-AA7D9D953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CB34-9875-4126-AE66-A6F687F7B9A4}" type="datetimeFigureOut">
              <a:rPr lang="en-AU" smtClean="0"/>
              <a:t>27/8/19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C08CED-3C55-A347-98FA-27D59390D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49A6F8-A42F-6B45-81E5-D8D31F02D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7EB1-253F-42BC-8033-BB08B6C3B3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8637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C036A7-2994-9D41-98FB-6EE9A399F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CB34-9875-4126-AE66-A6F687F7B9A4}" type="datetimeFigureOut">
              <a:rPr lang="en-AU" smtClean="0"/>
              <a:t>27/8/19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9957FD-05D1-B14E-BC98-1FF2F4622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1F6AAF-59B3-2C45-A7F6-1890F249E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7EB1-253F-42BC-8033-BB08B6C3B3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9746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51535-85CC-6346-881B-C02BE8903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C8B28-C79A-424E-9824-B1C7C3B9E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8EF6DD-C287-DC4A-9068-51EAE3A9F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8E0D32-DC82-5344-BF1F-972F99141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CB34-9875-4126-AE66-A6F687F7B9A4}" type="datetimeFigureOut">
              <a:rPr lang="en-AU" smtClean="0"/>
              <a:t>27/8/19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8C458-F39A-E64D-AC33-D4CE5C83A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4FC2C-99C6-D446-AD13-71EC462B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7EB1-253F-42BC-8033-BB08B6C3B3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7314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991CB-57AE-5344-BD9A-32F9F0481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3BD3B0-983D-8A40-BA54-0352A68E1B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A3D403-819E-3D49-9D41-01C218A1D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9105C-06A0-C84E-8A3A-3515AE1D1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CB34-9875-4126-AE66-A6F687F7B9A4}" type="datetimeFigureOut">
              <a:rPr lang="en-AU" smtClean="0"/>
              <a:t>27/8/19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A3362A-1916-0848-A7F6-E5ABAC8B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4A529E-7559-FB4B-A5ED-C2851E29B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7EB1-253F-42BC-8033-BB08B6C3B3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0174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AEB09-921B-4743-A8C7-5B9C9BA63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61421-6D94-864A-BCA8-C276374B4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AB376-C33F-944A-9F7C-E28F740160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7CB34-9875-4126-AE66-A6F687F7B9A4}" type="datetimeFigureOut">
              <a:rPr lang="en-AU" smtClean="0"/>
              <a:t>27/8/19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59274-8AE9-664E-9AC2-6CA5714BC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9E228-8007-344B-AC3F-C79631941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B7EB1-253F-42BC-8033-BB08B6C3B3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5957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B44AF-8CB3-4091-BA4C-C756F22F8D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COMP90041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5ECA09-CAE0-43CC-9E37-F3032FA3D0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Lab4: Class and methods</a:t>
            </a:r>
          </a:p>
          <a:p>
            <a:r>
              <a:rPr lang="en-AU" dirty="0"/>
              <a:t>Lucy Li</a:t>
            </a:r>
          </a:p>
        </p:txBody>
      </p:sp>
    </p:spTree>
    <p:extLst>
      <p:ext uri="{BB962C8B-B14F-4D97-AF65-F5344CB8AC3E}">
        <p14:creationId xmlns:p14="http://schemas.microsoft.com/office/powerpoint/2010/main" val="336169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26DB7-089F-CF45-8C55-DE3B8C178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F6E7D-D473-6B4B-9E53-A6246B070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/>
              <a:t>Class structure</a:t>
            </a:r>
          </a:p>
          <a:p>
            <a:pPr marL="457200" lvl="1" indent="0">
              <a:buNone/>
            </a:pPr>
            <a:r>
              <a:rPr lang="en-US" dirty="0"/>
              <a:t>public class wksp4 {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 </a:t>
            </a:r>
          </a:p>
          <a:p>
            <a:pPr marL="457200" lvl="1" indent="0">
              <a:buNone/>
            </a:pPr>
            <a:r>
              <a:rPr lang="en-US" dirty="0"/>
              <a:t>	{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err="1"/>
              <a:t>printMovie</a:t>
            </a:r>
            <a:r>
              <a:rPr lang="en-US" dirty="0"/>
              <a:t>();</a:t>
            </a:r>
          </a:p>
          <a:p>
            <a:pPr marL="457200" lvl="1" indent="0">
              <a:buNone/>
            </a:pPr>
            <a:r>
              <a:rPr lang="en-US" dirty="0"/>
              <a:t>	}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476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26DB7-089F-CF45-8C55-DE3B8C178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F6E7D-D473-6B4B-9E53-A6246B070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Overload</a:t>
            </a:r>
          </a:p>
          <a:p>
            <a:pPr lvl="1"/>
            <a:r>
              <a:rPr lang="en-US" dirty="0"/>
              <a:t>Def: when a method has multiple definitions</a:t>
            </a:r>
          </a:p>
          <a:p>
            <a:pPr lvl="1"/>
            <a:r>
              <a:rPr lang="en-US" dirty="0"/>
              <a:t>Often used in constructors</a:t>
            </a:r>
          </a:p>
          <a:p>
            <a:pPr lvl="1"/>
            <a:r>
              <a:rPr lang="en-US" dirty="0"/>
              <a:t>Don’t overload based on return type (need to have different inputs</a:t>
            </a:r>
          </a:p>
          <a:p>
            <a:pPr lvl="1"/>
            <a:endParaRPr lang="en-US" b="1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304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3BA0E-8C2C-8548-AA3F-263AF256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47DA8-117F-C446-A385-87CCE4AAE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Static vs non static</a:t>
            </a:r>
          </a:p>
          <a:p>
            <a:r>
              <a:rPr lang="en-US" dirty="0"/>
              <a:t>Example of static methods: Math library</a:t>
            </a:r>
          </a:p>
          <a:p>
            <a:pPr lvl="1"/>
            <a:r>
              <a:rPr lang="en-US" dirty="0"/>
              <a:t>All methods are static</a:t>
            </a:r>
          </a:p>
          <a:p>
            <a:pPr lvl="1"/>
            <a:r>
              <a:rPr lang="en-US" dirty="0"/>
              <a:t>How to use it? E.g. </a:t>
            </a:r>
            <a:r>
              <a:rPr lang="en-US" dirty="0" err="1"/>
              <a:t>Math.floor</a:t>
            </a:r>
            <a:r>
              <a:rPr lang="en-US" dirty="0"/>
              <a:t>(3.8)</a:t>
            </a:r>
          </a:p>
        </p:txBody>
      </p:sp>
    </p:spTree>
    <p:extLst>
      <p:ext uri="{BB962C8B-B14F-4D97-AF65-F5344CB8AC3E}">
        <p14:creationId xmlns:p14="http://schemas.microsoft.com/office/powerpoint/2010/main" val="2247320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9A2BB-8C9C-074B-830B-8C47CFC4F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E430D-BED7-374F-9839-22F618E39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b="1" dirty="0"/>
              <a:t>public class movie {</a:t>
            </a:r>
          </a:p>
          <a:p>
            <a:pPr marL="457200" lvl="1" indent="0">
              <a:buNone/>
            </a:pPr>
            <a:r>
              <a:rPr lang="en-US" dirty="0"/>
              <a:t>	public void </a:t>
            </a:r>
            <a:r>
              <a:rPr lang="en-US" dirty="0" err="1"/>
              <a:t>printMovie</a:t>
            </a:r>
            <a:r>
              <a:rPr lang="en-US" dirty="0"/>
              <a:t>(){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(“Iron Man”);</a:t>
            </a:r>
          </a:p>
          <a:p>
            <a:pPr marL="457200" lvl="1" indent="0">
              <a:buNone/>
            </a:pPr>
            <a:r>
              <a:rPr lang="en-US" dirty="0"/>
              <a:t>	}</a:t>
            </a:r>
          </a:p>
          <a:p>
            <a:pPr marL="457200" lvl="1" indent="0">
              <a:buNone/>
            </a:pPr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 </a:t>
            </a:r>
          </a:p>
          <a:p>
            <a:pPr marL="457200" lvl="1" indent="0">
              <a:buNone/>
            </a:pPr>
            <a:r>
              <a:rPr lang="en-US" dirty="0"/>
              <a:t>	{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i="1" dirty="0" err="1">
                <a:solidFill>
                  <a:srgbClr val="FF0000"/>
                </a:solidFill>
              </a:rPr>
              <a:t>printMovie</a:t>
            </a:r>
            <a:r>
              <a:rPr lang="en-US" i="1" dirty="0">
                <a:solidFill>
                  <a:srgbClr val="FF0000"/>
                </a:solidFill>
              </a:rPr>
              <a:t>();</a:t>
            </a:r>
          </a:p>
          <a:p>
            <a:pPr marL="457200" lvl="1" indent="0">
              <a:buNone/>
            </a:pPr>
            <a:r>
              <a:rPr lang="en-US" dirty="0"/>
              <a:t>	}</a:t>
            </a:r>
          </a:p>
          <a:p>
            <a:pPr marL="457200" lvl="1" indent="0">
              <a:buNone/>
            </a:pPr>
            <a:r>
              <a:rPr lang="en-US" b="1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699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9A2BB-8C9C-074B-830B-8C47CFC4F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E430D-BED7-374F-9839-22F618E39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2151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b="1" dirty="0"/>
              <a:t>public class movie {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	public movie(){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		//default constructors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	}</a:t>
            </a:r>
          </a:p>
          <a:p>
            <a:pPr marL="457200" lvl="1" indent="0">
              <a:buNone/>
            </a:pPr>
            <a:r>
              <a:rPr lang="en-US" dirty="0"/>
              <a:t>	public void </a:t>
            </a:r>
            <a:r>
              <a:rPr lang="en-US" dirty="0" err="1"/>
              <a:t>printMovie</a:t>
            </a:r>
            <a:r>
              <a:rPr lang="en-US" dirty="0"/>
              <a:t>(){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(“Iron Man”);</a:t>
            </a:r>
          </a:p>
          <a:p>
            <a:pPr marL="457200" lvl="1" indent="0">
              <a:buNone/>
            </a:pPr>
            <a:r>
              <a:rPr lang="en-US" dirty="0"/>
              <a:t>	}</a:t>
            </a:r>
          </a:p>
          <a:p>
            <a:pPr marL="457200" lvl="1" indent="0">
              <a:buNone/>
            </a:pPr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 </a:t>
            </a:r>
          </a:p>
          <a:p>
            <a:pPr marL="457200" lvl="1" indent="0">
              <a:buNone/>
            </a:pPr>
            <a:r>
              <a:rPr lang="en-US" dirty="0"/>
              <a:t>	{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movie a = new movie();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		</a:t>
            </a:r>
            <a:r>
              <a:rPr lang="en-US" dirty="0" err="1">
                <a:solidFill>
                  <a:srgbClr val="FF0000"/>
                </a:solidFill>
              </a:rPr>
              <a:t>a.</a:t>
            </a:r>
            <a:r>
              <a:rPr lang="en-US" i="1" dirty="0" err="1">
                <a:solidFill>
                  <a:srgbClr val="FF0000"/>
                </a:solidFill>
              </a:rPr>
              <a:t>printMovie</a:t>
            </a:r>
            <a:r>
              <a:rPr lang="en-US" i="1" dirty="0">
                <a:solidFill>
                  <a:srgbClr val="FF0000"/>
                </a:solidFill>
              </a:rPr>
              <a:t>();</a:t>
            </a:r>
          </a:p>
          <a:p>
            <a:pPr marL="457200" lvl="1" indent="0">
              <a:buNone/>
            </a:pPr>
            <a:r>
              <a:rPr lang="en-US" dirty="0"/>
              <a:t>	}</a:t>
            </a:r>
          </a:p>
          <a:p>
            <a:pPr marL="457200" lvl="1" indent="0">
              <a:buNone/>
            </a:pPr>
            <a:r>
              <a:rPr lang="en-US" b="1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313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C6722-88A6-F54A-B2C2-680D1A015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9F72F-6EC0-314F-ADA8-101D8EBA4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Example: overloading constructors</a:t>
            </a:r>
          </a:p>
          <a:p>
            <a:pPr marL="457200" lvl="1" indent="0">
              <a:buNone/>
            </a:pPr>
            <a:r>
              <a:rPr lang="en-US" dirty="0"/>
              <a:t>public class movie {</a:t>
            </a:r>
          </a:p>
          <a:p>
            <a:pPr marL="457200" lvl="1" indent="0">
              <a:buNone/>
            </a:pPr>
            <a:r>
              <a:rPr lang="en-US" dirty="0"/>
              <a:t>	public movie(){</a:t>
            </a:r>
          </a:p>
          <a:p>
            <a:pPr marL="457200" lvl="1" indent="0">
              <a:buNone/>
            </a:pPr>
            <a:r>
              <a:rPr lang="en-US" dirty="0"/>
              <a:t>		//default constructors</a:t>
            </a:r>
          </a:p>
          <a:p>
            <a:pPr marL="457200" lvl="1" indent="0">
              <a:buNone/>
            </a:pPr>
            <a:r>
              <a:rPr lang="en-US" dirty="0"/>
              <a:t>	}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pPr marL="457200" lvl="1" indent="0">
              <a:buNone/>
            </a:pPr>
            <a:r>
              <a:rPr lang="en-US" dirty="0"/>
              <a:t>	public movie(</a:t>
            </a:r>
            <a:r>
              <a:rPr lang="en-US" dirty="0" err="1"/>
              <a:t>int</a:t>
            </a:r>
            <a:r>
              <a:rPr lang="en-US" dirty="0"/>
              <a:t> n){</a:t>
            </a:r>
          </a:p>
          <a:p>
            <a:pPr marL="457200" lvl="1" indent="0">
              <a:buNone/>
            </a:pPr>
            <a:r>
              <a:rPr lang="en-US" dirty="0"/>
              <a:t>		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&lt;n; </a:t>
            </a:r>
            <a:r>
              <a:rPr lang="en-US" dirty="0" err="1"/>
              <a:t>i</a:t>
            </a:r>
            <a:r>
              <a:rPr lang="en-US" dirty="0"/>
              <a:t>++){</a:t>
            </a:r>
          </a:p>
          <a:p>
            <a:pPr marL="457200" lvl="1" indent="0">
              <a:buNone/>
            </a:pPr>
            <a:r>
              <a:rPr lang="en-US" dirty="0"/>
              <a:t>			</a:t>
            </a:r>
            <a:r>
              <a:rPr lang="en-US" dirty="0" err="1"/>
              <a:t>System.out.println</a:t>
            </a:r>
            <a:r>
              <a:rPr lang="en-US" dirty="0"/>
              <a:t>(“Iron Man”+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marL="457200" lvl="1" indent="0">
              <a:buNone/>
            </a:pPr>
            <a:r>
              <a:rPr lang="en-US" dirty="0"/>
              <a:t>		}</a:t>
            </a:r>
          </a:p>
          <a:p>
            <a:pPr marL="457200" lvl="1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sz="2400" dirty="0"/>
              <a:t>     }</a:t>
            </a:r>
          </a:p>
        </p:txBody>
      </p:sp>
    </p:spTree>
    <p:extLst>
      <p:ext uri="{BB962C8B-B14F-4D97-AF65-F5344CB8AC3E}">
        <p14:creationId xmlns:p14="http://schemas.microsoft.com/office/powerpoint/2010/main" val="1910937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</TotalTime>
  <Words>91</Words>
  <Application>Microsoft Macintosh PowerPoint</Application>
  <PresentationFormat>Widescreen</PresentationFormat>
  <Paragraphs>63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COMP90041</vt:lpstr>
      <vt:lpstr>Review</vt:lpstr>
      <vt:lpstr>Review</vt:lpstr>
      <vt:lpstr>Review</vt:lpstr>
      <vt:lpstr>Review</vt:lpstr>
      <vt:lpstr>Review</vt:lpstr>
      <vt:lpstr>Review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COMP90041</dc:title>
  <dc:creator>王 奈</dc:creator>
  <cp:lastModifiedBy>Microsoft Office User</cp:lastModifiedBy>
  <cp:revision>31</cp:revision>
  <dcterms:created xsi:type="dcterms:W3CDTF">2019-08-04T23:58:50Z</dcterms:created>
  <dcterms:modified xsi:type="dcterms:W3CDTF">2019-08-27T06:59:59Z</dcterms:modified>
</cp:coreProperties>
</file>