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8" r:id="rId3"/>
    <p:sldId id="269" r:id="rId4"/>
    <p:sldId id="273" r:id="rId5"/>
    <p:sldId id="271" r:id="rId6"/>
    <p:sldId id="272" r:id="rId7"/>
    <p:sldId id="270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8"/>
    <p:restoredTop sz="94615"/>
  </p:normalViewPr>
  <p:slideViewPr>
    <p:cSldViewPr snapToGrid="0">
      <p:cViewPr varScale="1">
        <p:scale>
          <a:sx n="76" d="100"/>
          <a:sy n="76" d="100"/>
        </p:scale>
        <p:origin x="23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82CF-F3AB-C749-BD16-06279040F66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26DE9-AC60-8041-AFC2-BD2326D0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018E-7C2C-3E45-9398-CF3DDF720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4533C-49FC-274B-B232-84E274558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30653-36DA-BF4C-BEE7-D9A018E3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10/9/19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BDD0-4346-634B-8493-9889C847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8B1B-792D-7E42-BB30-BF77EF29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1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FCA1-CA49-0948-B90E-71A9977A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84DB1-59ED-C447-966C-FA9285888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0513-504D-6641-95E8-D1224C34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10/9/19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2956-85DE-E341-B9F4-FAD08D1A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E0F1-5ED3-1347-96BA-AB1C3AD1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32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8A907-3842-BC4E-A781-48BD2D20A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9E1C0-8B92-2C41-966D-8D38E542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1CF04-4C87-A249-BD9B-2C426CEB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10/9/19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7A91-22EA-8A45-A6E1-DF5FE7C0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E7C5-51E9-6846-8AF6-FF7ECA2D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05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2EBB-848C-4E4F-939F-B6707F0D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A1B6-4D54-C34B-A646-1C3F2144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385D-14DB-AE41-BD7D-41766D0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10/9/19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321A-9D02-1649-A83C-032613AC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58A3-AE1F-3646-B9F2-2B21FFD8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94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3EFA-7DDE-E94A-828B-52945AA7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B7D1C-F5BD-444A-AE8C-61C5FB6BA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2B324-7FAC-164B-8FDE-2DA72CC1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10/9/19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0BB1-7916-0A4B-A294-E6F06427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BA92-8F44-E249-962F-9297FA5C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1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8E33-C816-1247-97D3-926B8C4C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BEE3-63A1-394D-B704-28DBE2615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9D13-843E-3E40-937D-1CF5C41ED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20E5B-BE0C-C148-9F40-4E961BF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10/9/19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684C-C2E5-964C-AB98-4B653A2E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F64C7-E338-1C43-81B6-ACDA76D0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7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D07F-EBC5-7F43-8375-0AEE683A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2C87C-A0F9-B34E-BD87-BB6CC9AC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043E6-E0C6-4847-84C4-A44170E5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3CDB6-2576-9D4A-B517-FA5428640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706F5-C82F-0349-9B83-F90B68088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8DDBF-182C-0844-A66A-207D330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10/9/19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80505-4838-B949-BA6B-FDCB8692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E3415-17A5-A546-ABA6-9BE9F5B0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73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ED12-083F-C846-89C1-3ADF388E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6C2D8-FB4A-A246-8718-AA7D9D95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10/9/19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08CED-3C55-A347-98FA-27D59390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9A6F8-A42F-6B45-81E5-D8D31F02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6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36A7-2994-9D41-98FB-6EE9A399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10/9/19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957FD-05D1-B14E-BC98-1FF2F462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6AAF-59B3-2C45-A7F6-1890F249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97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1535-85CC-6346-881B-C02BE890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8B28-C79A-424E-9824-B1C7C3B9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EF6DD-C287-DC4A-9068-51EAE3A9F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E0D32-DC82-5344-BF1F-972F9914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10/9/19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8C458-F39A-E64D-AC33-D4CE5C83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FC2C-99C6-D446-AD13-71EC462B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3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91CB-57AE-5344-BD9A-32F9F048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BD3B0-983D-8A40-BA54-0352A68E1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3D403-819E-3D49-9D41-01C218A1D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9105C-06A0-C84E-8A3A-3515AE1D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10/9/19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3362A-1916-0848-A7F6-E5ABAC8B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A529E-7559-FB4B-A5ED-C2851E29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17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AEB09-921B-4743-A8C7-5B9C9BA6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61421-6D94-864A-BCA8-C276374B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AB376-C33F-944A-9F7C-E28F74016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CB34-9875-4126-AE66-A6F687F7B9A4}" type="datetimeFigureOut">
              <a:rPr lang="en-AU" smtClean="0"/>
              <a:t>10/9/19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9274-8AE9-664E-9AC2-6CA5714B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9E228-8007-344B-AC3F-C7963194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95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4AF-8CB3-4091-BA4C-C756F22F8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COMP90041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CA09-CAE0-43CC-9E37-F3032FA3D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Lab6: Mutable Objects</a:t>
            </a:r>
          </a:p>
          <a:p>
            <a:r>
              <a:rPr lang="en-AU" dirty="0"/>
              <a:t>Lucy Li</a:t>
            </a:r>
          </a:p>
        </p:txBody>
      </p:sp>
    </p:spTree>
    <p:extLst>
      <p:ext uri="{BB962C8B-B14F-4D97-AF65-F5344CB8AC3E}">
        <p14:creationId xmlns:p14="http://schemas.microsoft.com/office/powerpoint/2010/main" val="33616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E8FE-7DC6-E242-BAC1-90F3BE4A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copy constructor (2)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89B3DD-42EE-5C4A-A5A1-D7A0A51B1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34" y="2100526"/>
            <a:ext cx="8623482" cy="3724539"/>
          </a:xfrm>
        </p:spPr>
      </p:pic>
    </p:spTree>
    <p:extLst>
      <p:ext uri="{BB962C8B-B14F-4D97-AF65-F5344CB8AC3E}">
        <p14:creationId xmlns:p14="http://schemas.microsoft.com/office/powerpoint/2010/main" val="195977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E8FE-7DC6-E242-BAC1-90F3BE4A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copy constructor (3)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8C12C0-A9A4-0040-AB25-D73D530EB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16" y="2187310"/>
            <a:ext cx="8480065" cy="3468423"/>
          </a:xfrm>
        </p:spPr>
      </p:pic>
    </p:spTree>
    <p:extLst>
      <p:ext uri="{BB962C8B-B14F-4D97-AF65-F5344CB8AC3E}">
        <p14:creationId xmlns:p14="http://schemas.microsoft.com/office/powerpoint/2010/main" val="130638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E8FE-7DC6-E242-BAC1-90F3BE4A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Strings are immutable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9A6DC-BED0-ED46-9A6B-1D446682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744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[])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String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= "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abc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";</a:t>
            </a:r>
          </a:p>
          <a:p>
            <a:pPr lvl="1" indent="0">
              <a:spcBef>
                <a:spcPts val="0"/>
              </a:spcBef>
              <a:buNone/>
            </a:pP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String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strCopy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;</a:t>
            </a:r>
          </a:p>
          <a:p>
            <a:pPr lvl="1" indent="0">
              <a:spcBef>
                <a:spcPts val="0"/>
              </a:spcBef>
              <a:buNone/>
            </a:pP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= "def";</a:t>
            </a:r>
          </a:p>
          <a:p>
            <a:pPr lvl="1" indent="0">
              <a:spcBef>
                <a:spcPts val="0"/>
              </a:spcBef>
              <a:buNone/>
            </a:pP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strCopy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);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// prints "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abc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"</a:t>
            </a:r>
          </a:p>
          <a:p>
            <a:pPr indent="0"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}</a:t>
            </a:r>
          </a:p>
          <a:p>
            <a:pPr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E8FE-7DC6-E242-BAC1-90F3BE4A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reference types vs. value types (1)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EDD2C5-B8E6-E94B-B995-6F389EDF7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5" y="2348178"/>
            <a:ext cx="9651043" cy="2088356"/>
          </a:xfrm>
        </p:spPr>
      </p:pic>
    </p:spTree>
    <p:extLst>
      <p:ext uri="{BB962C8B-B14F-4D97-AF65-F5344CB8AC3E}">
        <p14:creationId xmlns:p14="http://schemas.microsoft.com/office/powerpoint/2010/main" val="130199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E8FE-7DC6-E242-BAC1-90F3BE4A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reference types vs. value types (2)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13AC27-0D81-044B-A63B-4148459ED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04" y="2441311"/>
            <a:ext cx="9377363" cy="2423142"/>
          </a:xfrm>
        </p:spPr>
      </p:pic>
    </p:spTree>
    <p:extLst>
      <p:ext uri="{BB962C8B-B14F-4D97-AF65-F5344CB8AC3E}">
        <p14:creationId xmlns:p14="http://schemas.microsoft.com/office/powerpoint/2010/main" val="299695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E8FE-7DC6-E242-BAC1-90F3BE4A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reference types vs. value types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9A6DC-BED0-ED46-9A6B-1D446682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public static void main (string[ ]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){</a:t>
            </a:r>
          </a:p>
          <a:p>
            <a:pPr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//reference types</a:t>
            </a:r>
            <a:br>
              <a:rPr lang="en-US" sz="2400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Person A = new Person (1, “John”);</a:t>
            </a:r>
            <a:endParaRPr lang="en-US" sz="2400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Person B = new Person (2, “Sam”);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Person B = A;</a:t>
            </a:r>
          </a:p>
          <a:p>
            <a:pPr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//value types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alpha = 1;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beta = 2;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beta = alpha;</a:t>
            </a:r>
            <a:endParaRPr lang="en-US" sz="2400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2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E8FE-7DC6-E242-BAC1-90F3BE4A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shallow copy vs 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597E-A91E-F342-8BAF-0C47A2A0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3575"/>
          </a:xfrm>
        </p:spPr>
        <p:txBody>
          <a:bodyPr>
            <a:normAutofit/>
          </a:bodyPr>
          <a:lstStyle/>
          <a:p>
            <a:r>
              <a:rPr lang="en-US" dirty="0"/>
              <a:t>Shallow copy: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Person A = new Person (1, “John”)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Person B = Person 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Deep copy: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Person A = new Person (1, “John”)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Person B = new Person (1, “John”)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All instance variables are the same!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4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E8FE-7DC6-E242-BAC1-90F3BE4A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privacy leak (1)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65C5E-5C7F-4142-BA10-473D901B5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70" y="2428611"/>
            <a:ext cx="9846998" cy="1876438"/>
          </a:xfrm>
        </p:spPr>
      </p:pic>
    </p:spTree>
    <p:extLst>
      <p:ext uri="{BB962C8B-B14F-4D97-AF65-F5344CB8AC3E}">
        <p14:creationId xmlns:p14="http://schemas.microsoft.com/office/powerpoint/2010/main" val="6826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E8FE-7DC6-E242-BAC1-90F3BE4A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privacy leak 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58A0B-8017-554C-8631-AE86D24CC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17" y="1690688"/>
            <a:ext cx="8210550" cy="4002048"/>
          </a:xfrm>
        </p:spPr>
      </p:pic>
      <p:sp>
        <p:nvSpPr>
          <p:cNvPr id="6" name="Explosion 2 5">
            <a:extLst>
              <a:ext uri="{FF2B5EF4-FFF2-40B4-BE49-F238E27FC236}">
                <a16:creationId xmlns:a16="http://schemas.microsoft.com/office/drawing/2014/main" id="{F7B3330C-5068-4443-A0AA-0B66184F3DD2}"/>
              </a:ext>
            </a:extLst>
          </p:cNvPr>
          <p:cNvSpPr/>
          <p:nvPr/>
        </p:nvSpPr>
        <p:spPr>
          <a:xfrm>
            <a:off x="8115300" y="4219536"/>
            <a:ext cx="2455333" cy="14732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16211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E8FE-7DC6-E242-BAC1-90F3BE4A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privacy leak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7DBFA-445D-EA45-8F3B-9F811D11E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closely at constructors again….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06DC2-9149-E945-B37B-2F140985E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1"/>
          <a:stretch/>
        </p:blipFill>
        <p:spPr>
          <a:xfrm>
            <a:off x="838199" y="2359173"/>
            <a:ext cx="8525933" cy="37913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352F7F-81A9-994F-BFC7-D89D7AAB0866}"/>
              </a:ext>
            </a:extLst>
          </p:cNvPr>
          <p:cNvSpPr/>
          <p:nvPr/>
        </p:nvSpPr>
        <p:spPr>
          <a:xfrm>
            <a:off x="1761067" y="4792133"/>
            <a:ext cx="4470400" cy="12361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8537E-3B9F-ED43-8780-837BB959BB61}"/>
              </a:ext>
            </a:extLst>
          </p:cNvPr>
          <p:cNvSpPr txBox="1"/>
          <p:nvPr/>
        </p:nvSpPr>
        <p:spPr>
          <a:xfrm>
            <a:off x="6372159" y="5148590"/>
            <a:ext cx="299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All shallow copies!!</a:t>
            </a:r>
          </a:p>
        </p:txBody>
      </p:sp>
    </p:spTree>
    <p:extLst>
      <p:ext uri="{BB962C8B-B14F-4D97-AF65-F5344CB8AC3E}">
        <p14:creationId xmlns:p14="http://schemas.microsoft.com/office/powerpoint/2010/main" val="401498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E8FE-7DC6-E242-BAC1-90F3BE4A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copy constructor (1)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E870C5-0FD8-A043-8539-5C52ABC54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83" y="2483643"/>
            <a:ext cx="9158890" cy="2173023"/>
          </a:xfrm>
        </p:spPr>
      </p:pic>
    </p:spTree>
    <p:extLst>
      <p:ext uri="{BB962C8B-B14F-4D97-AF65-F5344CB8AC3E}">
        <p14:creationId xmlns:p14="http://schemas.microsoft.com/office/powerpoint/2010/main" val="179389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123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Batang</vt:lpstr>
      <vt:lpstr>Arial</vt:lpstr>
      <vt:lpstr>Calibri</vt:lpstr>
      <vt:lpstr>Calibri Light</vt:lpstr>
      <vt:lpstr>Courier New</vt:lpstr>
      <vt:lpstr>Office Theme</vt:lpstr>
      <vt:lpstr>COMP90041</vt:lpstr>
      <vt:lpstr>Review: reference types vs. value types (1)</vt:lpstr>
      <vt:lpstr>Review: reference types vs. value types (2)</vt:lpstr>
      <vt:lpstr>Review: reference types vs. value types (3)</vt:lpstr>
      <vt:lpstr>Review: shallow copy vs deep copy</vt:lpstr>
      <vt:lpstr>Review: privacy leak (1)</vt:lpstr>
      <vt:lpstr>Review: privacy leak (2)</vt:lpstr>
      <vt:lpstr>Review: privacy leak (3)</vt:lpstr>
      <vt:lpstr>Review: copy constructor (1)</vt:lpstr>
      <vt:lpstr>Review: copy constructor (2)</vt:lpstr>
      <vt:lpstr>Review: copy constructor (3)</vt:lpstr>
      <vt:lpstr>Review: Strings are immutable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COMP90041</dc:title>
  <dc:creator>王 奈</dc:creator>
  <cp:lastModifiedBy>Microsoft Office User</cp:lastModifiedBy>
  <cp:revision>60</cp:revision>
  <dcterms:created xsi:type="dcterms:W3CDTF">2019-08-04T23:58:50Z</dcterms:created>
  <dcterms:modified xsi:type="dcterms:W3CDTF">2019-09-10T03:41:45Z</dcterms:modified>
</cp:coreProperties>
</file>