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62" r:id="rId3"/>
    <p:sldId id="266" r:id="rId4"/>
    <p:sldId id="258" r:id="rId5"/>
    <p:sldId id="259" r:id="rId6"/>
    <p:sldId id="260" r:id="rId7"/>
    <p:sldId id="261" r:id="rId8"/>
    <p:sldId id="263" r:id="rId9"/>
    <p:sldId id="265" r:id="rId10"/>
    <p:sldId id="264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2"/>
    <p:restoredTop sz="94599"/>
  </p:normalViewPr>
  <p:slideViewPr>
    <p:cSldViewPr snapToGrid="0">
      <p:cViewPr varScale="1">
        <p:scale>
          <a:sx n="55" d="100"/>
          <a:sy n="55" d="100"/>
        </p:scale>
        <p:origin x="216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382CF-F3AB-C749-BD16-06279040F66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26DE9-AC60-8041-AFC2-BD2326D05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018E-7C2C-3E45-9398-CF3DDF720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4533C-49FC-274B-B232-84E274558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30653-36DA-BF4C-BEE7-D9A018E3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24/9/19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8BDD0-4346-634B-8493-9889C847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8B1B-792D-7E42-BB30-BF77EF29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14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FCA1-CA49-0948-B90E-71A9977A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84DB1-59ED-C447-966C-FA9285888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0513-504D-6641-95E8-D1224C34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24/9/19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62956-85DE-E341-B9F4-FAD08D1A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AE0F1-5ED3-1347-96BA-AB1C3AD1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32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8A907-3842-BC4E-A781-48BD2D20A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9E1C0-8B92-2C41-966D-8D38E542D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1CF04-4C87-A249-BD9B-2C426CEB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24/9/19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E7A91-22EA-8A45-A6E1-DF5FE7C0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0E7C5-51E9-6846-8AF6-FF7ECA2D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05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2EBB-848C-4E4F-939F-B6707F0D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9A1B6-4D54-C34B-A646-1C3F2144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F385D-14DB-AE41-BD7D-41766D0C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24/9/19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321A-9D02-1649-A83C-032613AC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58A3-AE1F-3646-B9F2-2B21FFD8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94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3EFA-7DDE-E94A-828B-52945AA7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B7D1C-F5BD-444A-AE8C-61C5FB6BA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2B324-7FAC-164B-8FDE-2DA72CC1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24/9/19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E0BB1-7916-0A4B-A294-E6F06427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CBA92-8F44-E249-962F-9297FA5C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1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8E33-C816-1247-97D3-926B8C4C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BEE3-63A1-394D-B704-28DBE2615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39D13-843E-3E40-937D-1CF5C41ED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20E5B-BE0C-C148-9F40-4E961BF3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24/9/19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9684C-C2E5-964C-AB98-4B653A2E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F64C7-E338-1C43-81B6-ACDA76D0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872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D07F-EBC5-7F43-8375-0AEE683A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2C87C-A0F9-B34E-BD87-BB6CC9AC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043E6-E0C6-4847-84C4-A44170E50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3CDB6-2576-9D4A-B517-FA5428640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706F5-C82F-0349-9B83-F90B68088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8DDBF-182C-0844-A66A-207D3301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24/9/19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80505-4838-B949-BA6B-FDCB8692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E3415-17A5-A546-ABA6-9BE9F5B0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73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ED12-083F-C846-89C1-3ADF388E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6C2D8-FB4A-A246-8718-AA7D9D95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24/9/19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08CED-3C55-A347-98FA-27D59390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9A6F8-A42F-6B45-81E5-D8D31F02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63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036A7-2994-9D41-98FB-6EE9A399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24/9/19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957FD-05D1-B14E-BC98-1FF2F462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6AAF-59B3-2C45-A7F6-1890F249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97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1535-85CC-6346-881B-C02BE890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8B28-C79A-424E-9824-B1C7C3B9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EF6DD-C287-DC4A-9068-51EAE3A9F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E0D32-DC82-5344-BF1F-972F9914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24/9/19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8C458-F39A-E64D-AC33-D4CE5C83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4FC2C-99C6-D446-AD13-71EC462B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31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91CB-57AE-5344-BD9A-32F9F048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BD3B0-983D-8A40-BA54-0352A68E1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3D403-819E-3D49-9D41-01C218A1D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9105C-06A0-C84E-8A3A-3515AE1D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CB34-9875-4126-AE66-A6F687F7B9A4}" type="datetimeFigureOut">
              <a:rPr lang="en-AU" smtClean="0"/>
              <a:t>24/9/19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3362A-1916-0848-A7F6-E5ABAC8B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A529E-7559-FB4B-A5ED-C2851E29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17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AEB09-921B-4743-A8C7-5B9C9BA6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61421-6D94-864A-BCA8-C276374B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AB376-C33F-944A-9F7C-E28F74016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CB34-9875-4126-AE66-A6F687F7B9A4}" type="datetimeFigureOut">
              <a:rPr lang="en-AU" smtClean="0"/>
              <a:t>24/9/19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59274-8AE9-664E-9AC2-6CA5714B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9E228-8007-344B-AC3F-C7963194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7EB1-253F-42BC-8033-BB08B6C3B3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95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44AF-8CB3-4091-BA4C-C756F22F8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COMP90041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ECA09-CAE0-43CC-9E37-F3032FA3D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Lab8: Inheritance</a:t>
            </a:r>
          </a:p>
          <a:p>
            <a:r>
              <a:rPr lang="en-AU" dirty="0"/>
              <a:t>Lucy Li</a:t>
            </a:r>
          </a:p>
        </p:txBody>
      </p:sp>
    </p:spTree>
    <p:extLst>
      <p:ext uri="{BB962C8B-B14F-4D97-AF65-F5344CB8AC3E}">
        <p14:creationId xmlns:p14="http://schemas.microsoft.com/office/powerpoint/2010/main" val="33616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EE12-7A8F-5E43-A659-A532A14D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Overriding vs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BCCD-F479-C74E-8E52-D364BA540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Overloading: </a:t>
            </a:r>
          </a:p>
          <a:p>
            <a:pPr lvl="1"/>
            <a:r>
              <a:rPr lang="en-US" dirty="0"/>
              <a:t>Name is the same but signature is different</a:t>
            </a:r>
          </a:p>
          <a:p>
            <a:pPr lvl="1"/>
            <a:r>
              <a:rPr lang="en-US" dirty="0"/>
              <a:t>Can access both methods</a:t>
            </a:r>
          </a:p>
          <a:p>
            <a:pPr lvl="1"/>
            <a:r>
              <a:rPr lang="en-US" dirty="0"/>
              <a:t>Can overload static methods</a:t>
            </a:r>
          </a:p>
          <a:p>
            <a:r>
              <a:rPr lang="en-US" dirty="0"/>
              <a:t>Overriding</a:t>
            </a:r>
          </a:p>
          <a:p>
            <a:pPr lvl="1"/>
            <a:r>
              <a:rPr lang="en-US" dirty="0"/>
              <a:t>Same signature as method in base class</a:t>
            </a:r>
          </a:p>
          <a:p>
            <a:pPr lvl="1"/>
            <a:r>
              <a:rPr lang="en-US" dirty="0"/>
              <a:t>Can only access overriding method in child class</a:t>
            </a:r>
          </a:p>
          <a:p>
            <a:pPr lvl="1"/>
            <a:r>
              <a:rPr lang="en-US" dirty="0"/>
              <a:t>Cannot override static methods</a:t>
            </a:r>
          </a:p>
        </p:txBody>
      </p:sp>
    </p:spTree>
    <p:extLst>
      <p:ext uri="{BB962C8B-B14F-4D97-AF65-F5344CB8AC3E}">
        <p14:creationId xmlns:p14="http://schemas.microsoft.com/office/powerpoint/2010/main" val="273283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F0A4-B5B8-2348-894B-559A79D0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Package and visibility</a:t>
            </a:r>
          </a:p>
        </p:txBody>
      </p:sp>
      <p:pic>
        <p:nvPicPr>
          <p:cNvPr id="1026" name="Picture 2" descr="https://lh3.googleusercontent.com/rpjns9mMPlD2wVYr47fExZZnuE0nXybJhY_xLfqFV7B3oPivzsj4vEU_UR-GDKa58GAeckY-DWJlaVk-S7iezqQGt2dS0FUZq5vZbJaDV737mAi1T3V8NqgnXj0fOrZ_mJ21g2tR">
            <a:extLst>
              <a:ext uri="{FF2B5EF4-FFF2-40B4-BE49-F238E27FC236}">
                <a16:creationId xmlns:a16="http://schemas.microsoft.com/office/drawing/2014/main" id="{33D9D8FE-C631-E84A-87A6-E1D772A7CE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9" b="16859"/>
          <a:stretch/>
        </p:blipFill>
        <p:spPr bwMode="auto">
          <a:xfrm>
            <a:off x="2733110" y="1690688"/>
            <a:ext cx="7361420" cy="499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C11A27-52A9-BC4A-B0F0-1DAAB69E3BAD}"/>
              </a:ext>
            </a:extLst>
          </p:cNvPr>
          <p:cNvSpPr txBox="1"/>
          <p:nvPr/>
        </p:nvSpPr>
        <p:spPr>
          <a:xfrm>
            <a:off x="838200" y="1690688"/>
            <a:ext cx="120577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Private</a:t>
            </a:r>
          </a:p>
          <a:p>
            <a:r>
              <a:rPr lang="en-US" sz="2000" dirty="0"/>
              <a:t>Public</a:t>
            </a:r>
          </a:p>
          <a:p>
            <a:r>
              <a:rPr lang="en-US" sz="2000" dirty="0"/>
              <a:t>Package</a:t>
            </a:r>
          </a:p>
          <a:p>
            <a:r>
              <a:rPr lang="en-US" sz="2000" dirty="0"/>
              <a:t>Protected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29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2F37-2459-E14B-A674-C2130808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595EA-838F-6C40-BB50-A2B6D8A4A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derived class (or child class) inherits all instance variables and methods of the base class (or parent class) and add its own </a:t>
            </a:r>
          </a:p>
          <a:p>
            <a:pPr lvl="1"/>
            <a:r>
              <a:rPr lang="en-US" dirty="0"/>
              <a:t>Except private methods and instance variables</a:t>
            </a:r>
          </a:p>
          <a:p>
            <a:endParaRPr lang="en-US" dirty="0"/>
          </a:p>
          <a:p>
            <a:r>
              <a:rPr lang="en-US" dirty="0"/>
              <a:t>Super keyword: reference to parent class object</a:t>
            </a:r>
          </a:p>
          <a:p>
            <a:pPr lvl="1"/>
            <a:r>
              <a:rPr lang="en-US" dirty="0" err="1"/>
              <a:t>super.parentInstanceVariable</a:t>
            </a:r>
            <a:endParaRPr lang="en-US" dirty="0"/>
          </a:p>
          <a:p>
            <a:pPr lvl="1"/>
            <a:r>
              <a:rPr lang="en-US" dirty="0" err="1"/>
              <a:t>super.parentMethod</a:t>
            </a:r>
            <a:r>
              <a:rPr lang="en-US" dirty="0"/>
              <a:t>( )</a:t>
            </a:r>
          </a:p>
          <a:p>
            <a:pPr lvl="1"/>
            <a:r>
              <a:rPr lang="en-US" dirty="0"/>
              <a:t>E.g. next page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4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989B-FCF2-C748-91C4-70C1D785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C46E36-CCCB-C240-A32D-D2E0AC202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50" y="1905794"/>
            <a:ext cx="74803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4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B46E-5C6F-104F-B741-4F0E5E7D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F924-5465-9949-80BD-FC5559E7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least one method is abstract (or not defined) </a:t>
            </a:r>
          </a:p>
          <a:p>
            <a:pPr lvl="1"/>
            <a:r>
              <a:rPr lang="en-US" dirty="0"/>
              <a:t>e.g. abstract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CDAC8-B65E-D54C-B372-F0D4B56B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4501"/>
            <a:ext cx="68072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7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EA3F-C07A-BA4E-A056-F6B2504A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9CE3-DA0E-F747-90C7-52C920441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1D12B-19EC-9645-B649-60FABF8E4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00" y="2643161"/>
            <a:ext cx="9413771" cy="270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6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BFA2-A5C5-284A-AD97-D9449AF6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ADT vs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6EBC-F32C-884E-936C-042EC3500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implementation at all</a:t>
            </a:r>
          </a:p>
          <a:p>
            <a:r>
              <a:rPr lang="en-US" dirty="0"/>
              <a:t>A “contract” that requires all classes that implement this interface to have these methods</a:t>
            </a:r>
          </a:p>
          <a:p>
            <a:pPr lvl="1"/>
            <a:r>
              <a:rPr lang="en-US" dirty="0"/>
              <a:t>E.g.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C4C33-66DB-684A-8560-CDC8410C10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91"/>
          <a:stretch/>
        </p:blipFill>
        <p:spPr>
          <a:xfrm>
            <a:off x="1106044" y="3761451"/>
            <a:ext cx="7251700" cy="161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2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6C20-512D-684C-9653-DA08C0BC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ADT vs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EBAC03-8237-AE43-8448-31E2F74C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D489F0-1145-B642-B39A-18317A135A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37"/>
          <a:stretch/>
        </p:blipFill>
        <p:spPr>
          <a:xfrm>
            <a:off x="2320248" y="2692062"/>
            <a:ext cx="7251700" cy="348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9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1B78-8867-154A-AA48-B1E3FADF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1E63-5A04-F04E-B6A0-9BFF5345B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defines a method with the same signature</a:t>
            </a:r>
          </a:p>
          <a:p>
            <a:pPr lvl="1"/>
            <a:r>
              <a:rPr lang="en-US" dirty="0"/>
              <a:t>Parent class </a:t>
            </a:r>
            <a:r>
              <a:rPr lang="en-US" dirty="0" err="1"/>
              <a:t>toString</a:t>
            </a:r>
            <a:r>
              <a:rPr lang="en-US" dirty="0"/>
              <a:t>( )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Child class </a:t>
            </a:r>
            <a:r>
              <a:rPr lang="en-US" dirty="0" err="1"/>
              <a:t>toString</a:t>
            </a:r>
            <a:r>
              <a:rPr lang="en-US" dirty="0"/>
              <a:t>()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B61DC-2D27-EC41-9E4F-841C4385C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73" y="2707055"/>
            <a:ext cx="5838581" cy="1962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FD8F1-5B00-D140-B3B2-023E6BC7A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73" y="5143988"/>
            <a:ext cx="5348654" cy="141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5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066C-232F-3247-9187-7EE2B8A5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9FBC-24C9-2349-AAE8-2CC100E34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</a:t>
            </a:r>
            <a:r>
              <a:rPr lang="en-US" dirty="0" err="1"/>
              <a:t>toString</a:t>
            </a:r>
            <a:r>
              <a:rPr lang="en-US" dirty="0"/>
              <a:t> method will the following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58DF9-4A02-9348-8F12-F3CF84C6E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65" y="2959894"/>
            <a:ext cx="6692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0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213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COMP90041</vt:lpstr>
      <vt:lpstr>Review: Inheritance</vt:lpstr>
      <vt:lpstr>PowerPoint Presentation</vt:lpstr>
      <vt:lpstr>Review: Abstract data type</vt:lpstr>
      <vt:lpstr>Review: Abstract data type</vt:lpstr>
      <vt:lpstr>Review: ADT vs Interface</vt:lpstr>
      <vt:lpstr>Review: ADT vs interface</vt:lpstr>
      <vt:lpstr>Review: Overriding</vt:lpstr>
      <vt:lpstr>Review: Overriding</vt:lpstr>
      <vt:lpstr>Review: Overriding vs overloading</vt:lpstr>
      <vt:lpstr>Review: Package and visibility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COMP90041</dc:title>
  <dc:creator>王 奈</dc:creator>
  <cp:lastModifiedBy>Microsoft Office User</cp:lastModifiedBy>
  <cp:revision>66</cp:revision>
  <dcterms:created xsi:type="dcterms:W3CDTF">2019-08-04T23:58:50Z</dcterms:created>
  <dcterms:modified xsi:type="dcterms:W3CDTF">2019-09-24T06:14:46Z</dcterms:modified>
</cp:coreProperties>
</file>