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dirty="0" smtClean="0"/>
              <a:t>CD SECURITY</a:t>
            </a:r>
            <a:br>
              <a:rPr lang="en-IN" sz="9600" dirty="0" smtClean="0"/>
            </a:b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46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                                                                                                 </a:t>
            </a:r>
          </a:p>
          <a:p>
            <a:pPr algn="l"/>
            <a:r>
              <a:rPr lang="en-IN" sz="1600" dirty="0">
                <a:latin typeface="Arial Black" panose="020B0A04020102020204" pitchFamily="34" charset="0"/>
              </a:rPr>
              <a:t> </a:t>
            </a:r>
            <a:r>
              <a:rPr lang="en-IN" sz="1600" dirty="0" smtClean="0">
                <a:latin typeface="Arial Black" panose="020B0A04020102020204" pitchFamily="34" charset="0"/>
              </a:rPr>
              <a:t>                                                                                  Team 11</a:t>
            </a:r>
          </a:p>
          <a:p>
            <a:pPr algn="l"/>
            <a:r>
              <a:rPr lang="en-IN" sz="1600" dirty="0" smtClean="0">
                <a:latin typeface="Arial Black" panose="020B0A04020102020204" pitchFamily="34" charset="0"/>
              </a:rPr>
              <a:t>                                                                            1.Lucy  Sarojini  Mothe</a:t>
            </a:r>
          </a:p>
          <a:p>
            <a:pPr algn="l"/>
            <a:r>
              <a:rPr lang="en-IN" sz="1600" dirty="0" smtClean="0">
                <a:latin typeface="Arial Black" panose="020B0A04020102020204" pitchFamily="34" charset="0"/>
              </a:rPr>
              <a:t>                                                                            2.N.Ravalika</a:t>
            </a:r>
          </a:p>
          <a:p>
            <a:pPr algn="l"/>
            <a:r>
              <a:rPr lang="en-IN" sz="1600" dirty="0" smtClean="0">
                <a:latin typeface="Arial Black" panose="020B0A04020102020204" pitchFamily="34" charset="0"/>
              </a:rPr>
              <a:t>                                                                            3.N.Uma Bharathi</a:t>
            </a:r>
          </a:p>
          <a:p>
            <a:pPr algn="l"/>
            <a:r>
              <a:rPr lang="en-IN" sz="1600" dirty="0" smtClean="0">
                <a:latin typeface="Arial Black" panose="020B0A04020102020204" pitchFamily="34" charset="0"/>
              </a:rPr>
              <a:t>                                                                            4.K.Nandini</a:t>
            </a:r>
            <a:endParaRPr lang="en-IN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77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 System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167" y="1734584"/>
            <a:ext cx="2143125" cy="21431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637182" y="2729948"/>
            <a:ext cx="1139687" cy="331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1036" y="1734584"/>
            <a:ext cx="2143125" cy="21431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64161" y="2746219"/>
            <a:ext cx="1210065" cy="3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4235" y="1824037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4729" y="4447830"/>
            <a:ext cx="3770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677334" y="4447830"/>
            <a:ext cx="165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Reports Generator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05740" y="4447830"/>
            <a:ext cx="116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Middle Person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964557" y="4447829"/>
            <a:ext cx="119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Final receiver</a:t>
            </a:r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4879328" y="5107902"/>
            <a:ext cx="192680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 flipH="1">
            <a:off x="3922643" y="6109252"/>
            <a:ext cx="255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Has a chance to manipulate  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flipH="1">
            <a:off x="8407840" y="5154605"/>
            <a:ext cx="192820" cy="53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970643" y="6109252"/>
            <a:ext cx="261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Make final  decision based  on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147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159" y="1469542"/>
            <a:ext cx="2143125" cy="214312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570922" y="2639011"/>
            <a:ext cx="874644" cy="26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3204" y="1724611"/>
            <a:ext cx="2703833" cy="23588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444675" y="2654092"/>
            <a:ext cx="755374" cy="26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7687" y="1847573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677334" y="4585252"/>
            <a:ext cx="174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Reports Generator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818779" y="4585252"/>
            <a:ext cx="145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Final Receiver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69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446" y="462377"/>
            <a:ext cx="2143125" cy="2143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8571" y="954157"/>
            <a:ext cx="5062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accent1"/>
                </a:solidFill>
              </a:rPr>
              <a:t>Why Blockchain</a:t>
            </a:r>
            <a:endParaRPr lang="en-IN" sz="4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686" y="3432313"/>
            <a:ext cx="76730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Avoids Manipulation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Records cannot be 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Records can be stored for a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531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0591" y="2332383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accent1"/>
                </a:solidFill>
              </a:rPr>
              <a:t>Thank  you</a:t>
            </a:r>
            <a:endParaRPr lang="en-IN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420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62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CD SECURITY   </vt:lpstr>
      <vt:lpstr>Existing  System</vt:lpstr>
      <vt:lpstr>Proposed System 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Reports  Security Management  System</dc:title>
  <dc:creator>nandamudi ravalika</dc:creator>
  <cp:lastModifiedBy>STUDENT</cp:lastModifiedBy>
  <cp:revision>7</cp:revision>
  <dcterms:created xsi:type="dcterms:W3CDTF">2018-02-04T06:00:58Z</dcterms:created>
  <dcterms:modified xsi:type="dcterms:W3CDTF">2018-02-10T07:02:22Z</dcterms:modified>
</cp:coreProperties>
</file>