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6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61"/>
  </p:normalViewPr>
  <p:slideViewPr>
    <p:cSldViewPr snapToGrid="0">
      <p:cViewPr varScale="1">
        <p:scale>
          <a:sx n="106" d="100"/>
          <a:sy n="106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B82-BF6B-346B-DE8E-2D39ADC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7E44-4E36-7379-1AF7-11AE7AF3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1E99-EB6F-12A8-58BB-435323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E167-C670-7451-A701-C72859BB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91F2-AFF8-AC99-B3A9-168AB9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B05-1088-EAF5-AAF7-C94DF6F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0F1D-72DA-80D9-B77D-6CA5FAE9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9A04-D44C-F9BD-8DCC-2D8BA69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621C-CC0F-43DB-65D8-4E844D5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9833-093B-D3E3-D754-A596479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D33F0-0A9E-CC9F-B63A-60C6D11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A90A-F1C4-33F7-7CF0-F72E416D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BCA-583A-C2D0-7FA7-C27664A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691-2D1A-F192-C13C-1CE14CA8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8A3-0B55-44EC-3ABD-90690AE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AB41-287D-6B2A-2969-65AE86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886-46BC-6E66-E3B7-B8FF4FCA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04B1-E710-A493-C5F6-FC758C2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F34-6054-4E33-D31E-08D0C8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A18-1D5F-327E-4432-A92EE28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928-4DBA-B89E-9B44-0CD537D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7D3-6B93-C532-85FE-D3814895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094A-B29E-309B-60F1-11A641B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CBC-F2B4-C431-E64D-7472C29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113D-A391-45EE-C46F-673EB2F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5DC-BEBD-AF5A-0466-CA94BA8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ADD5-6B10-A875-675E-283BFFD3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BD59-F5AA-A422-3CDA-4E3B8CD0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B1DB-4901-D36C-2C86-DAA65924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69EB-CDE7-DD6D-0F2C-7164E42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805-4B15-CE76-1677-CD3493F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319-1098-8CF5-68EF-5091AA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FAA5-68C6-23D4-80A2-4E59A8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C84D-08E3-F853-535A-FCCA8137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D4E-AACF-A6FB-3640-D7D7C91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78E1-9930-456C-603C-AA73C841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4378-46AB-6273-FF82-2F65D6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4223-DB83-572D-54B7-5CFC4C3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39AAE-D9F5-9591-C8C8-1936B21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FC9-ED76-6A55-055A-A3D6357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6568-E30D-598B-0CBF-3A17A27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A5E1-FC9F-D6EC-0BD4-8CA1CEF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AC33-1E31-B6F7-43A2-579A8CD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1A7-412F-8E82-B447-8D81F257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A0BF8-CA8E-17DB-9675-8C2369A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759-2D7D-92E7-D573-A2239AB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C03-2C87-5561-3299-30C09D59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7A9-26DC-EF3E-B41E-5F5BDFD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B4AF-A42D-D483-BB6D-B190D361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5432-FD1B-AF4B-2CEE-6571EA7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F7C4-E493-919F-F415-CC4192A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ADD-2EFD-2A38-2506-5C1F2A1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92F-E909-ACD1-FDA6-5F23914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6D3D-6DB9-394F-6A97-88BBA108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5A41-D6A3-68FC-8B92-5A07EBD8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845A-1DFA-6912-E01B-6C066B2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BFB-328B-B34D-B5C8-AB5C202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015E-3F35-CF08-255F-5828886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606-EA12-CBF7-958D-070F9D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8BD8-1EB0-1351-4D89-BA33AC8C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D1E2-B19C-27AE-9148-710237CF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78A2-06A0-2D40-87BC-B845D79E3745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BAC3-E886-6EF1-96AD-9017A403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0FE-4ED5-7261-4C80-4E90BBD1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2ECA077-9198-5DD0-A9CF-0F8428A047F8}"/>
              </a:ext>
            </a:extLst>
          </p:cNvPr>
          <p:cNvGrpSpPr/>
          <p:nvPr/>
        </p:nvGrpSpPr>
        <p:grpSpPr>
          <a:xfrm>
            <a:off x="1468402" y="1649649"/>
            <a:ext cx="6189015" cy="2794336"/>
            <a:chOff x="1468402" y="1649649"/>
            <a:chExt cx="6189015" cy="27943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547C82-DC3F-AE8E-D5B8-26F34AC3B203}"/>
                </a:ext>
              </a:extLst>
            </p:cNvPr>
            <p:cNvGrpSpPr/>
            <p:nvPr/>
          </p:nvGrpSpPr>
          <p:grpSpPr>
            <a:xfrm>
              <a:off x="1468402" y="2175595"/>
              <a:ext cx="2249640" cy="2268388"/>
              <a:chOff x="6453784" y="2263527"/>
              <a:chExt cx="2249640" cy="22683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C2117-34AB-9E8A-7FE5-95AD0C7FDC1B}"/>
                  </a:ext>
                </a:extLst>
              </p:cNvPr>
              <p:cNvGrpSpPr/>
              <p:nvPr/>
            </p:nvGrpSpPr>
            <p:grpSpPr>
              <a:xfrm>
                <a:off x="6453784" y="2263527"/>
                <a:ext cx="2249640" cy="2268388"/>
                <a:chOff x="877868" y="1779347"/>
                <a:chExt cx="3135026" cy="226838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5F12A52-3574-A62F-446E-89B60DC20C79}"/>
                    </a:ext>
                  </a:extLst>
                </p:cNvPr>
                <p:cNvGrpSpPr/>
                <p:nvPr/>
              </p:nvGrpSpPr>
              <p:grpSpPr>
                <a:xfrm>
                  <a:off x="877869" y="1779347"/>
                  <a:ext cx="3135025" cy="1742331"/>
                  <a:chOff x="8307256" y="2449531"/>
                  <a:chExt cx="2383955" cy="1325577"/>
                </a:xfrm>
              </p:grpSpPr>
              <p:sp>
                <p:nvSpPr>
                  <p:cNvPr id="27" name="Google Shape;64;p14">
                    <a:extLst>
                      <a:ext uri="{FF2B5EF4-FFF2-40B4-BE49-F238E27FC236}">
                        <a16:creationId xmlns:a16="http://schemas.microsoft.com/office/drawing/2014/main" id="{E02B95C6-0330-8C27-8E2E-439D22F6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6" y="3071210"/>
                    <a:ext cx="2383954" cy="703898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28" name="Google Shape;65;p14">
                    <a:extLst>
                      <a:ext uri="{FF2B5EF4-FFF2-40B4-BE49-F238E27FC236}">
                        <a16:creationId xmlns:a16="http://schemas.microsoft.com/office/drawing/2014/main" id="{3606AE0F-1EE4-1EEA-02D2-665DC49B4E90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8418742" y="3182803"/>
                    <a:ext cx="70576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" name="Google Shape;67;p14">
                    <a:extLst>
                      <a:ext uri="{FF2B5EF4-FFF2-40B4-BE49-F238E27FC236}">
                        <a16:creationId xmlns:a16="http://schemas.microsoft.com/office/drawing/2014/main" id="{04CA5127-1A03-15FD-F07C-A630FDC453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9231" y="3239581"/>
                    <a:ext cx="1067168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30" name="Google Shape;68;p14">
                    <a:extLst>
                      <a:ext uri="{FF2B5EF4-FFF2-40B4-BE49-F238E27FC236}">
                        <a16:creationId xmlns:a16="http://schemas.microsoft.com/office/drawing/2014/main" id="{55035C7E-0071-866B-3B83-B7D4F87392EC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351215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 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EFC521-7B40-A5B6-7461-148E27F9A4E2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0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37CFE-D97B-69E1-6FC6-FFD8289DC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122" y="3765860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90F72-AD0C-0E52-6777-17F8DEF6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1201" y="2702297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80CE9D-4D35-4F4C-8C08-4960DA4E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69" y="2715475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7864A7-D127-2FBF-F8BE-67600AD8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2263" y="3774356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64293C-EF3B-99E5-18BC-40535531984D}"/>
                </a:ext>
              </a:extLst>
            </p:cNvPr>
            <p:cNvGrpSpPr/>
            <p:nvPr/>
          </p:nvGrpSpPr>
          <p:grpSpPr>
            <a:xfrm>
              <a:off x="4029898" y="2175595"/>
              <a:ext cx="3627519" cy="2268390"/>
              <a:chOff x="1322198" y="2259004"/>
              <a:chExt cx="3627519" cy="22683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C68DBB-253B-DEF6-9429-C849C607026A}"/>
                  </a:ext>
                </a:extLst>
              </p:cNvPr>
              <p:cNvGrpSpPr/>
              <p:nvPr/>
            </p:nvGrpSpPr>
            <p:grpSpPr>
              <a:xfrm>
                <a:off x="1322198" y="2259004"/>
                <a:ext cx="3627519" cy="2268390"/>
                <a:chOff x="877868" y="1779345"/>
                <a:chExt cx="3135023" cy="22683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CF13AA-E8C1-669B-AFF0-7E9771733388}"/>
                    </a:ext>
                  </a:extLst>
                </p:cNvPr>
                <p:cNvGrpSpPr/>
                <p:nvPr/>
              </p:nvGrpSpPr>
              <p:grpSpPr>
                <a:xfrm>
                  <a:off x="877868" y="1779345"/>
                  <a:ext cx="3135023" cy="1786598"/>
                  <a:chOff x="8307257" y="2449531"/>
                  <a:chExt cx="2383954" cy="1359256"/>
                </a:xfrm>
              </p:grpSpPr>
              <p:sp>
                <p:nvSpPr>
                  <p:cNvPr id="10" name="Google Shape;64;p14">
                    <a:extLst>
                      <a:ext uri="{FF2B5EF4-FFF2-40B4-BE49-F238E27FC236}">
                        <a16:creationId xmlns:a16="http://schemas.microsoft.com/office/drawing/2014/main" id="{8FEF4E32-E145-6CAB-D2F2-02E68DF87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776" y="3106335"/>
                    <a:ext cx="1478433" cy="702452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</p:txBody>
              </p:sp>
              <p:pic>
                <p:nvPicPr>
                  <p:cNvPr id="11" name="Google Shape;65;p14">
                    <a:extLst>
                      <a:ext uri="{FF2B5EF4-FFF2-40B4-BE49-F238E27FC236}">
                        <a16:creationId xmlns:a16="http://schemas.microsoft.com/office/drawing/2014/main" id="{70BE381F-0688-A471-853D-67AA7FF47DA1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9287790" y="3184805"/>
                    <a:ext cx="44517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2" name="Google Shape;67;p14">
                    <a:extLst>
                      <a:ext uri="{FF2B5EF4-FFF2-40B4-BE49-F238E27FC236}">
                        <a16:creationId xmlns:a16="http://schemas.microsoft.com/office/drawing/2014/main" id="{9D3E0441-38A4-66A4-8A29-79BF0A0F3961}"/>
                      </a:ext>
                    </a:extLst>
                  </p:cNvPr>
                  <p:cNvSpPr txBox="1"/>
                  <p:nvPr/>
                </p:nvSpPr>
                <p:spPr>
                  <a:xfrm>
                    <a:off x="9865758" y="3281953"/>
                    <a:ext cx="693300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13" name="Google Shape;68;p14">
                    <a:extLst>
                      <a:ext uri="{FF2B5EF4-FFF2-40B4-BE49-F238E27FC236}">
                        <a16:creationId xmlns:a16="http://schemas.microsoft.com/office/drawing/2014/main" id="{74400E1B-ADF0-CDCE-09B9-C0CBFCE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561957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6" name="Google Shape;67;p14">
                  <a:extLst>
                    <a:ext uri="{FF2B5EF4-FFF2-40B4-BE49-F238E27FC236}">
                      <a16:creationId xmlns:a16="http://schemas.microsoft.com/office/drawing/2014/main" id="{99E29C7B-08B8-E67A-C078-3484D1699319}"/>
                    </a:ext>
                  </a:extLst>
                </p:cNvPr>
                <p:cNvSpPr txBox="1"/>
                <p:nvPr/>
              </p:nvSpPr>
              <p:spPr>
                <a:xfrm>
                  <a:off x="1055660" y="1891518"/>
                  <a:ext cx="1697089" cy="461635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DPDK libraries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EC487C-7833-6B6F-1AF9-41A7875057AC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1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762DA4-A12F-F789-2B93-AA000384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656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1C10234-B2E0-1EA4-9955-EB8B8E92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688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549F40-474E-75FD-FBE2-2338E6C85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678" y="2601995"/>
                <a:ext cx="2994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81AC4-EDFB-EB82-98C0-0603F5DD10DD}"/>
                </a:ext>
              </a:extLst>
            </p:cNvPr>
            <p:cNvSpPr txBox="1"/>
            <p:nvPr/>
          </p:nvSpPr>
          <p:spPr>
            <a:xfrm>
              <a:off x="1527290" y="1662057"/>
              <a:ext cx="236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without DPDK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238929-C74B-987A-65F0-3528F83B9E61}"/>
                </a:ext>
              </a:extLst>
            </p:cNvPr>
            <p:cNvSpPr txBox="1"/>
            <p:nvPr/>
          </p:nvSpPr>
          <p:spPr>
            <a:xfrm>
              <a:off x="4151536" y="1649649"/>
              <a:ext cx="213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50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E075D5-21A0-57AA-B46B-77D0438AB4D7}"/>
              </a:ext>
            </a:extLst>
          </p:cNvPr>
          <p:cNvGrpSpPr/>
          <p:nvPr/>
        </p:nvGrpSpPr>
        <p:grpSpPr>
          <a:xfrm>
            <a:off x="1028014" y="1137145"/>
            <a:ext cx="3702739" cy="4083074"/>
            <a:chOff x="3524326" y="1512049"/>
            <a:chExt cx="3702739" cy="4083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F8756-B5C1-88FA-333A-9E5206EEEC75}"/>
                </a:ext>
              </a:extLst>
            </p:cNvPr>
            <p:cNvGrpSpPr/>
            <p:nvPr/>
          </p:nvGrpSpPr>
          <p:grpSpPr>
            <a:xfrm>
              <a:off x="3524326" y="1512049"/>
              <a:ext cx="3702739" cy="3550863"/>
              <a:chOff x="5544074" y="2028828"/>
              <a:chExt cx="2628325" cy="2595057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7C61FCBE-F90A-93EE-5331-E7110883A1AE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1754436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B16D7986-FE02-6831-78DB-14FC95D3849A}"/>
                  </a:ext>
                </a:extLst>
              </p:cNvPr>
              <p:cNvSpPr txBox="1"/>
              <p:nvPr/>
            </p:nvSpPr>
            <p:spPr>
              <a:xfrm>
                <a:off x="5665114" y="2028828"/>
                <a:ext cx="1115100" cy="494825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b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6F635FCC-77E2-80EC-F964-668519D1B4DC}"/>
                  </a:ext>
                </a:extLst>
              </p:cNvPr>
              <p:cNvSpPr txBox="1"/>
              <p:nvPr/>
            </p:nvSpPr>
            <p:spPr>
              <a:xfrm>
                <a:off x="7157390" y="3021537"/>
                <a:ext cx="891411" cy="922193"/>
              </a:xfrm>
              <a:prstGeom prst="rect">
                <a:avLst/>
              </a:prstGeom>
              <a:solidFill>
                <a:srgbClr val="1C4587"/>
              </a:solidFill>
              <a:ln w="762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Isolated Driver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D96CA585-8D4B-97EF-48DB-732EB13AC80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589697" y="3454356"/>
                <a:ext cx="632967" cy="76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1EC58-1D8E-7B57-5900-A051CA3C7371}"/>
                </a:ext>
              </a:extLst>
            </p:cNvPr>
            <p:cNvSpPr/>
            <p:nvPr/>
          </p:nvSpPr>
          <p:spPr>
            <a:xfrm>
              <a:off x="5448971" y="5237481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CAF0B4-3803-547A-012F-90B3DE541DC0}"/>
                </a:ext>
              </a:extLst>
            </p:cNvPr>
            <p:cNvSpPr/>
            <p:nvPr/>
          </p:nvSpPr>
          <p:spPr>
            <a:xfrm>
              <a:off x="5960855" y="3626183"/>
              <a:ext cx="717302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libLXD</a:t>
              </a:r>
              <a:endPara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A7879A-2263-3CD8-2226-C4CA1511A6A2}"/>
                </a:ext>
              </a:extLst>
            </p:cNvPr>
            <p:cNvSpPr/>
            <p:nvPr/>
          </p:nvSpPr>
          <p:spPr>
            <a:xfrm>
              <a:off x="3828332" y="4547875"/>
              <a:ext cx="3161165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LXD Microkernel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5EAEE-6020-B771-F5D3-CFCC9713FA60}"/>
                </a:ext>
              </a:extLst>
            </p:cNvPr>
            <p:cNvSpPr txBox="1"/>
            <p:nvPr/>
          </p:nvSpPr>
          <p:spPr>
            <a:xfrm>
              <a:off x="3700529" y="2681111"/>
              <a:ext cx="2203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transmit() {</a:t>
              </a:r>
            </a:p>
            <a:p>
              <a:r>
                <a:rPr lang="en-US" sz="1400" dirty="0">
                  <a:latin typeface="Courier" pitchFamily="2" charset="0"/>
                </a:rPr>
                <a:t>    send(channel)</a:t>
              </a:r>
            </a:p>
            <a:p>
              <a:r>
                <a:rPr lang="en-US" sz="1400" dirty="0">
                  <a:latin typeface="Courier" pitchFamily="2" charset="0"/>
                </a:rPr>
                <a:t>}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57502B7-280B-0DDF-F1C9-DEDA4AFDA0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16975" y="3545257"/>
              <a:ext cx="1231478" cy="752399"/>
            </a:xfrm>
            <a:prstGeom prst="bentConnector3">
              <a:avLst>
                <a:gd name="adj1" fmla="val 7830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490AF36-6CC5-A71E-1C20-F95E1F218D0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5582186" y="3810555"/>
              <a:ext cx="564050" cy="910591"/>
            </a:xfrm>
            <a:prstGeom prst="bentConnector3">
              <a:avLst>
                <a:gd name="adj1" fmla="val 49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7D84BD-9DA9-6D14-6F8B-9CD1141314E1}"/>
                </a:ext>
              </a:extLst>
            </p:cNvPr>
            <p:cNvCxnSpPr/>
            <p:nvPr/>
          </p:nvCxnSpPr>
          <p:spPr>
            <a:xfrm>
              <a:off x="6783572" y="3501317"/>
              <a:ext cx="0" cy="17361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999E0E-8E67-9E13-06E2-D55A15642A8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0312" y="2189127"/>
              <a:ext cx="0" cy="47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724FD-DB37-3C26-392C-8964EB1C6EF1}"/>
                </a:ext>
              </a:extLst>
            </p:cNvPr>
            <p:cNvSpPr txBox="1"/>
            <p:nvPr/>
          </p:nvSpPr>
          <p:spPr>
            <a:xfrm>
              <a:off x="3828332" y="1829695"/>
              <a:ext cx="10827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send()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0AC4-AED5-F4D1-212F-4A174D163212}"/>
              </a:ext>
            </a:extLst>
          </p:cNvPr>
          <p:cNvGrpSpPr/>
          <p:nvPr/>
        </p:nvGrpSpPr>
        <p:grpSpPr>
          <a:xfrm>
            <a:off x="1035616" y="1651491"/>
            <a:ext cx="3456384" cy="2737630"/>
            <a:chOff x="395536" y="1395459"/>
            <a:chExt cx="3456384" cy="27376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C3904D-78F3-C05C-DDCF-626F792CCC01}"/>
                </a:ext>
              </a:extLst>
            </p:cNvPr>
            <p:cNvGrpSpPr/>
            <p:nvPr/>
          </p:nvGrpSpPr>
          <p:grpSpPr>
            <a:xfrm>
              <a:off x="395536" y="1589526"/>
              <a:ext cx="3456384" cy="2040651"/>
              <a:chOff x="5544074" y="2319730"/>
              <a:chExt cx="2628325" cy="1499672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39E0A95C-7AAC-5FAF-5C01-6C113AC96B99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949953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E01E1982-9163-3C5D-E4DE-303688F8C8D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4781" y="2965853"/>
                <a:ext cx="600639" cy="70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1F8A7548-8CBE-EC6B-5AB5-41F9E0E38E1F}"/>
                  </a:ext>
                </a:extLst>
              </p:cNvPr>
              <p:cNvSpPr txBox="1"/>
              <p:nvPr/>
            </p:nvSpPr>
            <p:spPr>
              <a:xfrm>
                <a:off x="7048853" y="3032773"/>
                <a:ext cx="954918" cy="610676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Kernel mode driver component</a:t>
                </a:r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30C2BDC4-1950-1675-5412-0D1B8FB5D30A}"/>
                  </a:ext>
                </a:extLst>
              </p:cNvPr>
              <p:cNvSpPr txBox="1"/>
              <p:nvPr/>
            </p:nvSpPr>
            <p:spPr>
              <a:xfrm>
                <a:off x="5697870" y="2319730"/>
                <a:ext cx="1115100" cy="316636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4545B451-3AC4-6D4B-BA09-C9B8AA6B54BF}"/>
                </a:ext>
              </a:extLst>
            </p:cNvPr>
            <p:cNvSpPr txBox="1"/>
            <p:nvPr/>
          </p:nvSpPr>
          <p:spPr>
            <a:xfrm>
              <a:off x="2374398" y="1395459"/>
              <a:ext cx="1255767" cy="83096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mode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driver component</a:t>
              </a:r>
              <a:endParaRPr sz="14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F4EE2-7CE4-F0CE-A3EF-CBC2AD7211AB}"/>
                </a:ext>
              </a:extLst>
            </p:cNvPr>
            <p:cNvSpPr/>
            <p:nvPr/>
          </p:nvSpPr>
          <p:spPr>
            <a:xfrm>
              <a:off x="2374397" y="3741297"/>
              <a:ext cx="1255767" cy="3917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CD253-1C99-CC7B-0D86-51C47388703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999232" y="2226425"/>
              <a:ext cx="3050" cy="333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E2C77E-19A6-8A2B-D5F3-BE8D3935A7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002281" y="3390751"/>
              <a:ext cx="1" cy="350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426B11-04E1-5E61-841E-7542B8649C0C}"/>
                </a:ext>
              </a:extLst>
            </p:cNvPr>
            <p:cNvCxnSpPr/>
            <p:nvPr/>
          </p:nvCxnSpPr>
          <p:spPr>
            <a:xfrm>
              <a:off x="1408176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9B34B2-187A-D8C8-8F32-E2CEF7047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697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34673CC-E41E-7813-C12C-1809677C6DDE}"/>
              </a:ext>
            </a:extLst>
          </p:cNvPr>
          <p:cNvGrpSpPr/>
          <p:nvPr/>
        </p:nvGrpSpPr>
        <p:grpSpPr>
          <a:xfrm>
            <a:off x="730649" y="1049517"/>
            <a:ext cx="5714114" cy="4936548"/>
            <a:chOff x="895241" y="1031229"/>
            <a:chExt cx="5714114" cy="493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F0BF1A-67DF-F8D9-1F82-55EE81A68C83}"/>
                </a:ext>
              </a:extLst>
            </p:cNvPr>
            <p:cNvGrpSpPr/>
            <p:nvPr/>
          </p:nvGrpSpPr>
          <p:grpSpPr>
            <a:xfrm>
              <a:off x="895241" y="1031229"/>
              <a:ext cx="5714114" cy="4936548"/>
              <a:chOff x="895241" y="1031229"/>
              <a:chExt cx="5714114" cy="4936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47496-EB84-5CE6-23C6-58932584E2F9}"/>
                  </a:ext>
                </a:extLst>
              </p:cNvPr>
              <p:cNvSpPr/>
              <p:nvPr/>
            </p:nvSpPr>
            <p:spPr>
              <a:xfrm>
                <a:off x="2803328" y="2766726"/>
                <a:ext cx="2577871" cy="15701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…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46BE4E-092B-9A40-F0C4-B0D2040651A2}"/>
                  </a:ext>
                </a:extLst>
              </p:cNvPr>
              <p:cNvSpPr/>
              <p:nvPr/>
            </p:nvSpPr>
            <p:spPr>
              <a:xfrm>
                <a:off x="4711417" y="1031229"/>
                <a:ext cx="1897938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Isolated driver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domain</a:t>
                </a: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872C3-25AE-6391-7128-D294937878D7}"/>
                  </a:ext>
                </a:extLst>
              </p:cNvPr>
              <p:cNvSpPr/>
              <p:nvPr/>
            </p:nvSpPr>
            <p:spPr>
              <a:xfrm>
                <a:off x="895241" y="1052210"/>
                <a:ext cx="2577871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F11EB1-7CAE-2FB3-B392-88EC3738EDFA}"/>
                  </a:ext>
                </a:extLst>
              </p:cNvPr>
              <p:cNvGrpSpPr/>
              <p:nvPr/>
            </p:nvGrpSpPr>
            <p:grpSpPr>
              <a:xfrm>
                <a:off x="895241" y="1157185"/>
                <a:ext cx="5714113" cy="4099110"/>
                <a:chOff x="309171" y="1550342"/>
                <a:chExt cx="3515612" cy="275132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F05DE6-214C-7F48-16CA-D7365E5E1301}"/>
                    </a:ext>
                  </a:extLst>
                </p:cNvPr>
                <p:cNvGrpSpPr/>
                <p:nvPr/>
              </p:nvGrpSpPr>
              <p:grpSpPr>
                <a:xfrm>
                  <a:off x="352351" y="1550342"/>
                  <a:ext cx="3413017" cy="2237533"/>
                  <a:chOff x="5511238" y="2290935"/>
                  <a:chExt cx="2595349" cy="1644361"/>
                </a:xfrm>
              </p:grpSpPr>
              <p:sp>
                <p:nvSpPr>
                  <p:cNvPr id="12" name="Google Shape;64;p14">
                    <a:extLst>
                      <a:ext uri="{FF2B5EF4-FFF2-40B4-BE49-F238E27FC236}">
                        <a16:creationId xmlns:a16="http://schemas.microsoft.com/office/drawing/2014/main" id="{80E3B6A4-45E1-39D9-B024-E754AF200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238" y="2887785"/>
                    <a:ext cx="1140390" cy="1047511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13" name="Google Shape;65;p14">
                    <a:extLst>
                      <a:ext uri="{FF2B5EF4-FFF2-40B4-BE49-F238E27FC236}">
                        <a16:creationId xmlns:a16="http://schemas.microsoft.com/office/drawing/2014/main" id="{C0CF553B-9CB0-3E8F-DA98-5A6CD2E1F09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598492" y="3393204"/>
                    <a:ext cx="412371" cy="469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Google Shape;67;p14">
                    <a:extLst>
                      <a:ext uri="{FF2B5EF4-FFF2-40B4-BE49-F238E27FC236}">
                        <a16:creationId xmlns:a16="http://schemas.microsoft.com/office/drawing/2014/main" id="{4A9D696E-109D-0460-BF55-AB13F56A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291" y="2998182"/>
                    <a:ext cx="734296" cy="819788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Actual driver</a:t>
                    </a:r>
                    <a:b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</a:br>
                    <a:endParaRPr lang="en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AU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t</a:t>
                    </a:r>
                    <a:r>
                      <a:rPr lang="en" dirty="0" err="1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ransmit</a:t>
                    </a:r>
                    <a:r>
                      <a:rPr lang="en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()</a:t>
                    </a:r>
                    <a:endParaRPr lang="en" sz="1400" dirty="0">
                      <a:solidFill>
                        <a:schemeClr val="lt1"/>
                      </a:solidFill>
                      <a:latin typeface="Courier" pitchFamily="2" charset="0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algn="ctr"/>
                    <a:endParaRPr lang="en" sz="1400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  <p:sp>
                <p:nvSpPr>
                  <p:cNvPr id="15" name="Google Shape;68;p14">
                    <a:extLst>
                      <a:ext uri="{FF2B5EF4-FFF2-40B4-BE49-F238E27FC236}">
                        <a16:creationId xmlns:a16="http://schemas.microsoft.com/office/drawing/2014/main" id="{EE0803B3-C782-7C55-10A6-EBBB273B5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74" y="2290935"/>
                    <a:ext cx="1074720" cy="349160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Client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9E6246-4543-9EBD-72EA-255D216386A6}"/>
                    </a:ext>
                  </a:extLst>
                </p:cNvPr>
                <p:cNvSpPr/>
                <p:nvPr/>
              </p:nvSpPr>
              <p:spPr>
                <a:xfrm>
                  <a:off x="309171" y="3909876"/>
                  <a:ext cx="3515612" cy="39179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Hypervisor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20B8FAD-5EB0-DF7A-8E05-46B8C16FAEC5}"/>
                    </a:ext>
                  </a:extLst>
                </p:cNvPr>
                <p:cNvCxnSpPr/>
                <p:nvPr/>
              </p:nvCxnSpPr>
              <p:spPr>
                <a:xfrm>
                  <a:off x="1184192" y="2045331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91D2A79-F2AA-DAA4-B204-E83692A68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546" y="2025455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ACF33E-B73A-FC41-0284-77F1BA8B8F9C}"/>
                  </a:ext>
                </a:extLst>
              </p:cNvPr>
              <p:cNvSpPr/>
              <p:nvPr/>
            </p:nvSpPr>
            <p:spPr>
              <a:xfrm>
                <a:off x="4568292" y="5384059"/>
                <a:ext cx="2041063" cy="5837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Device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5E78A7-580A-DB09-1DF3-28355DD90942}"/>
                  </a:ext>
                </a:extLst>
              </p:cNvPr>
              <p:cNvSpPr txBox="1"/>
              <p:nvPr/>
            </p:nvSpPr>
            <p:spPr>
              <a:xfrm>
                <a:off x="1105797" y="2537855"/>
                <a:ext cx="2180818" cy="646331"/>
              </a:xfrm>
              <a:prstGeom prst="rect">
                <a:avLst/>
              </a:prstGeom>
              <a:solidFill>
                <a:srgbClr val="1C458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Stub driver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Courier" pitchFamily="2" charset="0"/>
                  </a:rPr>
                  <a:t>vmfunc_send</a:t>
                </a:r>
                <a:r>
                  <a:rPr lang="en-US" dirty="0">
                    <a:solidFill>
                      <a:schemeClr val="bg1"/>
                    </a:solidFill>
                    <a:latin typeface="Courier" pitchFamily="2" charset="0"/>
                  </a:rPr>
                  <a:t>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8B2E5D-71C7-8BEB-6FF6-FB6493177EAF}"/>
                  </a:ext>
                </a:extLst>
              </p:cNvPr>
              <p:cNvCxnSpPr/>
              <p:nvPr/>
            </p:nvCxnSpPr>
            <p:spPr>
              <a:xfrm>
                <a:off x="6136113" y="3647895"/>
                <a:ext cx="0" cy="17361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DBF7C2E6-DE55-E428-CB37-ED5B8027487F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16200000" flipH="1">
                <a:off x="2809714" y="2570678"/>
                <a:ext cx="120076" cy="134709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FF01BA-BCEE-1DCB-68E9-F11867DF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111" y="3391824"/>
              <a:ext cx="454406" cy="36862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EC7C0-612C-E08A-747C-FCEF158DC7C6}"/>
              </a:ext>
            </a:extLst>
          </p:cNvPr>
          <p:cNvGrpSpPr/>
          <p:nvPr/>
        </p:nvGrpSpPr>
        <p:grpSpPr>
          <a:xfrm>
            <a:off x="2395728" y="1679730"/>
            <a:ext cx="3311650" cy="2596781"/>
            <a:chOff x="502920" y="1533426"/>
            <a:chExt cx="3311650" cy="2596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F9FDD-B3D9-3E4A-1242-6E17DFBBE1C6}"/>
                </a:ext>
              </a:extLst>
            </p:cNvPr>
            <p:cNvSpPr/>
            <p:nvPr/>
          </p:nvSpPr>
          <p:spPr>
            <a:xfrm>
              <a:off x="2150803" y="3772565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06DE7-74B0-B78A-9BB2-DA5CDD6EB871}"/>
                </a:ext>
              </a:extLst>
            </p:cNvPr>
            <p:cNvGrpSpPr/>
            <p:nvPr/>
          </p:nvGrpSpPr>
          <p:grpSpPr>
            <a:xfrm>
              <a:off x="502920" y="1533426"/>
              <a:ext cx="3311649" cy="2257287"/>
              <a:chOff x="502920" y="1533426"/>
              <a:chExt cx="3311649" cy="225728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4965BC-08CA-E52F-7D3C-79ACA71BB6F6}"/>
                  </a:ext>
                </a:extLst>
              </p:cNvPr>
              <p:cNvGrpSpPr/>
              <p:nvPr/>
            </p:nvGrpSpPr>
            <p:grpSpPr>
              <a:xfrm>
                <a:off x="502920" y="1533426"/>
                <a:ext cx="3311649" cy="2103569"/>
                <a:chOff x="5654134" y="2273491"/>
                <a:chExt cx="2518265" cy="1545911"/>
              </a:xfrm>
            </p:grpSpPr>
            <p:sp>
              <p:nvSpPr>
                <p:cNvPr id="5" name="Google Shape;64;p14">
                  <a:extLst>
                    <a:ext uri="{FF2B5EF4-FFF2-40B4-BE49-F238E27FC236}">
                      <a16:creationId xmlns:a16="http://schemas.microsoft.com/office/drawing/2014/main" id="{11C25B90-64DF-79FB-F5EA-BE511CED1C1D}"/>
                    </a:ext>
                  </a:extLst>
                </p:cNvPr>
                <p:cNvSpPr txBox="1"/>
                <p:nvPr/>
              </p:nvSpPr>
              <p:spPr>
                <a:xfrm>
                  <a:off x="5654134" y="2869449"/>
                  <a:ext cx="2518265" cy="949953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" name="Google Shape;65;p14">
                  <a:extLst>
                    <a:ext uri="{FF2B5EF4-FFF2-40B4-BE49-F238E27FC236}">
                      <a16:creationId xmlns:a16="http://schemas.microsoft.com/office/drawing/2014/main" id="{2577AE02-D6DD-05E8-EE19-6D2C806D00C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752443" y="3036663"/>
                  <a:ext cx="629947" cy="719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Google Shape;66;p14">
                  <a:extLst>
                    <a:ext uri="{FF2B5EF4-FFF2-40B4-BE49-F238E27FC236}">
                      <a16:creationId xmlns:a16="http://schemas.microsoft.com/office/drawing/2014/main" id="{7DA98E05-D51A-B325-7F17-93B6D8357D68}"/>
                    </a:ext>
                  </a:extLst>
                </p:cNvPr>
                <p:cNvSpPr txBox="1"/>
                <p:nvPr/>
              </p:nvSpPr>
              <p:spPr>
                <a:xfrm>
                  <a:off x="6532175" y="3036663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" name="Google Shape;67;p14">
                  <a:extLst>
                    <a:ext uri="{FF2B5EF4-FFF2-40B4-BE49-F238E27FC236}">
                      <a16:creationId xmlns:a16="http://schemas.microsoft.com/office/drawing/2014/main" id="{D64C122F-E278-3287-4E90-A51B049255A2}"/>
                    </a:ext>
                  </a:extLst>
                </p:cNvPr>
                <p:cNvSpPr txBox="1"/>
                <p:nvPr/>
              </p:nvSpPr>
              <p:spPr>
                <a:xfrm>
                  <a:off x="7352287" y="3036664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9" name="Google Shape;68;p14">
                  <a:extLst>
                    <a:ext uri="{FF2B5EF4-FFF2-40B4-BE49-F238E27FC236}">
                      <a16:creationId xmlns:a16="http://schemas.microsoft.com/office/drawing/2014/main" id="{5CE10A62-14D7-438A-4EAD-7D9DC97BD18C}"/>
                    </a:ext>
                  </a:extLst>
                </p:cNvPr>
                <p:cNvSpPr txBox="1"/>
                <p:nvPr/>
              </p:nvSpPr>
              <p:spPr>
                <a:xfrm>
                  <a:off x="5654134" y="2273491"/>
                  <a:ext cx="971381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 app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263ACB7-0C78-9F0E-340E-790E76D0D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371" y="3392882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FED0D7-A82C-A274-A628-1C19CF10B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232" y="3415843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E8AB50-2890-1B51-FC9E-2074D6DC0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7971" y="1960791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0E99E6A-D050-E29F-C1EC-EB20ACB55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35" y="1964282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2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0A0C8D-A15C-374C-0579-0A069C9D0E1A}"/>
              </a:ext>
            </a:extLst>
          </p:cNvPr>
          <p:cNvGrpSpPr/>
          <p:nvPr/>
        </p:nvGrpSpPr>
        <p:grpSpPr>
          <a:xfrm>
            <a:off x="2248296" y="2182977"/>
            <a:ext cx="5084502" cy="1615461"/>
            <a:chOff x="783642" y="3110225"/>
            <a:chExt cx="3957838" cy="1094673"/>
          </a:xfrm>
        </p:grpSpPr>
        <p:sp>
          <p:nvSpPr>
            <p:cNvPr id="5" name="Google Shape;70;p14">
              <a:extLst>
                <a:ext uri="{FF2B5EF4-FFF2-40B4-BE49-F238E27FC236}">
                  <a16:creationId xmlns:a16="http://schemas.microsoft.com/office/drawing/2014/main" id="{D7564D7E-2425-83AC-7B5E-430755E91863}"/>
                </a:ext>
              </a:extLst>
            </p:cNvPr>
            <p:cNvSpPr txBox="1"/>
            <p:nvPr/>
          </p:nvSpPr>
          <p:spPr>
            <a:xfrm>
              <a:off x="783642" y="3775150"/>
              <a:ext cx="3954300" cy="400200"/>
            </a:xfrm>
            <a:prstGeom prst="rect">
              <a:avLst/>
            </a:prstGeom>
            <a:solidFill>
              <a:srgbClr val="A4D1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6" name="Google Shape;71;p14">
              <a:extLst>
                <a:ext uri="{FF2B5EF4-FFF2-40B4-BE49-F238E27FC236}">
                  <a16:creationId xmlns:a16="http://schemas.microsoft.com/office/drawing/2014/main" id="{A78C670D-8FE2-41CF-BD06-3D195D67E5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1642" y="3737973"/>
              <a:ext cx="978098" cy="46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72;p14">
              <a:extLst>
                <a:ext uri="{FF2B5EF4-FFF2-40B4-BE49-F238E27FC236}">
                  <a16:creationId xmlns:a16="http://schemas.microsoft.com/office/drawing/2014/main" id="{D4F8D2E8-E7F5-401B-97B0-468737C8AEDC}"/>
                </a:ext>
              </a:extLst>
            </p:cNvPr>
            <p:cNvSpPr txBox="1"/>
            <p:nvPr/>
          </p:nvSpPr>
          <p:spPr>
            <a:xfrm>
              <a:off x="783642" y="3110225"/>
              <a:ext cx="914400" cy="615523"/>
            </a:xfrm>
            <a:prstGeom prst="rect">
              <a:avLst/>
            </a:prstGeom>
            <a:solidFill>
              <a:srgbClr val="B5615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Google Shape;73;p14">
              <a:extLst>
                <a:ext uri="{FF2B5EF4-FFF2-40B4-BE49-F238E27FC236}">
                  <a16:creationId xmlns:a16="http://schemas.microsoft.com/office/drawing/2014/main" id="{598B74A3-4E53-3A12-229A-E3AB72CBD9C2}"/>
                </a:ext>
              </a:extLst>
            </p:cNvPr>
            <p:cNvSpPr txBox="1"/>
            <p:nvPr/>
          </p:nvSpPr>
          <p:spPr>
            <a:xfrm>
              <a:off x="1813392" y="3110225"/>
              <a:ext cx="807300" cy="612000"/>
            </a:xfrm>
            <a:prstGeom prst="rect">
              <a:avLst/>
            </a:prstGeom>
            <a:solidFill>
              <a:srgbClr val="CAE4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IP Stack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" name="Google Shape;74;p14">
              <a:extLst>
                <a:ext uri="{FF2B5EF4-FFF2-40B4-BE49-F238E27FC236}">
                  <a16:creationId xmlns:a16="http://schemas.microsoft.com/office/drawing/2014/main" id="{A35C5D61-A659-20A1-BCCA-6DECE303B2AB}"/>
                </a:ext>
              </a:extLst>
            </p:cNvPr>
            <p:cNvSpPr txBox="1"/>
            <p:nvPr/>
          </p:nvSpPr>
          <p:spPr>
            <a:xfrm>
              <a:off x="2766692" y="3110225"/>
              <a:ext cx="914400" cy="6155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Driver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" name="Google Shape;75;p14">
              <a:extLst>
                <a:ext uri="{FF2B5EF4-FFF2-40B4-BE49-F238E27FC236}">
                  <a16:creationId xmlns:a16="http://schemas.microsoft.com/office/drawing/2014/main" id="{7847BE45-6AC6-612D-ADEF-B734A9685B79}"/>
                </a:ext>
              </a:extLst>
            </p:cNvPr>
            <p:cNvSpPr txBox="1"/>
            <p:nvPr/>
          </p:nvSpPr>
          <p:spPr>
            <a:xfrm>
              <a:off x="3827080" y="3110225"/>
              <a:ext cx="914400" cy="6120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File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System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11" name="Google Shape;77;p14">
              <a:extLst>
                <a:ext uri="{FF2B5EF4-FFF2-40B4-BE49-F238E27FC236}">
                  <a16:creationId xmlns:a16="http://schemas.microsoft.com/office/drawing/2014/main" id="{6F8C356B-9A33-274D-B535-C895C0DC1F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054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8;p14">
              <a:extLst>
                <a:ext uri="{FF2B5EF4-FFF2-40B4-BE49-F238E27FC236}">
                  <a16:creationId xmlns:a16="http://schemas.microsoft.com/office/drawing/2014/main" id="{57D356AD-530A-AAA0-388A-99D827FD094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8230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9;p14">
              <a:extLst>
                <a:ext uri="{FF2B5EF4-FFF2-40B4-BE49-F238E27FC236}">
                  <a16:creationId xmlns:a16="http://schemas.microsoft.com/office/drawing/2014/main" id="{2D0EABEB-046D-0BC1-6310-54C61ADE62E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8317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0;p14">
              <a:extLst>
                <a:ext uri="{FF2B5EF4-FFF2-40B4-BE49-F238E27FC236}">
                  <a16:creationId xmlns:a16="http://schemas.microsoft.com/office/drawing/2014/main" id="{17F1083B-A8C0-0606-47A7-A6938C2A2EC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19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C4249-DDD5-4083-B4E6-954BDC321215}"/>
              </a:ext>
            </a:extLst>
          </p:cNvPr>
          <p:cNvGrpSpPr/>
          <p:nvPr/>
        </p:nvGrpSpPr>
        <p:grpSpPr>
          <a:xfrm>
            <a:off x="3343264" y="2070273"/>
            <a:ext cx="6077537" cy="2717454"/>
            <a:chOff x="4365949" y="1113179"/>
            <a:chExt cx="6077537" cy="2717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0D2061-8281-FD79-5FBA-1B7A01E35368}"/>
                </a:ext>
              </a:extLst>
            </p:cNvPr>
            <p:cNvGrpSpPr/>
            <p:nvPr/>
          </p:nvGrpSpPr>
          <p:grpSpPr>
            <a:xfrm>
              <a:off x="4365949" y="2227609"/>
              <a:ext cx="5618317" cy="1603024"/>
              <a:chOff x="1684381" y="3089105"/>
              <a:chExt cx="2803936" cy="1086246"/>
            </a:xfrm>
          </p:grpSpPr>
          <p:sp>
            <p:nvSpPr>
              <p:cNvPr id="5" name="Google Shape;70;p14">
                <a:extLst>
                  <a:ext uri="{FF2B5EF4-FFF2-40B4-BE49-F238E27FC236}">
                    <a16:creationId xmlns:a16="http://schemas.microsoft.com/office/drawing/2014/main" id="{04C9843C-F88F-8B02-D6A1-747F726A1FCD}"/>
                  </a:ext>
                </a:extLst>
              </p:cNvPr>
              <p:cNvSpPr txBox="1"/>
              <p:nvPr/>
            </p:nvSpPr>
            <p:spPr>
              <a:xfrm>
                <a:off x="1684381" y="3759093"/>
                <a:ext cx="2803936" cy="416258"/>
              </a:xfrm>
              <a:prstGeom prst="rect">
                <a:avLst/>
              </a:prstGeom>
              <a:solidFill>
                <a:srgbClr val="A4D16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71;p14">
                <a:extLst>
                  <a:ext uri="{FF2B5EF4-FFF2-40B4-BE49-F238E27FC236}">
                    <a16:creationId xmlns:a16="http://schemas.microsoft.com/office/drawing/2014/main" id="{ABBD865B-F825-DB78-3B38-9FD47BF50C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707587" y="3759093"/>
                <a:ext cx="716061" cy="41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2;p14">
                <a:extLst>
                  <a:ext uri="{FF2B5EF4-FFF2-40B4-BE49-F238E27FC236}">
                    <a16:creationId xmlns:a16="http://schemas.microsoft.com/office/drawing/2014/main" id="{327F61EE-2579-D58B-3493-709C5F011E54}"/>
                  </a:ext>
                </a:extLst>
              </p:cNvPr>
              <p:cNvSpPr txBox="1"/>
              <p:nvPr/>
            </p:nvSpPr>
            <p:spPr>
              <a:xfrm>
                <a:off x="1684381" y="3108022"/>
                <a:ext cx="626905" cy="563081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AOS PROJ</a:t>
                </a:r>
                <a:b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9" name="Google Shape;74;p14">
                <a:extLst>
                  <a:ext uri="{FF2B5EF4-FFF2-40B4-BE49-F238E27FC236}">
                    <a16:creationId xmlns:a16="http://schemas.microsoft.com/office/drawing/2014/main" id="{6EA5A48F-9B75-0AC4-6D95-25EBC330030F}"/>
                  </a:ext>
                </a:extLst>
              </p:cNvPr>
              <p:cNvSpPr txBox="1"/>
              <p:nvPr/>
            </p:nvSpPr>
            <p:spPr>
              <a:xfrm>
                <a:off x="3861412" y="3089105"/>
                <a:ext cx="626905" cy="563082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Ethernet Driver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0" name="Google Shape;75;p14">
                <a:extLst>
                  <a:ext uri="{FF2B5EF4-FFF2-40B4-BE49-F238E27FC236}">
                    <a16:creationId xmlns:a16="http://schemas.microsoft.com/office/drawing/2014/main" id="{42B3EBED-FE07-A081-2183-E4E27DFBECF9}"/>
                  </a:ext>
                </a:extLst>
              </p:cNvPr>
              <p:cNvSpPr txBox="1"/>
              <p:nvPr/>
            </p:nvSpPr>
            <p:spPr>
              <a:xfrm>
                <a:off x="2786404" y="3089105"/>
                <a:ext cx="558428" cy="563081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NFS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284939-3A0E-83AB-8B66-82411310AFC7}"/>
                </a:ext>
              </a:extLst>
            </p:cNvPr>
            <p:cNvGrpSpPr/>
            <p:nvPr/>
          </p:nvGrpSpPr>
          <p:grpSpPr>
            <a:xfrm>
              <a:off x="7967589" y="2676447"/>
              <a:ext cx="504000" cy="312410"/>
              <a:chOff x="1851833" y="2470059"/>
              <a:chExt cx="504000" cy="3124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ED0D16-348E-193A-3BDF-79A00839DD7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323C19D-CD18-71BE-B29C-B9B3C2ED2548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D2CFC97-C3F1-EBF8-6D4B-00D6DE08F0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07B7450-1E04-CC02-1AB6-A3758344F8F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5BEF070-1C86-1C24-F43D-407DABC3FD1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4B12310-546A-E60E-3088-4BB58472E1E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03B594F-1B05-220D-CCD3-E0A96C19EB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11D013B-6373-4066-76B4-2E10BBAD1B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5BE0C3-3F01-E971-D7F0-91BEC01A04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3CBE5B7-4D8B-3DA8-EBF3-EA3860FCE7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B801D77-8BEA-5C42-FB79-733A15A026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DF0CBA-E765-BCF0-EF02-16944AA7C42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31ACA8-A212-E21D-2D8D-AB676D95DA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4260184-3C83-F1C6-47F7-0C4542A5DC1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F93A348-A6A7-9B20-BE0A-DC82EE43769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E18DF8E-9D97-42D7-4013-5ACBF2DF067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21B29D4-1EEC-C5C7-6FB5-D5FAFF0BFB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B78884-BB17-02EB-F1DC-56EE7527442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27B7B0-5697-5BE6-02FD-4802C40ED1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AFDC41-6FD7-37B3-0A53-E37FB1DD4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D7F5F35-CE51-2383-058F-3D68DBC6A1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53A6014-A535-85B7-B6AF-49673D2029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59D593-1492-9403-9630-BF773A798C0C}"/>
                </a:ext>
              </a:extLst>
            </p:cNvPr>
            <p:cNvGrpSpPr/>
            <p:nvPr/>
          </p:nvGrpSpPr>
          <p:grpSpPr>
            <a:xfrm>
              <a:off x="5811119" y="2527687"/>
              <a:ext cx="504000" cy="312410"/>
              <a:chOff x="1851833" y="2470059"/>
              <a:chExt cx="504000" cy="312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D1D6A8-DEFD-AD00-9159-87F7C8A5117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C356E4-468C-3223-0322-9B3BE00EFB7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A1FAF7C-FA85-085B-65EB-B7B09F8BD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F6E2535-90BC-B5B4-A868-309983F2803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B9528662-3F5C-4A66-069B-B680B89F37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8DC07D-7B81-3087-0EDA-23AAA6429E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92975A-2EA2-4B85-2A8D-BB1750E7B3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30C6E42-8674-E347-F5EE-F7396AA45C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0D4DA18-FA86-953C-D06C-DEBE021ED1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8EDE7F-3249-4798-CAF3-77FFAF0158B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24E3548-03D7-ED70-757A-9D393EBCD6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2BC14EA-DD0E-5152-6E23-26878B0F50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7D57E91-2418-A32B-6453-AABF5C3427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8AE32CA-F882-326F-6365-7E2F49CC8E9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230A171-846B-F982-5B24-22CD43FD39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8668252-AD9D-C2D4-E959-CD6B5670263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B17906-C55B-A1CF-6D06-993D55E484E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E249C5D-19DC-DEFD-2B15-850AF216937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5BF797-4A43-80AC-34BF-1F327A49D83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95A77AD-DD54-669D-E4E3-8070500C9D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2F31E96-3795-95BB-2BD3-940E6BB727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859D730-24FD-816E-1E57-9CE8F4FA0A6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9D9251-2F56-A53F-A6B4-6724BC5FCE16}"/>
                </a:ext>
              </a:extLst>
            </p:cNvPr>
            <p:cNvGrpSpPr/>
            <p:nvPr/>
          </p:nvGrpSpPr>
          <p:grpSpPr>
            <a:xfrm rot="10800000">
              <a:off x="7967589" y="2287767"/>
              <a:ext cx="504000" cy="312410"/>
              <a:chOff x="1851833" y="2470059"/>
              <a:chExt cx="504000" cy="31241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83B67D9-9532-07CD-FE30-5B5605E17B3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A4934EE-FCED-6B61-370F-8C4383B65133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69156FD-8E43-6EF9-0F94-440AD5776B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B635C5E-A551-3DE5-652D-2184114F4DF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A535F4A-CF7A-43DD-94D8-9900ED9DD4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BB7225D-4C27-8305-86E7-7D749F6DB31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4489BDB-A162-CBC0-9C29-4316C0A3D27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89D247F-82C9-7268-B9A5-8A275849AD0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826B6F-03E7-1F08-7C29-2AFBEC1E80B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A4676EC-CD00-58B7-9F76-CF40DB9303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EEF83B1-306F-8EDF-74A1-43E50D122D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F9F81E7-8F9B-03A2-EF9C-05EA1D86836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2670D2-E71E-810E-0E58-DA46565920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7E9425F-8BEF-BCAB-BDB9-F4DA55A3A79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E855C2B-10D9-22C1-0AD4-9D6EB17C62E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E2874E1-3A11-F5F3-9B95-DA65756A862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38D3C25-05C3-EC32-3280-373F67A264A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4368AA9-E63B-8CE1-68FD-5CD2A5F6DDB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9E6F009-66BE-816B-B9C3-9154B11E1A4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1FA55CE-7F41-FCF3-13BB-3BE18254F96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8A327D4-2D7B-88D2-BC88-CEFA5A52A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65B8F60-EA09-3E90-592B-865E8D6FA5E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BE1904-088D-2DA7-779A-414672E03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589" y="1893419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3D6938-F33B-E6FF-3DBA-74488577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884" y="2034505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2B2AEB-2579-F25A-E583-C49CEF0D09AD}"/>
                </a:ext>
              </a:extLst>
            </p:cNvPr>
            <p:cNvSpPr txBox="1"/>
            <p:nvPr/>
          </p:nvSpPr>
          <p:spPr>
            <a:xfrm>
              <a:off x="8354328" y="1646293"/>
              <a:ext cx="208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part is supplied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F7772A-29EC-1817-E45D-C6F009ED63B2}"/>
                </a:ext>
              </a:extLst>
            </p:cNvPr>
            <p:cNvSpPr txBox="1"/>
            <p:nvPr/>
          </p:nvSpPr>
          <p:spPr>
            <a:xfrm>
              <a:off x="5240477" y="1113179"/>
              <a:ext cx="2580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Students do this part. Note that it will be fairly different to the driver </a:t>
              </a:r>
              <a:r>
                <a:rPr lang="en-US" dirty="0" err="1"/>
                <a:t>intf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081229-DF65-2233-7E7C-43433AB5C89A}"/>
              </a:ext>
            </a:extLst>
          </p:cNvPr>
          <p:cNvGrpSpPr/>
          <p:nvPr/>
        </p:nvGrpSpPr>
        <p:grpSpPr>
          <a:xfrm>
            <a:off x="4195012" y="3797995"/>
            <a:ext cx="504000" cy="312410"/>
            <a:chOff x="1851833" y="2470059"/>
            <a:chExt cx="504000" cy="31241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4B79D12-5CDE-7DE7-F3F2-23E951A614F8}"/>
                </a:ext>
              </a:extLst>
            </p:cNvPr>
            <p:cNvSpPr/>
            <p:nvPr/>
          </p:nvSpPr>
          <p:spPr>
            <a:xfrm>
              <a:off x="1851833" y="2470059"/>
              <a:ext cx="504000" cy="312410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2095AB-D651-6F14-6437-A7C52AFE52A6}"/>
                </a:ext>
              </a:extLst>
            </p:cNvPr>
            <p:cNvGrpSpPr/>
            <p:nvPr/>
          </p:nvGrpSpPr>
          <p:grpSpPr>
            <a:xfrm>
              <a:off x="1915022" y="2527021"/>
              <a:ext cx="381387" cy="179904"/>
              <a:chOff x="1915022" y="2527021"/>
              <a:chExt cx="381387" cy="17990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B0F4EC8-7BB5-2234-7890-8608A15466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5022" y="2527021"/>
                <a:ext cx="166494" cy="170348"/>
                <a:chOff x="1331648" y="987574"/>
                <a:chExt cx="864072" cy="867220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D825D64-58E2-3CB1-78FC-2D5C37ECD1B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F8CAD62-6C0D-7AB9-7164-2473AA53696F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43602A5-4C78-858A-121A-59E9BE262E49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A5C89FE4-79EB-123E-7169-47CC900F052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96CA885-B03F-C858-E141-855BAC1E024B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0033D2-80EA-09C8-551C-B303567CFBC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D40A98B-6A4A-DBF0-A9A5-AF9F0D2FB63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6235A7C-608E-7135-413D-122EEE9AA6F9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35D9217-C02F-FFE2-B80B-89E9A6D2D022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654025-9A95-50E0-F3AF-D7BAFF52D7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9915" y="2536577"/>
                <a:ext cx="166494" cy="170348"/>
                <a:chOff x="1331648" y="987574"/>
                <a:chExt cx="864072" cy="86722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3A40D18A-8395-BD78-9119-356366EA947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5AC659A-88FD-CCA8-DABA-B01F735C1F21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5C5367F-D4DD-1295-7382-6637608586A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D01B27-84F3-C9D4-4C59-7D869F29B1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A24969E-9929-DE9A-A089-2B7FC0752BC5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27BC5C1-8016-5B79-EC5F-A3649D3EE8C0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696C654-2006-3B0E-4ED8-749F064343A9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1E4040-8A7D-1700-439D-BA276AD12743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095F85E-6199-2A33-E766-72A00BA16C7C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B3B115-D979-1D42-29A8-3ABA7386E009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806098" y="1579218"/>
            <a:chExt cx="7288861" cy="16770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1835892" y="2928187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3326567" y="2563865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041179" y="250791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3319466" y="2017918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5751649" y="2029288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036970" y="1738147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7433676" y="2028133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4973402" y="2028133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6854770" y="2028133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4757047" y="2047794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07" y="241745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43" y="2417457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2552778" y="2922950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806098" y="2477643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6" y="3063313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29" y="307714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667" y="3060522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821942" y="2817564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2562112" y="2014993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808980" y="1579218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1825252" y="2029289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80" y="2156334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2346663" y="2175825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216227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3807557" y="1841493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817" y="259973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761256" y="2563865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302" y="2130569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3787811" y="2047794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3319466" y="1621756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57BA2C-1C1B-032D-35AA-2B5C494064D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1635676" y="1777961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0DFA13-B887-97AE-5320-96CDF074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198" y="2703052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569" y="2065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920" y="2958721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4592326-B9EA-3E6F-4247-96A30EBBE6C7}"/>
              </a:ext>
            </a:extLst>
          </p:cNvPr>
          <p:cNvGrpSpPr/>
          <p:nvPr/>
        </p:nvGrpSpPr>
        <p:grpSpPr>
          <a:xfrm>
            <a:off x="3876342" y="1967551"/>
            <a:ext cx="4081751" cy="3367185"/>
            <a:chOff x="3876342" y="1967551"/>
            <a:chExt cx="4081751" cy="33671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A0E9C-F792-99FB-AA2E-3EB8F2030738}"/>
                </a:ext>
              </a:extLst>
            </p:cNvPr>
            <p:cNvGrpSpPr/>
            <p:nvPr/>
          </p:nvGrpSpPr>
          <p:grpSpPr>
            <a:xfrm>
              <a:off x="4130495" y="1967551"/>
              <a:ext cx="3827598" cy="3367185"/>
              <a:chOff x="869937" y="1077214"/>
              <a:chExt cx="3827598" cy="336718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6A426F8-7099-A94E-9DC8-29A5FF301639}"/>
                  </a:ext>
                </a:extLst>
              </p:cNvPr>
              <p:cNvGrpSpPr/>
              <p:nvPr/>
            </p:nvGrpSpPr>
            <p:grpSpPr>
              <a:xfrm>
                <a:off x="869937" y="1077214"/>
                <a:ext cx="3456384" cy="3367185"/>
                <a:chOff x="5544074" y="1942908"/>
                <a:chExt cx="2628325" cy="2474541"/>
              </a:xfrm>
            </p:grpSpPr>
            <p:sp>
              <p:nvSpPr>
                <p:cNvPr id="80" name="Google Shape;64;p14">
                  <a:extLst>
                    <a:ext uri="{FF2B5EF4-FFF2-40B4-BE49-F238E27FC236}">
                      <a16:creationId xmlns:a16="http://schemas.microsoft.com/office/drawing/2014/main" id="{A2C3EED5-77E7-86F1-6A47-DBB90E780D25}"/>
                    </a:ext>
                  </a:extLst>
                </p:cNvPr>
                <p:cNvSpPr txBox="1"/>
                <p:nvPr/>
              </p:nvSpPr>
              <p:spPr>
                <a:xfrm>
                  <a:off x="5544074" y="2869449"/>
                  <a:ext cx="2628325" cy="1548000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81" name="Google Shape;65;p14">
                  <a:extLst>
                    <a:ext uri="{FF2B5EF4-FFF2-40B4-BE49-F238E27FC236}">
                      <a16:creationId xmlns:a16="http://schemas.microsoft.com/office/drawing/2014/main" id="{00094045-3BDF-0BD6-48E6-33542C1A90E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54780" y="3116482"/>
                  <a:ext cx="966574" cy="11699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" name="Google Shape;66;p14">
                  <a:extLst>
                    <a:ext uri="{FF2B5EF4-FFF2-40B4-BE49-F238E27FC236}">
                      <a16:creationId xmlns:a16="http://schemas.microsoft.com/office/drawing/2014/main" id="{CC223B68-945A-458B-188D-5DA5B8D807B3}"/>
                    </a:ext>
                  </a:extLst>
                </p:cNvPr>
                <p:cNvSpPr txBox="1"/>
                <p:nvPr/>
              </p:nvSpPr>
              <p:spPr>
                <a:xfrm>
                  <a:off x="6532175" y="2965250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3" name="Google Shape;67;p14">
                  <a:extLst>
                    <a:ext uri="{FF2B5EF4-FFF2-40B4-BE49-F238E27FC236}">
                      <a16:creationId xmlns:a16="http://schemas.microsoft.com/office/drawing/2014/main" id="{D8F10DDA-3732-20F8-F08E-D329E4D1C216}"/>
                    </a:ext>
                  </a:extLst>
                </p:cNvPr>
                <p:cNvSpPr txBox="1"/>
                <p:nvPr/>
              </p:nvSpPr>
              <p:spPr>
                <a:xfrm>
                  <a:off x="7299175" y="2965249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4" name="Google Shape;68;p14">
                  <a:extLst>
                    <a:ext uri="{FF2B5EF4-FFF2-40B4-BE49-F238E27FC236}">
                      <a16:creationId xmlns:a16="http://schemas.microsoft.com/office/drawing/2014/main" id="{683A5F34-4D30-CD80-EF0E-F777714D0EC0}"/>
                    </a:ext>
                  </a:extLst>
                </p:cNvPr>
                <p:cNvSpPr txBox="1"/>
                <p:nvPr/>
              </p:nvSpPr>
              <p:spPr>
                <a:xfrm>
                  <a:off x="6730125" y="1942908"/>
                  <a:ext cx="1115100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5" name="Google Shape;76;p14">
                  <a:extLst>
                    <a:ext uri="{FF2B5EF4-FFF2-40B4-BE49-F238E27FC236}">
                      <a16:creationId xmlns:a16="http://schemas.microsoft.com/office/drawing/2014/main" id="{D714FFCE-431C-B438-709B-6EECC2D28F9A}"/>
                    </a:ext>
                  </a:extLst>
                </p:cNvPr>
                <p:cNvSpPr txBox="1"/>
                <p:nvPr/>
              </p:nvSpPr>
              <p:spPr>
                <a:xfrm>
                  <a:off x="6996825" y="3664625"/>
                  <a:ext cx="8484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File system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3A3FCCA-07CD-1123-5C8A-25B6DCAE0E3A}"/>
                  </a:ext>
                </a:extLst>
              </p:cNvPr>
              <p:cNvGrpSpPr/>
              <p:nvPr/>
            </p:nvGrpSpPr>
            <p:grpSpPr>
              <a:xfrm>
                <a:off x="2491553" y="1482912"/>
                <a:ext cx="1081917" cy="861194"/>
                <a:chOff x="5835034" y="1387153"/>
                <a:chExt cx="1081917" cy="86119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44AB126-CCE1-0454-8892-D21638D9D05A}"/>
                    </a:ext>
                  </a:extLst>
                </p:cNvPr>
                <p:cNvGrpSpPr/>
                <p:nvPr/>
              </p:nvGrpSpPr>
              <p:grpSpPr>
                <a:xfrm>
                  <a:off x="5835034" y="1532530"/>
                  <a:ext cx="1081917" cy="601715"/>
                  <a:chOff x="1851833" y="2470059"/>
                  <a:chExt cx="504000" cy="3124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D53B078-2364-D054-4423-5593E2D2DCA5}"/>
                      </a:ext>
                    </a:extLst>
                  </p:cNvPr>
                  <p:cNvSpPr/>
                  <p:nvPr/>
                </p:nvSpPr>
                <p:spPr>
                  <a:xfrm>
                    <a:off x="1851833" y="2470059"/>
                    <a:ext cx="504000" cy="312410"/>
                  </a:xfrm>
                  <a:prstGeom prst="rect">
                    <a:avLst/>
                  </a:prstGeom>
                  <a:solidFill>
                    <a:srgbClr val="9AA8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B60D46FA-8F9C-E3C8-0AA9-1AD620D1A845}"/>
                      </a:ext>
                    </a:extLst>
                  </p:cNvPr>
                  <p:cNvGrpSpPr/>
                  <p:nvPr/>
                </p:nvGrpSpPr>
                <p:grpSpPr>
                  <a:xfrm>
                    <a:off x="1915022" y="2527021"/>
                    <a:ext cx="381387" cy="179904"/>
                    <a:chOff x="1915022" y="2527021"/>
                    <a:chExt cx="381387" cy="179904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A19E558-C3E1-854C-27BF-3A8E8AD0B2C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915022" y="2527021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03E5616D-7A54-3CCF-FD79-A2FB45674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ln w="19050">
                        <a:solidFill>
                          <a:srgbClr val="A5D16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42FADEE-69D3-2EAF-640A-B87F2BA29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130EFD7-A52C-AA28-FBD2-5FA067609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1A1A0C1B-CA6D-7DF0-38A9-CE95F42F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75DDD00-ACA9-75A3-19F1-F72A2A453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80AF4F5E-A417-49D5-EDE1-9176075D89B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E0CD1684-C1A2-A3F4-2091-586610A834FA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63DCF4D-229E-5944-6848-6BE15FA02E1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5D6B6B4E-A3AE-6416-955C-AA42D167FA8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86D3E2A6-03C1-8160-4257-9D8601B3F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29915" y="2536577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8D7C9BAF-39F6-7FAB-4FDF-237269CE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rgbClr val="FFD37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5754C6C2-3A7F-D4F2-FC64-64D6104C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76DEC93A-F03E-1769-04A0-20E46AF2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45318639-B8D0-1088-E399-AB9C510AA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A171C3B-40DC-5D89-2FC8-90A4C66B5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CCFE764-E8C1-EAF7-14EC-6897BA4D9453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92DA328-3E7D-FEBD-89E5-8A7B83D2D088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57AA6A-AB61-E4DD-37EA-08781E77FF5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27A5EB1-14B6-771D-2D38-98F827EA465F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</p:grp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9EB3547-A7E1-5E2C-D5B6-7A810CBF07B4}"/>
                    </a:ext>
                  </a:extLst>
                </p:cNvPr>
                <p:cNvCxnSpPr/>
                <p:nvPr/>
              </p:nvCxnSpPr>
              <p:spPr>
                <a:xfrm>
                  <a:off x="6589073" y="1418430"/>
                  <a:ext cx="0" cy="22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A03312-D10F-A3A2-7240-D8D5BC5E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791" y="2022339"/>
                  <a:ext cx="0" cy="2260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732FEA-08A1-C7B7-500A-FE23383F8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1032" y="1986850"/>
                  <a:ext cx="0" cy="25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1AF8420-807E-751F-1BE1-4C47B054F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7410" y="1387153"/>
                  <a:ext cx="0" cy="253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512B42A-9321-3244-055D-52ED06377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904" y="1522386"/>
                <a:ext cx="0" cy="81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0044E5-D006-4113-688E-7B11BB580579}"/>
                  </a:ext>
                </a:extLst>
              </p:cNvPr>
              <p:cNvSpPr txBox="1"/>
              <p:nvPr/>
            </p:nvSpPr>
            <p:spPr>
              <a:xfrm>
                <a:off x="3647247" y="1727544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signal</a:t>
                </a:r>
                <a:r>
                  <a:rPr lang="en-US" sz="1600" dirty="0"/>
                  <a:t>()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89EE63-E882-309E-66DB-49F0DF36389C}"/>
                </a:ext>
              </a:extLst>
            </p:cNvPr>
            <p:cNvSpPr txBox="1"/>
            <p:nvPr/>
          </p:nvSpPr>
          <p:spPr>
            <a:xfrm>
              <a:off x="3876342" y="2448210"/>
              <a:ext cx="1911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Shared memory between kernel and client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8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135</Words>
  <Application>Microsoft Macintosh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Parker</dc:creator>
  <cp:lastModifiedBy>Lucy Parker</cp:lastModifiedBy>
  <cp:revision>8</cp:revision>
  <dcterms:created xsi:type="dcterms:W3CDTF">2023-04-13T21:49:01Z</dcterms:created>
  <dcterms:modified xsi:type="dcterms:W3CDTF">2023-07-05T06:19:04Z</dcterms:modified>
</cp:coreProperties>
</file>