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6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61"/>
  </p:normalViewPr>
  <p:slideViewPr>
    <p:cSldViewPr snapToGrid="0">
      <p:cViewPr varScale="1">
        <p:scale>
          <a:sx n="106" d="100"/>
          <a:sy n="106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B82-BF6B-346B-DE8E-2D39ADC1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7E44-4E36-7379-1AF7-11AE7AF3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1E99-EB6F-12A8-58BB-435323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E167-C670-7451-A701-C72859BB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91F2-AFF8-AC99-B3A9-168AB99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B05-1088-EAF5-AAF7-C94DF6F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0F1D-72DA-80D9-B77D-6CA5FAE9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9A04-D44C-F9BD-8DCC-2D8BA69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621C-CC0F-43DB-65D8-4E844D5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9833-093B-D3E3-D754-A596479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D33F0-0A9E-CC9F-B63A-60C6D11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A90A-F1C4-33F7-7CF0-F72E416D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BCA-583A-C2D0-7FA7-C27664A1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7691-2D1A-F192-C13C-1CE14CA8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38A3-0B55-44EC-3ABD-90690AE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AB41-287D-6B2A-2969-65AE86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886-46BC-6E66-E3B7-B8FF4FCA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04B1-E710-A493-C5F6-FC758C2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F34-6054-4E33-D31E-08D0C8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A18-1D5F-327E-4432-A92EE28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928-4DBA-B89E-9B44-0CD537D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17D3-6B93-C532-85FE-D3814895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094A-B29E-309B-60F1-11A641B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ACBC-F2B4-C431-E64D-7472C299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113D-A391-45EE-C46F-673EB2F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5DC-BEBD-AF5A-0466-CA94BA8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ADD5-6B10-A875-675E-283BFFD3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BD59-F5AA-A422-3CDA-4E3B8CD0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B1DB-4901-D36C-2C86-DAA65924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69EB-CDE7-DD6D-0F2C-7164E42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7805-4B15-CE76-1677-CD3493F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319-1098-8CF5-68EF-5091AA0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FAA5-68C6-23D4-80A2-4E59A86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C84D-08E3-F853-535A-FCCA8137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2D4E-AACF-A6FB-3640-D7D7C911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78E1-9930-456C-603C-AA73C8413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4378-46AB-6273-FF82-2F65D63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34223-DB83-572D-54B7-5CFC4C3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39AAE-D9F5-9591-C8C8-1936B21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DFC9-ED76-6A55-055A-A3D6357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6568-E30D-598B-0CBF-3A17A27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A5E1-FC9F-D6EC-0BD4-8CA1CEF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AC33-1E31-B6F7-43A2-579A8CD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1A7-412F-8E82-B447-8D81F257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A0BF8-CA8E-17DB-9675-8C2369A9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7759-2D7D-92E7-D573-A2239ABF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C03-2C87-5561-3299-30C09D59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7A9-26DC-EF3E-B41E-5F5BDFD0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B4AF-A42D-D483-BB6D-B190D361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35432-FD1B-AF4B-2CEE-6571EA7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F7C4-E493-919F-F415-CC4192A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ADD-2EFD-2A38-2506-5C1F2A1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92F-E909-ACD1-FDA6-5F23914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06D3D-6DB9-394F-6A97-88BBA108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5A41-D6A3-68FC-8B92-5A07EBD8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845A-1DFA-6912-E01B-6C066B2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9BFB-328B-B34D-B5C8-AB5C202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015E-3F35-CF08-255F-5828886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A606-EA12-CBF7-958D-070F9DF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8BD8-1EB0-1351-4D89-BA33AC8C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D1E2-B19C-27AE-9148-710237CF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78A2-06A0-2D40-87BC-B845D79E374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BAC3-E886-6EF1-96AD-9017A403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0FE-4ED5-7261-4C80-4E90BBD1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2ECA077-9198-5DD0-A9CF-0F8428A047F8}"/>
              </a:ext>
            </a:extLst>
          </p:cNvPr>
          <p:cNvGrpSpPr/>
          <p:nvPr/>
        </p:nvGrpSpPr>
        <p:grpSpPr>
          <a:xfrm>
            <a:off x="1468402" y="1649649"/>
            <a:ext cx="6189015" cy="2794336"/>
            <a:chOff x="1468402" y="1649649"/>
            <a:chExt cx="6189015" cy="27943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547C82-DC3F-AE8E-D5B8-26F34AC3B203}"/>
                </a:ext>
              </a:extLst>
            </p:cNvPr>
            <p:cNvGrpSpPr/>
            <p:nvPr/>
          </p:nvGrpSpPr>
          <p:grpSpPr>
            <a:xfrm>
              <a:off x="1468402" y="2175595"/>
              <a:ext cx="2249640" cy="2268388"/>
              <a:chOff x="6453784" y="2263527"/>
              <a:chExt cx="2249640" cy="22683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C2117-34AB-9E8A-7FE5-95AD0C7FDC1B}"/>
                  </a:ext>
                </a:extLst>
              </p:cNvPr>
              <p:cNvGrpSpPr/>
              <p:nvPr/>
            </p:nvGrpSpPr>
            <p:grpSpPr>
              <a:xfrm>
                <a:off x="6453784" y="2263527"/>
                <a:ext cx="2249640" cy="2268388"/>
                <a:chOff x="877868" y="1779347"/>
                <a:chExt cx="3135026" cy="226838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5F12A52-3574-A62F-446E-89B60DC20C79}"/>
                    </a:ext>
                  </a:extLst>
                </p:cNvPr>
                <p:cNvGrpSpPr/>
                <p:nvPr/>
              </p:nvGrpSpPr>
              <p:grpSpPr>
                <a:xfrm>
                  <a:off x="877869" y="1779347"/>
                  <a:ext cx="3135025" cy="1742331"/>
                  <a:chOff x="8307256" y="2449531"/>
                  <a:chExt cx="2383955" cy="1325577"/>
                </a:xfrm>
              </p:grpSpPr>
              <p:sp>
                <p:nvSpPr>
                  <p:cNvPr id="27" name="Google Shape;64;p14">
                    <a:extLst>
                      <a:ext uri="{FF2B5EF4-FFF2-40B4-BE49-F238E27FC236}">
                        <a16:creationId xmlns:a16="http://schemas.microsoft.com/office/drawing/2014/main" id="{E02B95C6-0330-8C27-8E2E-439D22F6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6" y="3071210"/>
                    <a:ext cx="2383954" cy="703898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28" name="Google Shape;65;p14">
                    <a:extLst>
                      <a:ext uri="{FF2B5EF4-FFF2-40B4-BE49-F238E27FC236}">
                        <a16:creationId xmlns:a16="http://schemas.microsoft.com/office/drawing/2014/main" id="{3606AE0F-1EE4-1EEA-02D2-665DC49B4E90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8418742" y="3182803"/>
                    <a:ext cx="70576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" name="Google Shape;67;p14">
                    <a:extLst>
                      <a:ext uri="{FF2B5EF4-FFF2-40B4-BE49-F238E27FC236}">
                        <a16:creationId xmlns:a16="http://schemas.microsoft.com/office/drawing/2014/main" id="{04CA5127-1A03-15FD-F07C-A630FDC453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99231" y="3239581"/>
                    <a:ext cx="1067168" cy="351215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Driver</a:t>
                    </a:r>
                  </a:p>
                </p:txBody>
              </p:sp>
              <p:sp>
                <p:nvSpPr>
                  <p:cNvPr id="30" name="Google Shape;68;p14">
                    <a:extLst>
                      <a:ext uri="{FF2B5EF4-FFF2-40B4-BE49-F238E27FC236}">
                        <a16:creationId xmlns:a16="http://schemas.microsoft.com/office/drawing/2014/main" id="{55035C7E-0071-866B-3B83-B7D4F87392EC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351215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 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EFC521-7B40-A5B6-7461-148E27F9A4E2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0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5E37CFE-D97B-69E1-6FC6-FFD8289DC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7122" y="3765860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A90F72-AD0C-0E52-6777-17F8DEF6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1201" y="2702297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780CE9D-4D35-4F4C-8C08-4960DA4E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69" y="2715475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7864A7-D127-2FBF-F8BE-67600AD8B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2263" y="3774356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64293C-EF3B-99E5-18BC-40535531984D}"/>
                </a:ext>
              </a:extLst>
            </p:cNvPr>
            <p:cNvGrpSpPr/>
            <p:nvPr/>
          </p:nvGrpSpPr>
          <p:grpSpPr>
            <a:xfrm>
              <a:off x="4029898" y="2175595"/>
              <a:ext cx="3627519" cy="2268390"/>
              <a:chOff x="1322198" y="2259004"/>
              <a:chExt cx="3627519" cy="22683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0C68DBB-253B-DEF6-9429-C849C607026A}"/>
                  </a:ext>
                </a:extLst>
              </p:cNvPr>
              <p:cNvGrpSpPr/>
              <p:nvPr/>
            </p:nvGrpSpPr>
            <p:grpSpPr>
              <a:xfrm>
                <a:off x="1322198" y="2259004"/>
                <a:ext cx="3627519" cy="2268390"/>
                <a:chOff x="877868" y="1779345"/>
                <a:chExt cx="3135023" cy="226839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CF13AA-E8C1-669B-AFF0-7E9771733388}"/>
                    </a:ext>
                  </a:extLst>
                </p:cNvPr>
                <p:cNvGrpSpPr/>
                <p:nvPr/>
              </p:nvGrpSpPr>
              <p:grpSpPr>
                <a:xfrm>
                  <a:off x="877868" y="1779345"/>
                  <a:ext cx="3135023" cy="1786598"/>
                  <a:chOff x="8307257" y="2449531"/>
                  <a:chExt cx="2383954" cy="1359256"/>
                </a:xfrm>
              </p:grpSpPr>
              <p:sp>
                <p:nvSpPr>
                  <p:cNvPr id="10" name="Google Shape;64;p14">
                    <a:extLst>
                      <a:ext uri="{FF2B5EF4-FFF2-40B4-BE49-F238E27FC236}">
                        <a16:creationId xmlns:a16="http://schemas.microsoft.com/office/drawing/2014/main" id="{8FEF4E32-E145-6CAB-D2F2-02E68DF87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776" y="3106335"/>
                    <a:ext cx="1478433" cy="702452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</p:txBody>
              </p:sp>
              <p:pic>
                <p:nvPicPr>
                  <p:cNvPr id="11" name="Google Shape;65;p14">
                    <a:extLst>
                      <a:ext uri="{FF2B5EF4-FFF2-40B4-BE49-F238E27FC236}">
                        <a16:creationId xmlns:a16="http://schemas.microsoft.com/office/drawing/2014/main" id="{70BE381F-0688-A471-853D-67AA7FF47DA1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9287790" y="3184805"/>
                    <a:ext cx="44517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" name="Google Shape;68;p14">
                    <a:extLst>
                      <a:ext uri="{FF2B5EF4-FFF2-40B4-BE49-F238E27FC236}">
                        <a16:creationId xmlns:a16="http://schemas.microsoft.com/office/drawing/2014/main" id="{74400E1B-ADF0-CDCE-09B9-C0CBFCE2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561957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6" name="Google Shape;67;p14">
                  <a:extLst>
                    <a:ext uri="{FF2B5EF4-FFF2-40B4-BE49-F238E27FC236}">
                      <a16:creationId xmlns:a16="http://schemas.microsoft.com/office/drawing/2014/main" id="{99E29C7B-08B8-E67A-C078-3484D1699319}"/>
                    </a:ext>
                  </a:extLst>
                </p:cNvPr>
                <p:cNvSpPr txBox="1"/>
                <p:nvPr/>
              </p:nvSpPr>
              <p:spPr>
                <a:xfrm>
                  <a:off x="1055660" y="1891518"/>
                  <a:ext cx="1697089" cy="461635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DPDK libraries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EC487C-7833-6B6F-1AF9-41A7875057AC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1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762DA4-A12F-F789-2B93-AA000384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656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1C10234-B2E0-1EA4-9955-EB8B8E923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688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549F40-474E-75FD-FBE2-2338E6C85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678" y="2601995"/>
                <a:ext cx="2994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81AC4-EDFB-EB82-98C0-0603F5DD10DD}"/>
                </a:ext>
              </a:extLst>
            </p:cNvPr>
            <p:cNvSpPr txBox="1"/>
            <p:nvPr/>
          </p:nvSpPr>
          <p:spPr>
            <a:xfrm>
              <a:off x="1527290" y="1662057"/>
              <a:ext cx="236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without DPDK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238929-C74B-987A-65F0-3528F83B9E61}"/>
                </a:ext>
              </a:extLst>
            </p:cNvPr>
            <p:cNvSpPr txBox="1"/>
            <p:nvPr/>
          </p:nvSpPr>
          <p:spPr>
            <a:xfrm>
              <a:off x="4151536" y="1649649"/>
              <a:ext cx="213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5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A6CBE180-27FD-60BD-5D8C-43168B2DDAE6}"/>
              </a:ext>
            </a:extLst>
          </p:cNvPr>
          <p:cNvGrpSpPr/>
          <p:nvPr/>
        </p:nvGrpSpPr>
        <p:grpSpPr>
          <a:xfrm>
            <a:off x="2625400" y="2613211"/>
            <a:ext cx="5785720" cy="2594105"/>
            <a:chOff x="2625400" y="2613211"/>
            <a:chExt cx="5785720" cy="25941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777EB-EDD9-3426-C9B4-7F50A63F21BD}"/>
                </a:ext>
              </a:extLst>
            </p:cNvPr>
            <p:cNvSpPr/>
            <p:nvPr/>
          </p:nvSpPr>
          <p:spPr>
            <a:xfrm>
              <a:off x="4391552" y="30657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5C8805-C401-36BB-8BB9-4B6AA9B3172B}"/>
                </a:ext>
              </a:extLst>
            </p:cNvPr>
            <p:cNvSpPr/>
            <p:nvPr/>
          </p:nvSpPr>
          <p:spPr>
            <a:xfrm>
              <a:off x="5898511" y="409139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53B604-4206-1183-93C1-07DA870E1C0B}"/>
                </a:ext>
              </a:extLst>
            </p:cNvPr>
            <p:cNvCxnSpPr>
              <a:cxnSpLocks/>
              <a:endCxn id="255" idx="3"/>
            </p:cNvCxnSpPr>
            <p:nvPr/>
          </p:nvCxnSpPr>
          <p:spPr>
            <a:xfrm flipH="1" flipV="1">
              <a:off x="5646752" y="4110369"/>
              <a:ext cx="251759" cy="29067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C708ECF-E429-3C5C-0D1F-1BAAE1878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29" y="4401044"/>
              <a:ext cx="255082" cy="5480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9923EC-3A2D-6333-08F2-0B96E09214AC}"/>
                </a:ext>
              </a:extLst>
            </p:cNvPr>
            <p:cNvGrpSpPr/>
            <p:nvPr/>
          </p:nvGrpSpPr>
          <p:grpSpPr>
            <a:xfrm>
              <a:off x="5135886" y="3051911"/>
              <a:ext cx="504000" cy="312410"/>
              <a:chOff x="1851833" y="2470059"/>
              <a:chExt cx="504000" cy="31241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E093C4A-98B2-1E66-DD91-12329A046E57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711D92D-1AFC-34CA-0ED3-958AA9E33968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92CB7A66-9DF3-DFAE-4C53-C4F268C2F5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393E4749-04F8-9C04-5C95-15A9956E604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E116692D-C814-4166-2D43-EAC197D5143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F4945CCE-4C69-952F-408E-0092F5D15C6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48BC5E5-98F5-5BD0-7F48-A6D07EA60CD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3405D2D4-7713-94C4-FF6C-DC1EA19DDDA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85539225-2E1B-33D6-F382-E31B2D67D3A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F80F1658-0BB7-2967-3AE1-ADEF205D4F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3FC644BD-1298-E490-0429-2365E65E8E4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D88B8850-5A57-2A9F-3F51-3B0AC14C2E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C159006-8686-DE3E-A92A-1C0E4AB3FD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F08B78EC-2C23-0785-D8DA-3951B8870A3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93ACECD-FE9B-BF58-9E2A-10F0683789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8106462D-094C-D32F-CE25-197C4B03D4D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DAF98C1B-B241-2201-588A-4E01CD4548CE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4D46F8F6-BE10-66B7-EC57-CD05AE9BCD9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D2D1E7EC-1FD2-6B41-6C5F-0FD8F895E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27F0A03C-357B-7E83-D118-4E092FF89E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B8BD9929-9F7C-91CF-2BF2-D970A271173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7EFC427-3ADF-7CF4-E719-1AF8D2A625C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07A997-10F3-BA5C-E454-90F3E73C7821}"/>
                </a:ext>
              </a:extLst>
            </p:cNvPr>
            <p:cNvGrpSpPr/>
            <p:nvPr/>
          </p:nvGrpSpPr>
          <p:grpSpPr>
            <a:xfrm>
              <a:off x="7578626" y="3535435"/>
              <a:ext cx="832494" cy="778648"/>
              <a:chOff x="5465523" y="3439627"/>
              <a:chExt cx="832494" cy="77864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423610C-6EB5-EAEA-00E5-0C57C62149AA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271" name="AutoShape 29">
                <a:extLst>
                  <a:ext uri="{FF2B5EF4-FFF2-40B4-BE49-F238E27FC236}">
                    <a16:creationId xmlns:a16="http://schemas.microsoft.com/office/drawing/2014/main" id="{C7B4BE06-5355-D4C3-CF00-08D1EDC1D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C95ECB-1903-3715-2C66-482F3F0C3313}"/>
                </a:ext>
              </a:extLst>
            </p:cNvPr>
            <p:cNvGrpSpPr/>
            <p:nvPr/>
          </p:nvGrpSpPr>
          <p:grpSpPr>
            <a:xfrm>
              <a:off x="5889945" y="3289329"/>
              <a:ext cx="720077" cy="619294"/>
              <a:chOff x="5485235" y="3591658"/>
              <a:chExt cx="929004" cy="490708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BF9B8A6-FEFE-07EC-927A-1E20FE22517B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269" name="AutoShape 29">
                <a:extLst>
                  <a:ext uri="{FF2B5EF4-FFF2-40B4-BE49-F238E27FC236}">
                    <a16:creationId xmlns:a16="http://schemas.microsoft.com/office/drawing/2014/main" id="{939629AC-ABE3-10C3-E1C7-C3B0AD762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DD966E-7554-F885-257F-E4866C754753}"/>
                </a:ext>
              </a:extLst>
            </p:cNvPr>
            <p:cNvGrpSpPr/>
            <p:nvPr/>
          </p:nvGrpSpPr>
          <p:grpSpPr>
            <a:xfrm>
              <a:off x="6836580" y="3539007"/>
              <a:ext cx="496605" cy="778648"/>
              <a:chOff x="6458049" y="2904485"/>
              <a:chExt cx="496605" cy="778648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6258634-A764-893D-C7F7-164094F68393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B8334AD-8084-DADB-6194-1193CDD1AC58}"/>
                  </a:ext>
                </a:extLst>
              </p:cNvPr>
              <p:cNvGrpSpPr/>
              <p:nvPr/>
            </p:nvGrpSpPr>
            <p:grpSpPr>
              <a:xfrm>
                <a:off x="6516218" y="3100528"/>
                <a:ext cx="391425" cy="386562"/>
                <a:chOff x="4572002" y="1898606"/>
                <a:chExt cx="391425" cy="386562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7B26FCB-8A1C-3F59-9F7B-C0270E43B84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2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A7D9642A-3245-4EF5-91D8-4618DCBB0BE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111D1C7F-67DC-A757-D37E-C62B451B7A0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B7D8697-78D3-A41A-FBEA-BAB75D574CD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1089649C-6F7C-B73B-44C2-199F1FE172C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6C498FAB-9FF7-7E7C-155F-CE0DF9372A4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7C01AC9-8946-E87A-570C-674A9AB5CBC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F310409D-D6B1-7387-1479-DEDC692FB92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3000A86-5E77-1CD4-7921-5DB8F13D1B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ADC8A8B1-2242-01A9-D98F-A5B25CCECD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32ABA60-FBFE-4A61-0BAB-CE95F41CFB1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6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095EDE8-B8F1-43D8-D5B8-6830EE9B235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B9954FF2-A3B5-4CB2-06F4-AAD24643DD7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B1DB62C-EB37-77F7-1686-2DD06B0030E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43ED7799-CC86-B1D3-1562-51939E249D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C6D3698-B54C-F586-723A-F2709BA2020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663A3DB-EA74-4F9A-E2B1-3D0762C8F3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F67058A0-A978-AC5C-7A98-5B5E36FB25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8402758-AC6F-F393-3972-A70AC945AE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C4F0E4A-2262-2FBA-C38F-10FD29B8ADD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C794CAA5-0CF8-5212-7DAB-23F720780C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2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80550DAE-083C-06B2-7DC9-9E5C2E7966F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6D8F27C-A961-22F0-5D65-8F4F04CEFC5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9E50167E-5379-4894-9361-137BA7C74A4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FAB1FD-E8A5-1116-2536-158D426586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F71FD9B-538B-2315-B780-81E984D940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C6B0A84E-5C1C-A38F-A34B-83ED6679C4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74682535-0EF5-8434-DED7-2F02FEF22C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51FEE474-998F-6D51-782D-5A2756DA9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2C95A306-EB0E-EF7F-20E0-4073A0012F8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9D58E81A-E6AF-B228-B958-A96A2EC03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2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9C16956-9FC7-DE16-0155-17A85D7A73B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3F3AE36D-28C4-B051-C9C5-7570037A94B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CF808108-F0E0-FDFB-C859-8DC9C6B3204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27F5A80A-B880-79E5-93BA-6513343615F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E71FF51B-0024-7A1C-4329-4F9A5EA804A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BB94D39B-C250-C130-2964-A6F542B94D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114876A-6161-ADAD-D56E-0E35D625B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4033FEA3-AFDC-2B4E-1F01-53B319CE29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7C45E4F-FDC5-1053-88FF-EB510BE47D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47FA67-E168-B831-6776-BBC5645CF1D3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6610022" y="3598976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9310C3-62FB-3542-03DF-D2D609B0B933}"/>
                </a:ext>
              </a:extLst>
            </p:cNvPr>
            <p:cNvCxnSpPr>
              <a:cxnSpLocks/>
            </p:cNvCxnSpPr>
            <p:nvPr/>
          </p:nvCxnSpPr>
          <p:spPr>
            <a:xfrm>
              <a:off x="7323391" y="3909454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38B7E8-3D21-842E-634D-86BA664E3EC8}"/>
                </a:ext>
              </a:extLst>
            </p:cNvPr>
            <p:cNvSpPr/>
            <p:nvPr/>
          </p:nvSpPr>
          <p:spPr>
            <a:xfrm>
              <a:off x="4339978" y="39569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670D6D-1E40-1612-FB8A-6CBDB04091EF}"/>
                </a:ext>
              </a:extLst>
            </p:cNvPr>
            <p:cNvGrpSpPr/>
            <p:nvPr/>
          </p:nvGrpSpPr>
          <p:grpSpPr>
            <a:xfrm>
              <a:off x="2634209" y="3554149"/>
              <a:ext cx="826696" cy="778647"/>
              <a:chOff x="5532421" y="3439628"/>
              <a:chExt cx="826696" cy="778647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34D23CB-2ABB-9383-00CA-C0B00D9CE642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204" name="AutoShape 29">
                <a:extLst>
                  <a:ext uri="{FF2B5EF4-FFF2-40B4-BE49-F238E27FC236}">
                    <a16:creationId xmlns:a16="http://schemas.microsoft.com/office/drawing/2014/main" id="{176BCD1E-9EB2-A1F4-5F4E-5555068D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0FA7B6-BD10-CE47-6855-109668AAAD02}"/>
                </a:ext>
              </a:extLst>
            </p:cNvPr>
            <p:cNvCxnSpPr>
              <a:cxnSpLocks/>
            </p:cNvCxnSpPr>
            <p:nvPr/>
          </p:nvCxnSpPr>
          <p:spPr>
            <a:xfrm>
              <a:off x="4929866" y="4097306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49A926-706E-450E-A4FC-02AFC255138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9" y="4111137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86C6AC-E614-F82C-D224-5E4DA6635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3087" y="409451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9EAD6E-819B-6F8A-24F6-8A7BB5020181}"/>
                </a:ext>
              </a:extLst>
            </p:cNvPr>
            <p:cNvCxnSpPr>
              <a:cxnSpLocks/>
              <a:endCxn id="96" idx="3"/>
            </p:cNvCxnSpPr>
            <p:nvPr/>
          </p:nvCxnSpPr>
          <p:spPr>
            <a:xfrm flipH="1">
              <a:off x="5653934" y="3587741"/>
              <a:ext cx="192468" cy="1562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DED84A-7881-3FD8-9399-EA55B38191B8}"/>
                </a:ext>
              </a:extLst>
            </p:cNvPr>
            <p:cNvGrpSpPr/>
            <p:nvPr/>
          </p:nvGrpSpPr>
          <p:grpSpPr>
            <a:xfrm>
              <a:off x="2625400" y="2613211"/>
              <a:ext cx="826696" cy="778647"/>
              <a:chOff x="5532421" y="3439628"/>
              <a:chExt cx="826696" cy="778647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B37D29-8110-065B-079C-F44BF6C020ED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202" name="AutoShape 29">
                <a:extLst>
                  <a:ext uri="{FF2B5EF4-FFF2-40B4-BE49-F238E27FC236}">
                    <a16:creationId xmlns:a16="http://schemas.microsoft.com/office/drawing/2014/main" id="{02347437-14D9-21BA-CABD-51C914C65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358248-AD8D-6000-D71E-C8A5EFD583FD}"/>
                </a:ext>
              </a:extLst>
            </p:cNvPr>
            <p:cNvGrpSpPr/>
            <p:nvPr/>
          </p:nvGrpSpPr>
          <p:grpSpPr>
            <a:xfrm>
              <a:off x="3641672" y="3063282"/>
              <a:ext cx="504000" cy="312410"/>
              <a:chOff x="1851833" y="2470059"/>
              <a:chExt cx="504000" cy="31241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4A8F581-0836-22C2-A239-C3083985C06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D45CBE-B2C3-5516-0658-F207C5073A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AF3F4078-8C82-2F76-1652-8F053F8C00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56AEDCB-FABF-B7C1-58B3-E86E76D11AF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5116640-E2EF-BF0B-BA47-5EA92EE558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1A6DF139-85A8-84F7-7DB5-272690FD0D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D30B6A-051F-1860-0772-6467A2E41026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84C71F8E-3997-2FD3-073E-0CFB5E511D0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37B65394-695B-6806-CEA1-7A84C49F815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FE0CCB40-F24F-7D93-56A3-B58D643BE61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5E6C4A75-C5F0-A819-480F-64FF7D5721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1CC4009-64CB-730E-935E-C322E8F4AEE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22CFB9B-AA46-B7BE-6015-F65A8413CD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8BA317F9-8FAE-56B5-5CE2-DA052CD4AC5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2ABBEB3-A6A8-9418-FC9F-2123FCAD63E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F944055-097B-8DF0-EA16-9E99710C9D5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AD39C13-56B5-9511-E8C1-9F9B1F4DF2A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4B704D8-3C41-60BA-08BE-EB43C1191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CF13482-BCE6-DF9D-8466-EF9EB0B1985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D74780BA-4FE3-1C38-B115-DAD6462FF6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6264C1E6-77E8-DAE4-EDAA-ACDA3F1E6CD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C769A0BB-0F8A-0F02-EBF3-063E7BB9956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A83156-C3D2-FBF6-776D-23B936F708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9200" y="319032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61C46-9272-BDD1-CF81-A16F5161A989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83" y="320981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E5F377-5D88-8633-5258-0165AF0B2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3196268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1CCB97-3A23-D05A-9460-6370B39C0069}"/>
                </a:ext>
              </a:extLst>
            </p:cNvPr>
            <p:cNvCxnSpPr>
              <a:cxnSpLocks/>
              <a:stCxn id="118" idx="1"/>
              <a:endCxn id="233" idx="3"/>
            </p:cNvCxnSpPr>
            <p:nvPr/>
          </p:nvCxnSpPr>
          <p:spPr>
            <a:xfrm flipH="1" flipV="1">
              <a:off x="5639886" y="2811954"/>
              <a:ext cx="250059" cy="7870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51F17D8-77DA-F1BC-126E-68665503C25E}"/>
                </a:ext>
              </a:extLst>
            </p:cNvPr>
            <p:cNvGrpSpPr/>
            <p:nvPr/>
          </p:nvGrpSpPr>
          <p:grpSpPr>
            <a:xfrm>
              <a:off x="3652312" y="3962180"/>
              <a:ext cx="504000" cy="312410"/>
              <a:chOff x="1851833" y="2470059"/>
              <a:chExt cx="504000" cy="31241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FAD7694-A85C-7B8E-B66F-5DB3EB92D67D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BAEE2AE-D7FA-8CAC-E829-73461B068E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52F8576-5C26-36E1-03B9-B97DFFA546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33A2FF2-7173-78A2-62CF-5381CD3A790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E1012AB-A2D2-7FA6-FD46-4C433940716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D91855B1-6125-0625-56B7-D9F38E94A0A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D0C3B25B-BBF3-6EFC-17C1-95DB586EE3A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E97A603-3371-1287-A4A4-6033B053D87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E6CA0F0-0EBB-51EC-9F41-902B532E6AE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9A7BD3F0-F05C-5A04-5595-9370D9F0FC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E5F5203A-09C9-67A7-9C9D-41E162E8EFB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C64FF211-4A72-B6CC-1D53-592775840FF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CA99413-B6CA-D189-85D6-9EC79DEB72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32326F9C-1DC9-A8FB-DDC9-B42A55816B5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6B91159-B9A9-B29F-486F-CC65C0C86C99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9DFED402-79D6-3C63-4451-0A38A311832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BD4EF81-B6AF-D8FD-E20E-8A2DBAAE83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B52B93A-1A59-A164-EA06-410A432FA2E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6A18245-0990-E4FF-F690-8A53D8DD8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B2A48375-ABAC-2EBB-1DA5-D5E7907DBF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8F8B4F5-5898-942A-8D27-E567F9140B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66EF574-0A72-B305-B30A-0B35F617065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E7A8B740-F1F3-4DFF-3D41-7661D14D7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213" y="440069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968D9B-6ED4-8964-2B36-CE338315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467" y="4125164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866378-312D-50C2-0C99-7B0D55EDC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5491" y="3154971"/>
              <a:ext cx="289789" cy="123648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945639-D028-F18F-0C1D-9D72025D1337}"/>
                </a:ext>
              </a:extLst>
            </p:cNvPr>
            <p:cNvCxnSpPr>
              <a:cxnSpLocks/>
              <a:endCxn id="118" idx="1"/>
            </p:cNvCxnSpPr>
            <p:nvPr/>
          </p:nvCxnSpPr>
          <p:spPr>
            <a:xfrm flipV="1">
              <a:off x="5659556" y="3598976"/>
              <a:ext cx="230389" cy="106017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29C12-C36F-16A1-7B46-827C338159F0}"/>
                </a:ext>
              </a:extLst>
            </p:cNvPr>
            <p:cNvGrpSpPr/>
            <p:nvPr/>
          </p:nvGrpSpPr>
          <p:grpSpPr>
            <a:xfrm>
              <a:off x="5142752" y="3954164"/>
              <a:ext cx="504000" cy="312410"/>
              <a:chOff x="1851833" y="2470059"/>
              <a:chExt cx="504000" cy="31241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5957A51-46CB-5E9E-AC59-C5E460FA653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774BE93-DC61-6D2E-B039-AE7A5D693D5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8DC65E4-9D69-1A58-B573-F922F537B3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93E82144-9872-7448-AEDF-B20A43E169F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FF94BD9-72C1-80BE-0916-095EF6E2B60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7332F43-FA6E-5BE2-14F4-518B8407759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0FA4D2F-726A-50C6-4571-326B52E7E23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F715CE1-81AA-1179-28ED-1E565C3CAA4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A184351-CA8A-87F4-8D55-0D7AF5D90B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1F03411-2583-64F1-2BDC-244B2D92686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71B76ED-6BA6-5C69-FDE6-C93C7B77A0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1237EAA-BEC7-61DC-9710-ADAFF250741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506F3C9-B871-0170-EE80-3C80BE3047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B19A448-E520-90F9-F7DF-2EECCD1AE57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7576842D-8FCC-45A4-F860-9E27840111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2744F57-906A-8C21-4F74-687BA342F40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2ECE7B8-1F62-30EF-781C-A8C9E5E3D92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80D1F12-7C46-BF16-B6D1-9634AE63599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FEF8A3B3-A923-4C4A-5B01-C23C73B458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8EFA5A8-7BE4-C566-285A-C345443ECA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5A9144F3-D996-5D09-BF20-0C01A56FD2D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E731035-6D56-A4A3-AA09-695F063E2A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F11980-83DB-F898-C2BB-DA7CEF19BAC7}"/>
                </a:ext>
              </a:extLst>
            </p:cNvPr>
            <p:cNvGrpSpPr/>
            <p:nvPr/>
          </p:nvGrpSpPr>
          <p:grpSpPr>
            <a:xfrm>
              <a:off x="5135886" y="2655749"/>
              <a:ext cx="504000" cy="312410"/>
              <a:chOff x="1851833" y="2470059"/>
              <a:chExt cx="504000" cy="31241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F03050-D6C4-3D27-87E1-E1C9895A106C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4D8F63D-F20C-1CCE-14D2-1C0DF9D72149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04254-1774-618D-4FDC-80FF44669F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672E0BB-F732-87C8-EBC3-B6DFE2FC193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BFA9D0B-D6F9-A162-9046-0E4C1BD853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8E99B3-23D3-A705-90A3-F6ED73A3122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DEFFB6C1-07F6-09E9-F34A-22E964728F2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9C42CECA-ED18-6948-94A4-B489D47576B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3E4F002F-40EC-1C38-8D43-3C1601B6348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E21E734-C1DE-A203-F626-549655791D3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592FA3E0-0777-2B6F-E758-C904D66B34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4E3E3DF-C911-02E5-62AB-1F41FE3E98E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87A64A74-3452-8FB2-63AF-6FF124BAE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041B7966-A315-A84E-68F9-836AF56AFFB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552BD422-8C8D-1584-3D9D-C41005BFE5B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C1D84964-C048-21CA-04CA-93A33760435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64445D1D-261C-F651-0329-19965CA7FD6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C2AD350-34CA-D064-4BDB-956F099643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CB4DF93E-2455-8D82-849C-177A0007AD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615D4EC-0A0E-2A82-6BA8-5AB82BA0A96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C662A2CC-73B8-E89D-46C1-2826A3323B0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62D92618-A05B-FBAD-3FA3-F0C8C84FA8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641B32C-B415-71B8-743A-03D29DA1B09C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 flipV="1">
              <a:off x="3452096" y="2811954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A88CAD-063A-1AF7-B148-CD3341A53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618" y="373704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29">
              <a:extLst>
                <a:ext uri="{FF2B5EF4-FFF2-40B4-BE49-F238E27FC236}">
                  <a16:creationId xmlns:a16="http://schemas.microsoft.com/office/drawing/2014/main" id="{88175EF0-E3DC-1DDB-B478-55F404BE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94" y="31088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AutoShape 29">
              <a:extLst>
                <a:ext uri="{FF2B5EF4-FFF2-40B4-BE49-F238E27FC236}">
                  <a16:creationId xmlns:a16="http://schemas.microsoft.com/office/drawing/2014/main" id="{F8F28AF6-AAAA-65B8-9623-750091F5A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340" y="3992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29AB53-5858-257A-B9F7-7B49945DCECD}"/>
                </a:ext>
              </a:extLst>
            </p:cNvPr>
            <p:cNvGrpSpPr/>
            <p:nvPr/>
          </p:nvGrpSpPr>
          <p:grpSpPr>
            <a:xfrm>
              <a:off x="5149934" y="3587741"/>
              <a:ext cx="504000" cy="312410"/>
              <a:chOff x="1851833" y="2470059"/>
              <a:chExt cx="504000" cy="31241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820C4A9-39E7-C97D-8976-2B6CB8FF744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CB023A-CCA3-D09C-D8D9-4E8D15F2DD9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FAA3AE8-29A5-F24B-6C70-DF5270102C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B2FAE1C-64C4-50D0-0787-9A6E9720296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FD6907F-12FF-6693-5F41-6EC5E98330F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89F5CBE-9072-ADBF-9ACD-16A702EE7E7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DA4A21B-0E8F-2DA7-521C-BBDF7AAB0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9003FAF-4108-622F-3477-EEF2638F370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6DB30D3-1E96-DF2D-F5D3-3B596ED353B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1A46F0A-5507-5FEA-D449-667ECD49EE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27370D2-ACB7-8504-F5C5-44B3245AAE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DA75FDAF-6B2F-6753-97F3-576CEFA904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0E2E685-7539-CD31-11D9-1FAB8AF44A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EF1DB7D-2593-730B-9FEE-4D305A62DE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A8937B71-3C81-CBA6-FAE1-4183B7B9418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E0BA19F7-4363-A5E7-CBA1-16C6E6FAD1C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5706B56-8834-6FAE-87A5-054CC07CAF7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8B56C39D-7AFC-A2A7-A672-093248DA5E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B449676-F562-09B9-02B4-24B53F5D57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C864EFA-2802-A145-3207-78E11DBD05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C66ED5DE-C81B-275E-06FE-C04EA4E7A6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A13A63B5-2CB6-86E1-2481-EE7AF345A5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4E12B7-68DF-114C-2B88-0324102B5E1A}"/>
                </a:ext>
              </a:extLst>
            </p:cNvPr>
            <p:cNvCxnSpPr>
              <a:cxnSpLocks/>
              <a:endCxn id="255" idx="3"/>
            </p:cNvCxnSpPr>
            <p:nvPr/>
          </p:nvCxnSpPr>
          <p:spPr>
            <a:xfrm flipH="1" flipV="1">
              <a:off x="5646752" y="4110369"/>
              <a:ext cx="251759" cy="29067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3463417-126F-D68D-4098-52438D829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29" y="4401044"/>
              <a:ext cx="255082" cy="5480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6E4210-F578-8E7F-0105-D9A37E04C5B6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14" y="481683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D3DB8E-FEDC-853B-1751-FCEA5296C086}"/>
                </a:ext>
              </a:extLst>
            </p:cNvPr>
            <p:cNvGrpSpPr/>
            <p:nvPr/>
          </p:nvGrpSpPr>
          <p:grpSpPr>
            <a:xfrm>
              <a:off x="3990653" y="4428668"/>
              <a:ext cx="832494" cy="778648"/>
              <a:chOff x="5465523" y="3439627"/>
              <a:chExt cx="832494" cy="77864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0F4BEC-D23F-8A6E-13F1-6EC9DC50D677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ARP</a:t>
                </a:r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D042ECFF-B167-7659-311F-1EB3B0042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grp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CA8A1A05-C80C-C679-A478-72E38B34962E}"/>
                </a:ext>
              </a:extLst>
            </p:cNvPr>
            <p:cNvGrpSpPr/>
            <p:nvPr/>
          </p:nvGrpSpPr>
          <p:grpSpPr>
            <a:xfrm>
              <a:off x="5130863" y="4865395"/>
              <a:ext cx="504000" cy="312410"/>
              <a:chOff x="1851833" y="2470059"/>
              <a:chExt cx="504000" cy="31241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45CC633-E0AC-8686-37BB-89FFE97AD95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3591E4E6-6B08-98AA-A1A6-917AB87022C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B2712F98-A0DD-E3D2-33ED-242A883FB5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0265022C-A7C3-485D-BA67-0B3DA7377AC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E1CA12AD-24CE-A0A6-D921-3335EF08D79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F053DCED-DA1A-4F57-429B-980EDA86416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963E2711-031B-C0E1-206B-CB70CD5C29B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B833992-2214-1477-4AFC-3BB3C33BED9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DF8C8BD1-B78F-E4E8-D1C4-408FB9A8C6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9049B976-1DCC-74CE-33D6-AB48922A45A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41F50DC2-308A-85C4-01ED-2EE21E526A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22CD9DB-8C85-D43D-A7DD-4D3E726A396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F2D9FD5-1336-D1D9-CD59-2DD5673273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00A87DCE-C277-1EBB-7F1C-A844C982794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C786F6F-A2AB-EBA9-D0F1-D54048968D8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7E4E4771-7942-6C46-712A-973AB6BCE00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BCBDCEB2-9F31-BF97-0311-63AB2D8D484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736456B5-4DB0-AC8B-091E-6A9E881E0EA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90FC134-2F71-72C4-F61C-EAF73BCF9BA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B0C290D1-476C-8BD6-7BAE-38A94217CD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7D636F9-DB43-F799-DFE6-4AF41BBCDD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AEA8B04-AFBC-43FD-67C5-AC6A318A07A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71D0C7D-03F0-550A-EBB3-15B62DA3AB9D}"/>
                </a:ext>
              </a:extLst>
            </p:cNvPr>
            <p:cNvGrpSpPr/>
            <p:nvPr/>
          </p:nvGrpSpPr>
          <p:grpSpPr>
            <a:xfrm>
              <a:off x="5130863" y="4469233"/>
              <a:ext cx="504000" cy="312410"/>
              <a:chOff x="1851833" y="2470059"/>
              <a:chExt cx="504000" cy="31241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039FDF1A-070A-75BC-74EE-24455EF936C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4BD7953-D0A1-9AF9-F0B4-515587F8638C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F7E5A609-CF72-A907-6CF4-119A1667E1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65E2A5DF-1A00-0065-3A9B-C96916392CC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93AE5594-50A4-5ACF-0893-0D16CC1885E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DB99385D-6953-E608-CF8F-567535181E6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ED0C103C-D8EA-9553-0046-63693CD201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CDDF5D13-EAD2-E314-4545-82651A47E8B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419F036A-5176-68E9-0DE6-40680935E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C7B3750E-DD0F-6B80-815E-2244E018B19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6A56B2E0-3ECE-1F27-2C03-7FAEC2213B7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BA5E0A2B-437C-B9DC-0787-A30039761C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7794A72-62C4-0314-8D81-FDB739B50F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85AABBD0-27E0-D3BF-D1CE-1203D680528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D59BBB5-2179-C149-D582-5F6C2F1D013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77F47275-259B-F583-C2C1-83DF1702B58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1C635F1E-9744-6747-1B7D-9B335727C29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FE57DD9E-2171-573B-B5CF-4A7FD11B378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41D3B2C3-A1CD-44F7-0FCC-BD9D161AE0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EEB6C968-5C2E-5E08-F968-00D29E80258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647F3F04-874D-FB16-B57F-00E402EFD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16F49B88-4BD5-8DA5-F854-03A5C38DB4B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5882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24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AE075D5-21A0-57AA-B46B-77D0438AB4D7}"/>
              </a:ext>
            </a:extLst>
          </p:cNvPr>
          <p:cNvGrpSpPr/>
          <p:nvPr/>
        </p:nvGrpSpPr>
        <p:grpSpPr>
          <a:xfrm>
            <a:off x="1028014" y="1137145"/>
            <a:ext cx="3702739" cy="4083074"/>
            <a:chOff x="3524326" y="1512049"/>
            <a:chExt cx="3702739" cy="4083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F8756-B5C1-88FA-333A-9E5206EEEC75}"/>
                </a:ext>
              </a:extLst>
            </p:cNvPr>
            <p:cNvGrpSpPr/>
            <p:nvPr/>
          </p:nvGrpSpPr>
          <p:grpSpPr>
            <a:xfrm>
              <a:off x="3524326" y="1512049"/>
              <a:ext cx="3702739" cy="3550863"/>
              <a:chOff x="5544074" y="2028828"/>
              <a:chExt cx="2628325" cy="2595057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7C61FCBE-F90A-93EE-5331-E7110883A1AE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1754436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B16D7986-FE02-6831-78DB-14FC95D3849A}"/>
                  </a:ext>
                </a:extLst>
              </p:cNvPr>
              <p:cNvSpPr txBox="1"/>
              <p:nvPr/>
            </p:nvSpPr>
            <p:spPr>
              <a:xfrm>
                <a:off x="5665114" y="2028828"/>
                <a:ext cx="1115100" cy="494825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b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6F635FCC-77E2-80EC-F964-668519D1B4DC}"/>
                  </a:ext>
                </a:extLst>
              </p:cNvPr>
              <p:cNvSpPr txBox="1"/>
              <p:nvPr/>
            </p:nvSpPr>
            <p:spPr>
              <a:xfrm>
                <a:off x="7157390" y="3021537"/>
                <a:ext cx="891411" cy="922193"/>
              </a:xfrm>
              <a:prstGeom prst="rect">
                <a:avLst/>
              </a:prstGeom>
              <a:solidFill>
                <a:srgbClr val="1C4587"/>
              </a:solidFill>
              <a:ln w="762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Isolated Driver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D96CA585-8D4B-97EF-48DB-732EB13AC80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589697" y="3454356"/>
                <a:ext cx="632967" cy="768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1EC58-1D8E-7B57-5900-A051CA3C7371}"/>
                </a:ext>
              </a:extLst>
            </p:cNvPr>
            <p:cNvSpPr/>
            <p:nvPr/>
          </p:nvSpPr>
          <p:spPr>
            <a:xfrm>
              <a:off x="5448971" y="5237481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CAF0B4-3803-547A-012F-90B3DE541DC0}"/>
                </a:ext>
              </a:extLst>
            </p:cNvPr>
            <p:cNvSpPr/>
            <p:nvPr/>
          </p:nvSpPr>
          <p:spPr>
            <a:xfrm>
              <a:off x="5960855" y="3626183"/>
              <a:ext cx="717302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libLXD</a:t>
              </a:r>
              <a:endPara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A7879A-2263-3CD8-2226-C4CA1511A6A2}"/>
                </a:ext>
              </a:extLst>
            </p:cNvPr>
            <p:cNvSpPr/>
            <p:nvPr/>
          </p:nvSpPr>
          <p:spPr>
            <a:xfrm>
              <a:off x="3828332" y="4547875"/>
              <a:ext cx="3161165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LXD Microkernel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5EAEE-6020-B771-F5D3-CFCC9713FA60}"/>
                </a:ext>
              </a:extLst>
            </p:cNvPr>
            <p:cNvSpPr txBox="1"/>
            <p:nvPr/>
          </p:nvSpPr>
          <p:spPr>
            <a:xfrm>
              <a:off x="3700529" y="2681111"/>
              <a:ext cx="2203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transmit() {</a:t>
              </a:r>
            </a:p>
            <a:p>
              <a:r>
                <a:rPr lang="en-US" sz="1400" dirty="0">
                  <a:latin typeface="Courier" pitchFamily="2" charset="0"/>
                </a:rPr>
                <a:t>    send(channel)</a:t>
              </a:r>
            </a:p>
            <a:p>
              <a:r>
                <a:rPr lang="en-US" sz="1400" dirty="0">
                  <a:latin typeface="Courier" pitchFamily="2" charset="0"/>
                </a:rPr>
                <a:t>}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57502B7-280B-0DDF-F1C9-DEDA4AFDA0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16975" y="3545257"/>
              <a:ext cx="1231478" cy="752399"/>
            </a:xfrm>
            <a:prstGeom prst="bentConnector3">
              <a:avLst>
                <a:gd name="adj1" fmla="val 7830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490AF36-6CC5-A71E-1C20-F95E1F218D0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5400000">
              <a:off x="5582186" y="3810555"/>
              <a:ext cx="564050" cy="910591"/>
            </a:xfrm>
            <a:prstGeom prst="bentConnector3">
              <a:avLst>
                <a:gd name="adj1" fmla="val 4999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7D84BD-9DA9-6D14-6F8B-9CD1141314E1}"/>
                </a:ext>
              </a:extLst>
            </p:cNvPr>
            <p:cNvCxnSpPr/>
            <p:nvPr/>
          </p:nvCxnSpPr>
          <p:spPr>
            <a:xfrm>
              <a:off x="6783572" y="3501317"/>
              <a:ext cx="0" cy="17361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999E0E-8E67-9E13-06E2-D55A15642A8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80312" y="2189127"/>
              <a:ext cx="0" cy="47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2724FD-DB37-3C26-392C-8964EB1C6EF1}"/>
                </a:ext>
              </a:extLst>
            </p:cNvPr>
            <p:cNvSpPr txBox="1"/>
            <p:nvPr/>
          </p:nvSpPr>
          <p:spPr>
            <a:xfrm>
              <a:off x="3828332" y="1829695"/>
              <a:ext cx="10827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send()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0AC4-AED5-F4D1-212F-4A174D163212}"/>
              </a:ext>
            </a:extLst>
          </p:cNvPr>
          <p:cNvGrpSpPr/>
          <p:nvPr/>
        </p:nvGrpSpPr>
        <p:grpSpPr>
          <a:xfrm>
            <a:off x="1035616" y="1651491"/>
            <a:ext cx="3456384" cy="2737630"/>
            <a:chOff x="395536" y="1395459"/>
            <a:chExt cx="3456384" cy="27376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C3904D-78F3-C05C-DDCF-626F792CCC01}"/>
                </a:ext>
              </a:extLst>
            </p:cNvPr>
            <p:cNvGrpSpPr/>
            <p:nvPr/>
          </p:nvGrpSpPr>
          <p:grpSpPr>
            <a:xfrm>
              <a:off x="395536" y="1589526"/>
              <a:ext cx="3456384" cy="2040651"/>
              <a:chOff x="5544074" y="2319730"/>
              <a:chExt cx="2628325" cy="1499672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39E0A95C-7AAC-5FAF-5C01-6C113AC96B99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949953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E01E1982-9163-3C5D-E4DE-303688F8C8D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654781" y="2965853"/>
                <a:ext cx="600639" cy="705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1F8A7548-8CBE-EC6B-5AB5-41F9E0E38E1F}"/>
                  </a:ext>
                </a:extLst>
              </p:cNvPr>
              <p:cNvSpPr txBox="1"/>
              <p:nvPr/>
            </p:nvSpPr>
            <p:spPr>
              <a:xfrm>
                <a:off x="7048853" y="3032773"/>
                <a:ext cx="954918" cy="610676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Kernel mode driver component</a:t>
                </a:r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30C2BDC4-1950-1675-5412-0D1B8FB5D30A}"/>
                  </a:ext>
                </a:extLst>
              </p:cNvPr>
              <p:cNvSpPr txBox="1"/>
              <p:nvPr/>
            </p:nvSpPr>
            <p:spPr>
              <a:xfrm>
                <a:off x="5697870" y="2319730"/>
                <a:ext cx="1115100" cy="316636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sp>
          <p:nvSpPr>
            <p:cNvPr id="11" name="Google Shape;67;p14">
              <a:extLst>
                <a:ext uri="{FF2B5EF4-FFF2-40B4-BE49-F238E27FC236}">
                  <a16:creationId xmlns:a16="http://schemas.microsoft.com/office/drawing/2014/main" id="{4545B451-3AC4-6D4B-BA09-C9B8AA6B54BF}"/>
                </a:ext>
              </a:extLst>
            </p:cNvPr>
            <p:cNvSpPr txBox="1"/>
            <p:nvPr/>
          </p:nvSpPr>
          <p:spPr>
            <a:xfrm>
              <a:off x="2374398" y="1395459"/>
              <a:ext cx="1255767" cy="83096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mode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driver component</a:t>
              </a:r>
              <a:endParaRPr sz="14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1F4EE2-7CE4-F0CE-A3EF-CBC2AD7211AB}"/>
                </a:ext>
              </a:extLst>
            </p:cNvPr>
            <p:cNvSpPr/>
            <p:nvPr/>
          </p:nvSpPr>
          <p:spPr>
            <a:xfrm>
              <a:off x="2374397" y="3741297"/>
              <a:ext cx="1255767" cy="3917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CD253-1C99-CC7B-0D86-51C47388703C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999232" y="2226425"/>
              <a:ext cx="3050" cy="3333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E2C77E-19A6-8A2B-D5F3-BE8D3935A7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002281" y="3390751"/>
              <a:ext cx="1" cy="350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426B11-04E1-5E61-841E-7542B8649C0C}"/>
                </a:ext>
              </a:extLst>
            </p:cNvPr>
            <p:cNvCxnSpPr/>
            <p:nvPr/>
          </p:nvCxnSpPr>
          <p:spPr>
            <a:xfrm>
              <a:off x="1408176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9B34B2-187A-D8C8-8F32-E2CEF7047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697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6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34673CC-E41E-7813-C12C-1809677C6DDE}"/>
              </a:ext>
            </a:extLst>
          </p:cNvPr>
          <p:cNvGrpSpPr/>
          <p:nvPr/>
        </p:nvGrpSpPr>
        <p:grpSpPr>
          <a:xfrm>
            <a:off x="730649" y="1049517"/>
            <a:ext cx="5714114" cy="4936548"/>
            <a:chOff x="895241" y="1031229"/>
            <a:chExt cx="5714114" cy="493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F0BF1A-67DF-F8D9-1F82-55EE81A68C83}"/>
                </a:ext>
              </a:extLst>
            </p:cNvPr>
            <p:cNvGrpSpPr/>
            <p:nvPr/>
          </p:nvGrpSpPr>
          <p:grpSpPr>
            <a:xfrm>
              <a:off x="895241" y="1031229"/>
              <a:ext cx="5714114" cy="4936548"/>
              <a:chOff x="895241" y="1031229"/>
              <a:chExt cx="5714114" cy="4936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747496-EB84-5CE6-23C6-58932584E2F9}"/>
                  </a:ext>
                </a:extLst>
              </p:cNvPr>
              <p:cNvSpPr/>
              <p:nvPr/>
            </p:nvSpPr>
            <p:spPr>
              <a:xfrm>
                <a:off x="2803328" y="2766726"/>
                <a:ext cx="2577871" cy="15701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…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46BE4E-092B-9A40-F0C4-B0D2040651A2}"/>
                  </a:ext>
                </a:extLst>
              </p:cNvPr>
              <p:cNvSpPr/>
              <p:nvPr/>
            </p:nvSpPr>
            <p:spPr>
              <a:xfrm>
                <a:off x="4711417" y="1031229"/>
                <a:ext cx="1897938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Isolated driver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domain</a:t>
                </a: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6872C3-25AE-6391-7128-D294937878D7}"/>
                  </a:ext>
                </a:extLst>
              </p:cNvPr>
              <p:cNvSpPr/>
              <p:nvPr/>
            </p:nvSpPr>
            <p:spPr>
              <a:xfrm>
                <a:off x="895241" y="1052210"/>
                <a:ext cx="2577871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F11EB1-7CAE-2FB3-B392-88EC3738EDFA}"/>
                  </a:ext>
                </a:extLst>
              </p:cNvPr>
              <p:cNvGrpSpPr/>
              <p:nvPr/>
            </p:nvGrpSpPr>
            <p:grpSpPr>
              <a:xfrm>
                <a:off x="895241" y="1157185"/>
                <a:ext cx="5714113" cy="4099110"/>
                <a:chOff x="309171" y="1550342"/>
                <a:chExt cx="3515612" cy="275132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DF05DE6-214C-7F48-16CA-D7365E5E1301}"/>
                    </a:ext>
                  </a:extLst>
                </p:cNvPr>
                <p:cNvGrpSpPr/>
                <p:nvPr/>
              </p:nvGrpSpPr>
              <p:grpSpPr>
                <a:xfrm>
                  <a:off x="352351" y="1550342"/>
                  <a:ext cx="3413017" cy="2237533"/>
                  <a:chOff x="5511238" y="2290935"/>
                  <a:chExt cx="2595349" cy="1644361"/>
                </a:xfrm>
              </p:grpSpPr>
              <p:sp>
                <p:nvSpPr>
                  <p:cNvPr id="12" name="Google Shape;64;p14">
                    <a:extLst>
                      <a:ext uri="{FF2B5EF4-FFF2-40B4-BE49-F238E27FC236}">
                        <a16:creationId xmlns:a16="http://schemas.microsoft.com/office/drawing/2014/main" id="{80E3B6A4-45E1-39D9-B024-E754AF2000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238" y="2887785"/>
                    <a:ext cx="1140390" cy="1047511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13" name="Google Shape;65;p14">
                    <a:extLst>
                      <a:ext uri="{FF2B5EF4-FFF2-40B4-BE49-F238E27FC236}">
                        <a16:creationId xmlns:a16="http://schemas.microsoft.com/office/drawing/2014/main" id="{C0CF553B-9CB0-3E8F-DA98-5A6CD2E1F09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598492" y="3393204"/>
                    <a:ext cx="412371" cy="469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" name="Google Shape;67;p14">
                    <a:extLst>
                      <a:ext uri="{FF2B5EF4-FFF2-40B4-BE49-F238E27FC236}">
                        <a16:creationId xmlns:a16="http://schemas.microsoft.com/office/drawing/2014/main" id="{4A9D696E-109D-0460-BF55-AB13F56A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2291" y="2998182"/>
                    <a:ext cx="734296" cy="819788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Actual driver</a:t>
                    </a:r>
                    <a:b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</a:br>
                    <a:endParaRPr lang="en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AU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t</a:t>
                    </a:r>
                    <a:r>
                      <a:rPr lang="en" dirty="0" err="1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ransmit</a:t>
                    </a:r>
                    <a:r>
                      <a:rPr lang="en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()</a:t>
                    </a:r>
                    <a:endParaRPr lang="en" sz="1400" dirty="0">
                      <a:solidFill>
                        <a:schemeClr val="lt1"/>
                      </a:solidFill>
                      <a:latin typeface="Courier" pitchFamily="2" charset="0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algn="ctr"/>
                    <a:endParaRPr lang="en" sz="1400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  <p:sp>
                <p:nvSpPr>
                  <p:cNvPr id="15" name="Google Shape;68;p14">
                    <a:extLst>
                      <a:ext uri="{FF2B5EF4-FFF2-40B4-BE49-F238E27FC236}">
                        <a16:creationId xmlns:a16="http://schemas.microsoft.com/office/drawing/2014/main" id="{EE0803B3-C782-7C55-10A6-EBBB273B5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074" y="2290935"/>
                    <a:ext cx="1074720" cy="349160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Client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9E6246-4543-9EBD-72EA-255D216386A6}"/>
                    </a:ext>
                  </a:extLst>
                </p:cNvPr>
                <p:cNvSpPr/>
                <p:nvPr/>
              </p:nvSpPr>
              <p:spPr>
                <a:xfrm>
                  <a:off x="309171" y="3909876"/>
                  <a:ext cx="3515612" cy="39179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Hypervisor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20B8FAD-5EB0-DF7A-8E05-46B8C16FAEC5}"/>
                    </a:ext>
                  </a:extLst>
                </p:cNvPr>
                <p:cNvCxnSpPr/>
                <p:nvPr/>
              </p:nvCxnSpPr>
              <p:spPr>
                <a:xfrm>
                  <a:off x="1184192" y="2045331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91D2A79-F2AA-DAA4-B204-E83692A68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546" y="2025455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ACF33E-B73A-FC41-0284-77F1BA8B8F9C}"/>
                  </a:ext>
                </a:extLst>
              </p:cNvPr>
              <p:cNvSpPr/>
              <p:nvPr/>
            </p:nvSpPr>
            <p:spPr>
              <a:xfrm>
                <a:off x="4568292" y="5384059"/>
                <a:ext cx="2041063" cy="5837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Device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5E78A7-580A-DB09-1DF3-28355DD90942}"/>
                  </a:ext>
                </a:extLst>
              </p:cNvPr>
              <p:cNvSpPr txBox="1"/>
              <p:nvPr/>
            </p:nvSpPr>
            <p:spPr>
              <a:xfrm>
                <a:off x="1105797" y="2537855"/>
                <a:ext cx="2180818" cy="646331"/>
              </a:xfrm>
              <a:prstGeom prst="rect">
                <a:avLst/>
              </a:prstGeom>
              <a:solidFill>
                <a:srgbClr val="1C458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Stub driver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Courier" pitchFamily="2" charset="0"/>
                  </a:rPr>
                  <a:t>vmfunc_send</a:t>
                </a:r>
                <a:r>
                  <a:rPr lang="en-US" dirty="0">
                    <a:solidFill>
                      <a:schemeClr val="bg1"/>
                    </a:solidFill>
                    <a:latin typeface="Courier" pitchFamily="2" charset="0"/>
                  </a:rPr>
                  <a:t>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8B2E5D-71C7-8BEB-6FF6-FB6493177EAF}"/>
                  </a:ext>
                </a:extLst>
              </p:cNvPr>
              <p:cNvCxnSpPr/>
              <p:nvPr/>
            </p:nvCxnSpPr>
            <p:spPr>
              <a:xfrm>
                <a:off x="6136113" y="3647895"/>
                <a:ext cx="0" cy="17361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DBF7C2E6-DE55-E428-CB37-ED5B8027487F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rot="16200000" flipH="1">
                <a:off x="2809714" y="2570678"/>
                <a:ext cx="120076" cy="134709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0FF01BA-BCEE-1DCB-68E9-F11867DF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8111" y="3391824"/>
              <a:ext cx="454406" cy="36862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EC7C0-612C-E08A-747C-FCEF158DC7C6}"/>
              </a:ext>
            </a:extLst>
          </p:cNvPr>
          <p:cNvGrpSpPr/>
          <p:nvPr/>
        </p:nvGrpSpPr>
        <p:grpSpPr>
          <a:xfrm>
            <a:off x="2395728" y="1679730"/>
            <a:ext cx="3311650" cy="2596781"/>
            <a:chOff x="502920" y="1533426"/>
            <a:chExt cx="3311650" cy="2596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F9FDD-B3D9-3E4A-1242-6E17DFBBE1C6}"/>
                </a:ext>
              </a:extLst>
            </p:cNvPr>
            <p:cNvSpPr/>
            <p:nvPr/>
          </p:nvSpPr>
          <p:spPr>
            <a:xfrm>
              <a:off x="2150803" y="3772565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06DE7-74B0-B78A-9BB2-DA5CDD6EB871}"/>
                </a:ext>
              </a:extLst>
            </p:cNvPr>
            <p:cNvGrpSpPr/>
            <p:nvPr/>
          </p:nvGrpSpPr>
          <p:grpSpPr>
            <a:xfrm>
              <a:off x="502920" y="1533426"/>
              <a:ext cx="3311649" cy="2257287"/>
              <a:chOff x="502920" y="1533426"/>
              <a:chExt cx="3311649" cy="225728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4965BC-08CA-E52F-7D3C-79ACA71BB6F6}"/>
                  </a:ext>
                </a:extLst>
              </p:cNvPr>
              <p:cNvGrpSpPr/>
              <p:nvPr/>
            </p:nvGrpSpPr>
            <p:grpSpPr>
              <a:xfrm>
                <a:off x="502920" y="1533426"/>
                <a:ext cx="3311649" cy="2103569"/>
                <a:chOff x="5654134" y="2273491"/>
                <a:chExt cx="2518265" cy="1545911"/>
              </a:xfrm>
            </p:grpSpPr>
            <p:sp>
              <p:nvSpPr>
                <p:cNvPr id="5" name="Google Shape;64;p14">
                  <a:extLst>
                    <a:ext uri="{FF2B5EF4-FFF2-40B4-BE49-F238E27FC236}">
                      <a16:creationId xmlns:a16="http://schemas.microsoft.com/office/drawing/2014/main" id="{11C25B90-64DF-79FB-F5EA-BE511CED1C1D}"/>
                    </a:ext>
                  </a:extLst>
                </p:cNvPr>
                <p:cNvSpPr txBox="1"/>
                <p:nvPr/>
              </p:nvSpPr>
              <p:spPr>
                <a:xfrm>
                  <a:off x="5654134" y="2869449"/>
                  <a:ext cx="2518265" cy="949953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6" name="Google Shape;65;p14">
                  <a:extLst>
                    <a:ext uri="{FF2B5EF4-FFF2-40B4-BE49-F238E27FC236}">
                      <a16:creationId xmlns:a16="http://schemas.microsoft.com/office/drawing/2014/main" id="{2577AE02-D6DD-05E8-EE19-6D2C806D00CF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752443" y="3036663"/>
                  <a:ext cx="629947" cy="7192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Google Shape;66;p14">
                  <a:extLst>
                    <a:ext uri="{FF2B5EF4-FFF2-40B4-BE49-F238E27FC236}">
                      <a16:creationId xmlns:a16="http://schemas.microsoft.com/office/drawing/2014/main" id="{7DA98E05-D51A-B325-7F17-93B6D8357D68}"/>
                    </a:ext>
                  </a:extLst>
                </p:cNvPr>
                <p:cNvSpPr txBox="1"/>
                <p:nvPr/>
              </p:nvSpPr>
              <p:spPr>
                <a:xfrm>
                  <a:off x="6532175" y="3036663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" name="Google Shape;67;p14">
                  <a:extLst>
                    <a:ext uri="{FF2B5EF4-FFF2-40B4-BE49-F238E27FC236}">
                      <a16:creationId xmlns:a16="http://schemas.microsoft.com/office/drawing/2014/main" id="{D64C122F-E278-3287-4E90-A51B049255A2}"/>
                    </a:ext>
                  </a:extLst>
                </p:cNvPr>
                <p:cNvSpPr txBox="1"/>
                <p:nvPr/>
              </p:nvSpPr>
              <p:spPr>
                <a:xfrm>
                  <a:off x="7352287" y="3036664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9" name="Google Shape;68;p14">
                  <a:extLst>
                    <a:ext uri="{FF2B5EF4-FFF2-40B4-BE49-F238E27FC236}">
                      <a16:creationId xmlns:a16="http://schemas.microsoft.com/office/drawing/2014/main" id="{5CE10A62-14D7-438A-4EAD-7D9DC97BD18C}"/>
                    </a:ext>
                  </a:extLst>
                </p:cNvPr>
                <p:cNvSpPr txBox="1"/>
                <p:nvPr/>
              </p:nvSpPr>
              <p:spPr>
                <a:xfrm>
                  <a:off x="5654134" y="2273491"/>
                  <a:ext cx="971381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 app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263ACB7-0C78-9F0E-340E-790E76D0D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371" y="3392882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2FED0D7-A82C-A274-A628-1C19CF10B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232" y="3415843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E8AB50-2890-1B51-FC9E-2074D6DC0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7971" y="1960791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0E99E6A-D050-E29F-C1EC-EB20ACB55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635" y="1964282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218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0A0C8D-A15C-374C-0579-0A069C9D0E1A}"/>
              </a:ext>
            </a:extLst>
          </p:cNvPr>
          <p:cNvGrpSpPr/>
          <p:nvPr/>
        </p:nvGrpSpPr>
        <p:grpSpPr>
          <a:xfrm>
            <a:off x="2248296" y="2182977"/>
            <a:ext cx="5084502" cy="1615461"/>
            <a:chOff x="783642" y="3110225"/>
            <a:chExt cx="3957838" cy="1094673"/>
          </a:xfrm>
        </p:grpSpPr>
        <p:sp>
          <p:nvSpPr>
            <p:cNvPr id="5" name="Google Shape;70;p14">
              <a:extLst>
                <a:ext uri="{FF2B5EF4-FFF2-40B4-BE49-F238E27FC236}">
                  <a16:creationId xmlns:a16="http://schemas.microsoft.com/office/drawing/2014/main" id="{D7564D7E-2425-83AC-7B5E-430755E91863}"/>
                </a:ext>
              </a:extLst>
            </p:cNvPr>
            <p:cNvSpPr txBox="1"/>
            <p:nvPr/>
          </p:nvSpPr>
          <p:spPr>
            <a:xfrm>
              <a:off x="783642" y="3775150"/>
              <a:ext cx="3954300" cy="400200"/>
            </a:xfrm>
            <a:prstGeom prst="rect">
              <a:avLst/>
            </a:prstGeom>
            <a:solidFill>
              <a:srgbClr val="A4D1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6" name="Google Shape;71;p14">
              <a:extLst>
                <a:ext uri="{FF2B5EF4-FFF2-40B4-BE49-F238E27FC236}">
                  <a16:creationId xmlns:a16="http://schemas.microsoft.com/office/drawing/2014/main" id="{A78C670D-8FE2-41CF-BD06-3D195D67E5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1642" y="3737973"/>
              <a:ext cx="978098" cy="46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72;p14">
              <a:extLst>
                <a:ext uri="{FF2B5EF4-FFF2-40B4-BE49-F238E27FC236}">
                  <a16:creationId xmlns:a16="http://schemas.microsoft.com/office/drawing/2014/main" id="{D4F8D2E8-E7F5-401B-97B0-468737C8AEDC}"/>
                </a:ext>
              </a:extLst>
            </p:cNvPr>
            <p:cNvSpPr txBox="1"/>
            <p:nvPr/>
          </p:nvSpPr>
          <p:spPr>
            <a:xfrm>
              <a:off x="783642" y="3110225"/>
              <a:ext cx="914400" cy="615523"/>
            </a:xfrm>
            <a:prstGeom prst="rect">
              <a:avLst/>
            </a:prstGeom>
            <a:solidFill>
              <a:srgbClr val="B5615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Client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Google Shape;73;p14">
              <a:extLst>
                <a:ext uri="{FF2B5EF4-FFF2-40B4-BE49-F238E27FC236}">
                  <a16:creationId xmlns:a16="http://schemas.microsoft.com/office/drawing/2014/main" id="{598B74A3-4E53-3A12-229A-E3AB72CBD9C2}"/>
                </a:ext>
              </a:extLst>
            </p:cNvPr>
            <p:cNvSpPr txBox="1"/>
            <p:nvPr/>
          </p:nvSpPr>
          <p:spPr>
            <a:xfrm>
              <a:off x="1813392" y="3110225"/>
              <a:ext cx="807300" cy="612000"/>
            </a:xfrm>
            <a:prstGeom prst="rect">
              <a:avLst/>
            </a:prstGeom>
            <a:solidFill>
              <a:srgbClr val="CAE4A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IP Stack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" name="Google Shape;74;p14">
              <a:extLst>
                <a:ext uri="{FF2B5EF4-FFF2-40B4-BE49-F238E27FC236}">
                  <a16:creationId xmlns:a16="http://schemas.microsoft.com/office/drawing/2014/main" id="{A35C5D61-A659-20A1-BCCA-6DECE303B2AB}"/>
                </a:ext>
              </a:extLst>
            </p:cNvPr>
            <p:cNvSpPr txBox="1"/>
            <p:nvPr/>
          </p:nvSpPr>
          <p:spPr>
            <a:xfrm>
              <a:off x="2766692" y="3110225"/>
              <a:ext cx="914400" cy="61552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Driver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" name="Google Shape;75;p14">
              <a:extLst>
                <a:ext uri="{FF2B5EF4-FFF2-40B4-BE49-F238E27FC236}">
                  <a16:creationId xmlns:a16="http://schemas.microsoft.com/office/drawing/2014/main" id="{7847BE45-6AC6-612D-ADEF-B734A9685B79}"/>
                </a:ext>
              </a:extLst>
            </p:cNvPr>
            <p:cNvSpPr txBox="1"/>
            <p:nvPr/>
          </p:nvSpPr>
          <p:spPr>
            <a:xfrm>
              <a:off x="3827080" y="3110225"/>
              <a:ext cx="914400" cy="6120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File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System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11" name="Google Shape;77;p14">
              <a:extLst>
                <a:ext uri="{FF2B5EF4-FFF2-40B4-BE49-F238E27FC236}">
                  <a16:creationId xmlns:a16="http://schemas.microsoft.com/office/drawing/2014/main" id="{6F8C356B-9A33-274D-B535-C895C0DC1FF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054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8;p14">
              <a:extLst>
                <a:ext uri="{FF2B5EF4-FFF2-40B4-BE49-F238E27FC236}">
                  <a16:creationId xmlns:a16="http://schemas.microsoft.com/office/drawing/2014/main" id="{57D356AD-530A-AAA0-388A-99D827FD094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8230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79;p14">
              <a:extLst>
                <a:ext uri="{FF2B5EF4-FFF2-40B4-BE49-F238E27FC236}">
                  <a16:creationId xmlns:a16="http://schemas.microsoft.com/office/drawing/2014/main" id="{2D0EABEB-046D-0BC1-6310-54C61ADE62E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8317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0;p14">
              <a:extLst>
                <a:ext uri="{FF2B5EF4-FFF2-40B4-BE49-F238E27FC236}">
                  <a16:creationId xmlns:a16="http://schemas.microsoft.com/office/drawing/2014/main" id="{17F1083B-A8C0-0606-47A7-A6938C2A2EC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619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1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C4249-DDD5-4083-B4E6-954BDC321215}"/>
              </a:ext>
            </a:extLst>
          </p:cNvPr>
          <p:cNvGrpSpPr/>
          <p:nvPr/>
        </p:nvGrpSpPr>
        <p:grpSpPr>
          <a:xfrm>
            <a:off x="3343264" y="2070273"/>
            <a:ext cx="6077537" cy="2717454"/>
            <a:chOff x="4365949" y="1113179"/>
            <a:chExt cx="6077537" cy="2717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0D2061-8281-FD79-5FBA-1B7A01E35368}"/>
                </a:ext>
              </a:extLst>
            </p:cNvPr>
            <p:cNvGrpSpPr/>
            <p:nvPr/>
          </p:nvGrpSpPr>
          <p:grpSpPr>
            <a:xfrm>
              <a:off x="4365949" y="2227609"/>
              <a:ext cx="5618317" cy="1603024"/>
              <a:chOff x="1684381" y="3089105"/>
              <a:chExt cx="2803936" cy="1086246"/>
            </a:xfrm>
          </p:grpSpPr>
          <p:sp>
            <p:nvSpPr>
              <p:cNvPr id="5" name="Google Shape;70;p14">
                <a:extLst>
                  <a:ext uri="{FF2B5EF4-FFF2-40B4-BE49-F238E27FC236}">
                    <a16:creationId xmlns:a16="http://schemas.microsoft.com/office/drawing/2014/main" id="{04C9843C-F88F-8B02-D6A1-747F726A1FCD}"/>
                  </a:ext>
                </a:extLst>
              </p:cNvPr>
              <p:cNvSpPr txBox="1"/>
              <p:nvPr/>
            </p:nvSpPr>
            <p:spPr>
              <a:xfrm>
                <a:off x="1684381" y="3759093"/>
                <a:ext cx="2803936" cy="416258"/>
              </a:xfrm>
              <a:prstGeom prst="rect">
                <a:avLst/>
              </a:prstGeom>
              <a:solidFill>
                <a:srgbClr val="A4D16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71;p14">
                <a:extLst>
                  <a:ext uri="{FF2B5EF4-FFF2-40B4-BE49-F238E27FC236}">
                    <a16:creationId xmlns:a16="http://schemas.microsoft.com/office/drawing/2014/main" id="{ABBD865B-F825-DB78-3B38-9FD47BF50CE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707587" y="3759093"/>
                <a:ext cx="716061" cy="41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Google Shape;72;p14">
                <a:extLst>
                  <a:ext uri="{FF2B5EF4-FFF2-40B4-BE49-F238E27FC236}">
                    <a16:creationId xmlns:a16="http://schemas.microsoft.com/office/drawing/2014/main" id="{327F61EE-2579-D58B-3493-709C5F011E54}"/>
                  </a:ext>
                </a:extLst>
              </p:cNvPr>
              <p:cNvSpPr txBox="1"/>
              <p:nvPr/>
            </p:nvSpPr>
            <p:spPr>
              <a:xfrm>
                <a:off x="1684381" y="3108022"/>
                <a:ext cx="626905" cy="563081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AOS PROJ</a:t>
                </a:r>
                <a:b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9" name="Google Shape;74;p14">
                <a:extLst>
                  <a:ext uri="{FF2B5EF4-FFF2-40B4-BE49-F238E27FC236}">
                    <a16:creationId xmlns:a16="http://schemas.microsoft.com/office/drawing/2014/main" id="{6EA5A48F-9B75-0AC4-6D95-25EBC330030F}"/>
                  </a:ext>
                </a:extLst>
              </p:cNvPr>
              <p:cNvSpPr txBox="1"/>
              <p:nvPr/>
            </p:nvSpPr>
            <p:spPr>
              <a:xfrm>
                <a:off x="3861412" y="3089105"/>
                <a:ext cx="626905" cy="563082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Ethernet Driver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0" name="Google Shape;75;p14">
                <a:extLst>
                  <a:ext uri="{FF2B5EF4-FFF2-40B4-BE49-F238E27FC236}">
                    <a16:creationId xmlns:a16="http://schemas.microsoft.com/office/drawing/2014/main" id="{42B3EBED-FE07-A081-2183-E4E27DFBECF9}"/>
                  </a:ext>
                </a:extLst>
              </p:cNvPr>
              <p:cNvSpPr txBox="1"/>
              <p:nvPr/>
            </p:nvSpPr>
            <p:spPr>
              <a:xfrm>
                <a:off x="2786404" y="3089105"/>
                <a:ext cx="558428" cy="563081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NFS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B284939-3A0E-83AB-8B66-82411310AFC7}"/>
                </a:ext>
              </a:extLst>
            </p:cNvPr>
            <p:cNvGrpSpPr/>
            <p:nvPr/>
          </p:nvGrpSpPr>
          <p:grpSpPr>
            <a:xfrm>
              <a:off x="7967589" y="2676447"/>
              <a:ext cx="504000" cy="312410"/>
              <a:chOff x="1851833" y="2470059"/>
              <a:chExt cx="504000" cy="3124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ED0D16-348E-193A-3BDF-79A00839DD7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323C19D-CD18-71BE-B29C-B9B3C2ED2548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D2CFC97-C3F1-EBF8-6D4B-00D6DE08F0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07B7450-1E04-CC02-1AB6-A3758344F8F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5BEF070-1C86-1C24-F43D-407DABC3FD1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4B12310-546A-E60E-3088-4BB58472E1E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03B594F-1B05-220D-CCD3-E0A96C19EB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11D013B-6373-4066-76B4-2E10BBAD1B2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5BE0C3-3F01-E971-D7F0-91BEC01A04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3CBE5B7-4D8B-3DA8-EBF3-EA3860FCE7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B801D77-8BEA-5C42-FB79-733A15A026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DF0CBA-E765-BCF0-EF02-16944AA7C42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131ACA8-A212-E21D-2D8D-AB676D95DA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4260184-3C83-F1C6-47F7-0C4542A5DC1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F93A348-A6A7-9B20-BE0A-DC82EE43769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E18DF8E-9D97-42D7-4013-5ACBF2DF067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21B29D4-1EEC-C5C7-6FB5-D5FAFF0BFBE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B78884-BB17-02EB-F1DC-56EE7527442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D27B7B0-5697-5BE6-02FD-4802C40ED1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AFDC41-6FD7-37B3-0A53-E37FB1DD4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D7F5F35-CE51-2383-058F-3D68DBC6A1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53A6014-A535-85B7-B6AF-49673D2029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59D593-1492-9403-9630-BF773A798C0C}"/>
                </a:ext>
              </a:extLst>
            </p:cNvPr>
            <p:cNvGrpSpPr/>
            <p:nvPr/>
          </p:nvGrpSpPr>
          <p:grpSpPr>
            <a:xfrm>
              <a:off x="5811119" y="2527687"/>
              <a:ext cx="504000" cy="312410"/>
              <a:chOff x="1851833" y="2470059"/>
              <a:chExt cx="504000" cy="312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D1D6A8-DEFD-AD00-9159-87F7C8A5117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2C356E4-468C-3223-0322-9B3BE00EFB7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A1FAF7C-FA85-085B-65EB-B7B09F8BD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F6E2535-90BC-B5B4-A868-309983F2803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B9528662-3F5C-4A66-069B-B680B89F37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A8DC07D-7B81-3087-0EDA-23AAA6429E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E92975A-2EA2-4B85-2A8D-BB1750E7B35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30C6E42-8674-E347-F5EE-F7396AA45C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0D4DA18-FA86-953C-D06C-DEBE021ED1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08EDE7F-3249-4798-CAF3-77FFAF0158B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24E3548-03D7-ED70-757A-9D393EBCD6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2BC14EA-DD0E-5152-6E23-26878B0F50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7D57E91-2418-A32B-6453-AABF5C3427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8AE32CA-F882-326F-6365-7E2F49CC8E9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230A171-846B-F982-5B24-22CD43FD39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8668252-AD9D-C2D4-E959-CD6B5670263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B17906-C55B-A1CF-6D06-993D55E484E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E249C5D-19DC-DEFD-2B15-850AF216937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5BF797-4A43-80AC-34BF-1F327A49D83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95A77AD-DD54-669D-E4E3-8070500C9D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2F31E96-3795-95BB-2BD3-940E6BB727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859D730-24FD-816E-1E57-9CE8F4FA0A6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9D9251-2F56-A53F-A6B4-6724BC5FCE16}"/>
                </a:ext>
              </a:extLst>
            </p:cNvPr>
            <p:cNvGrpSpPr/>
            <p:nvPr/>
          </p:nvGrpSpPr>
          <p:grpSpPr>
            <a:xfrm rot="10800000">
              <a:off x="7967589" y="2287767"/>
              <a:ext cx="504000" cy="312410"/>
              <a:chOff x="1851833" y="2470059"/>
              <a:chExt cx="504000" cy="31241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83B67D9-9532-07CD-FE30-5B5605E17B3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A4934EE-FCED-6B61-370F-8C4383B65133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69156FD-8E43-6EF9-0F94-440AD5776B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6B635C5E-A551-3DE5-652D-2184114F4DF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A535F4A-CF7A-43DD-94D8-9900ED9DD4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BB7225D-4C27-8305-86E7-7D749F6DB31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4489BDB-A162-CBC0-9C29-4316C0A3D27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89D247F-82C9-7268-B9A5-8A275849AD0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826B6F-03E7-1F08-7C29-2AFBEC1E80B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A4676EC-CD00-58B7-9F76-CF40DB9303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EEF83B1-306F-8EDF-74A1-43E50D122D7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F9F81E7-8F9B-03A2-EF9C-05EA1D86836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F2670D2-E71E-810E-0E58-DA46565920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7E9425F-8BEF-BCAB-BDB9-F4DA55A3A79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E855C2B-10D9-22C1-0AD4-9D6EB17C62E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E2874E1-3A11-F5F3-9B95-DA65756A862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38D3C25-05C3-EC32-3280-373F67A264A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4368AA9-E63B-8CE1-68FD-5CD2A5F6DDB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9E6F009-66BE-816B-B9C3-9154B11E1A4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1FA55CE-7F41-FCF3-13BB-3BE18254F96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48A327D4-2D7B-88D2-BC88-CEFA5A52A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65B8F60-EA09-3E90-592B-865E8D6FA5E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BE1904-088D-2DA7-779A-414672E03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589" y="1893419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3D6938-F33B-E6FF-3DBA-74488577D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884" y="2034505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2B2AEB-2579-F25A-E583-C49CEF0D09AD}"/>
                </a:ext>
              </a:extLst>
            </p:cNvPr>
            <p:cNvSpPr txBox="1"/>
            <p:nvPr/>
          </p:nvSpPr>
          <p:spPr>
            <a:xfrm>
              <a:off x="8354328" y="1646293"/>
              <a:ext cx="208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part is supplied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F7772A-29EC-1817-E45D-C6F009ED63B2}"/>
                </a:ext>
              </a:extLst>
            </p:cNvPr>
            <p:cNvSpPr txBox="1"/>
            <p:nvPr/>
          </p:nvSpPr>
          <p:spPr>
            <a:xfrm>
              <a:off x="5240477" y="1113179"/>
              <a:ext cx="2580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Students do this part. Note that it will be fairly different to the driver </a:t>
              </a:r>
              <a:r>
                <a:rPr lang="en-US" dirty="0" err="1"/>
                <a:t>intf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081229-DF65-2233-7E7C-43433AB5C89A}"/>
              </a:ext>
            </a:extLst>
          </p:cNvPr>
          <p:cNvGrpSpPr/>
          <p:nvPr/>
        </p:nvGrpSpPr>
        <p:grpSpPr>
          <a:xfrm>
            <a:off x="4195012" y="3797995"/>
            <a:ext cx="504000" cy="312410"/>
            <a:chOff x="1851833" y="2470059"/>
            <a:chExt cx="504000" cy="31241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4B79D12-5CDE-7DE7-F3F2-23E951A614F8}"/>
                </a:ext>
              </a:extLst>
            </p:cNvPr>
            <p:cNvSpPr/>
            <p:nvPr/>
          </p:nvSpPr>
          <p:spPr>
            <a:xfrm>
              <a:off x="1851833" y="2470059"/>
              <a:ext cx="504000" cy="312410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02095AB-D651-6F14-6437-A7C52AFE52A6}"/>
                </a:ext>
              </a:extLst>
            </p:cNvPr>
            <p:cNvGrpSpPr/>
            <p:nvPr/>
          </p:nvGrpSpPr>
          <p:grpSpPr>
            <a:xfrm>
              <a:off x="1915022" y="2527021"/>
              <a:ext cx="381387" cy="179904"/>
              <a:chOff x="1915022" y="2527021"/>
              <a:chExt cx="381387" cy="17990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B0F4EC8-7BB5-2234-7890-8608A15466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15022" y="2527021"/>
                <a:ext cx="166494" cy="170348"/>
                <a:chOff x="1331648" y="987574"/>
                <a:chExt cx="864072" cy="867220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D825D64-58E2-3CB1-78FC-2D5C37ECD1B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F8CAD62-6C0D-7AB9-7164-2473AA53696F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43602A5-4C78-858A-121A-59E9BE262E49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A5C89FE4-79EB-123E-7169-47CC900F052F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96CA885-B03F-C858-E141-855BAC1E024B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0033D2-80EA-09C8-551C-B303567CFBC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BD40A98B-6A4A-DBF0-A9A5-AF9F0D2FB63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6235A7C-608E-7135-413D-122EEE9AA6F9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35D9217-C02F-FFE2-B80B-89E9A6D2D022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654025-9A95-50E0-F3AF-D7BAFF52D7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9915" y="2536577"/>
                <a:ext cx="166494" cy="170348"/>
                <a:chOff x="1331648" y="987574"/>
                <a:chExt cx="864072" cy="86722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3A40D18A-8395-BD78-9119-356366EA947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5AC659A-88FD-CCA8-DABA-B01F735C1F21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5C5367F-D4DD-1295-7382-6637608586A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D01B27-84F3-C9D4-4C59-7D869F29B1E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A24969E-9929-DE9A-A089-2B7FC0752BC5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27BC5C1-8016-5B79-EC5F-A3649D3EE8C0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696C654-2006-3B0E-4ED8-749F064343A9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D1E4040-8A7D-1700-439D-BA276AD12743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095F85E-6199-2A33-E766-72A00BA16C7C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B3B115-D979-1D42-29A8-3ABA7386E009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806098" y="1579218"/>
            <a:chExt cx="7288861" cy="16770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1835892" y="2928187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3326567" y="2563865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041179" y="250791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3319466" y="2017918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5751649" y="2029288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036970" y="1738147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7433676" y="2028133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4973402" y="2028133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6854770" y="2028133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4757047" y="2047794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007" y="241745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143" y="2417457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2552778" y="2922950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806098" y="2477643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6" y="3063313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29" y="307714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667" y="3060522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821942" y="2817564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2562112" y="2014993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808980" y="1579218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1825252" y="2029289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80" y="2156334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2346663" y="2175825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971" y="216227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3807557" y="1841493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817" y="259973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761256" y="2563865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2302" y="2130569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3787811" y="2047794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3319466" y="1621756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57BA2C-1C1B-032D-35AA-2B5C494064D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1635676" y="1777961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0DFA13-B887-97AE-5320-96CDF0747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198" y="2703052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569" y="2065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920" y="2958721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1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4592326-B9EA-3E6F-4247-96A30EBBE6C7}"/>
              </a:ext>
            </a:extLst>
          </p:cNvPr>
          <p:cNvGrpSpPr/>
          <p:nvPr/>
        </p:nvGrpSpPr>
        <p:grpSpPr>
          <a:xfrm>
            <a:off x="3876342" y="1967551"/>
            <a:ext cx="4081751" cy="3367185"/>
            <a:chOff x="3876342" y="1967551"/>
            <a:chExt cx="4081751" cy="33671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FA0E9C-F792-99FB-AA2E-3EB8F2030738}"/>
                </a:ext>
              </a:extLst>
            </p:cNvPr>
            <p:cNvGrpSpPr/>
            <p:nvPr/>
          </p:nvGrpSpPr>
          <p:grpSpPr>
            <a:xfrm>
              <a:off x="4130495" y="1967551"/>
              <a:ext cx="3827598" cy="3367185"/>
              <a:chOff x="869937" y="1077214"/>
              <a:chExt cx="3827598" cy="336718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6A426F8-7099-A94E-9DC8-29A5FF301639}"/>
                  </a:ext>
                </a:extLst>
              </p:cNvPr>
              <p:cNvGrpSpPr/>
              <p:nvPr/>
            </p:nvGrpSpPr>
            <p:grpSpPr>
              <a:xfrm>
                <a:off x="869937" y="1077214"/>
                <a:ext cx="3456384" cy="3367185"/>
                <a:chOff x="5544074" y="1942908"/>
                <a:chExt cx="2628325" cy="2474541"/>
              </a:xfrm>
            </p:grpSpPr>
            <p:sp>
              <p:nvSpPr>
                <p:cNvPr id="80" name="Google Shape;64;p14">
                  <a:extLst>
                    <a:ext uri="{FF2B5EF4-FFF2-40B4-BE49-F238E27FC236}">
                      <a16:creationId xmlns:a16="http://schemas.microsoft.com/office/drawing/2014/main" id="{A2C3EED5-77E7-86F1-6A47-DBB90E780D25}"/>
                    </a:ext>
                  </a:extLst>
                </p:cNvPr>
                <p:cNvSpPr txBox="1"/>
                <p:nvPr/>
              </p:nvSpPr>
              <p:spPr>
                <a:xfrm>
                  <a:off x="5544074" y="2869449"/>
                  <a:ext cx="2628325" cy="1548000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81" name="Google Shape;65;p14">
                  <a:extLst>
                    <a:ext uri="{FF2B5EF4-FFF2-40B4-BE49-F238E27FC236}">
                      <a16:creationId xmlns:a16="http://schemas.microsoft.com/office/drawing/2014/main" id="{00094045-3BDF-0BD6-48E6-33542C1A90E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654780" y="3116482"/>
                  <a:ext cx="966574" cy="11699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" name="Google Shape;66;p14">
                  <a:extLst>
                    <a:ext uri="{FF2B5EF4-FFF2-40B4-BE49-F238E27FC236}">
                      <a16:creationId xmlns:a16="http://schemas.microsoft.com/office/drawing/2014/main" id="{CC223B68-945A-458B-188D-5DA5B8D807B3}"/>
                    </a:ext>
                  </a:extLst>
                </p:cNvPr>
                <p:cNvSpPr txBox="1"/>
                <p:nvPr/>
              </p:nvSpPr>
              <p:spPr>
                <a:xfrm>
                  <a:off x="6532175" y="2965250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3" name="Google Shape;67;p14">
                  <a:extLst>
                    <a:ext uri="{FF2B5EF4-FFF2-40B4-BE49-F238E27FC236}">
                      <a16:creationId xmlns:a16="http://schemas.microsoft.com/office/drawing/2014/main" id="{D8F10DDA-3732-20F8-F08E-D329E4D1C216}"/>
                    </a:ext>
                  </a:extLst>
                </p:cNvPr>
                <p:cNvSpPr txBox="1"/>
                <p:nvPr/>
              </p:nvSpPr>
              <p:spPr>
                <a:xfrm>
                  <a:off x="7299175" y="2965249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4" name="Google Shape;68;p14">
                  <a:extLst>
                    <a:ext uri="{FF2B5EF4-FFF2-40B4-BE49-F238E27FC236}">
                      <a16:creationId xmlns:a16="http://schemas.microsoft.com/office/drawing/2014/main" id="{683A5F34-4D30-CD80-EF0E-F777714D0EC0}"/>
                    </a:ext>
                  </a:extLst>
                </p:cNvPr>
                <p:cNvSpPr txBox="1"/>
                <p:nvPr/>
              </p:nvSpPr>
              <p:spPr>
                <a:xfrm>
                  <a:off x="6730125" y="1942908"/>
                  <a:ext cx="1115100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5" name="Google Shape;76;p14">
                  <a:extLst>
                    <a:ext uri="{FF2B5EF4-FFF2-40B4-BE49-F238E27FC236}">
                      <a16:creationId xmlns:a16="http://schemas.microsoft.com/office/drawing/2014/main" id="{D714FFCE-431C-B438-709B-6EECC2D28F9A}"/>
                    </a:ext>
                  </a:extLst>
                </p:cNvPr>
                <p:cNvSpPr txBox="1"/>
                <p:nvPr/>
              </p:nvSpPr>
              <p:spPr>
                <a:xfrm>
                  <a:off x="6996825" y="3664625"/>
                  <a:ext cx="8484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File system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3A3FCCA-07CD-1123-5C8A-25B6DCAE0E3A}"/>
                  </a:ext>
                </a:extLst>
              </p:cNvPr>
              <p:cNvGrpSpPr/>
              <p:nvPr/>
            </p:nvGrpSpPr>
            <p:grpSpPr>
              <a:xfrm>
                <a:off x="2491553" y="1482912"/>
                <a:ext cx="1081917" cy="861194"/>
                <a:chOff x="5835034" y="1387153"/>
                <a:chExt cx="1081917" cy="86119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44AB126-CCE1-0454-8892-D21638D9D05A}"/>
                    </a:ext>
                  </a:extLst>
                </p:cNvPr>
                <p:cNvGrpSpPr/>
                <p:nvPr/>
              </p:nvGrpSpPr>
              <p:grpSpPr>
                <a:xfrm>
                  <a:off x="5835034" y="1532530"/>
                  <a:ext cx="1081917" cy="601715"/>
                  <a:chOff x="1851833" y="2470059"/>
                  <a:chExt cx="504000" cy="3124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D53B078-2364-D054-4423-5593E2D2DCA5}"/>
                      </a:ext>
                    </a:extLst>
                  </p:cNvPr>
                  <p:cNvSpPr/>
                  <p:nvPr/>
                </p:nvSpPr>
                <p:spPr>
                  <a:xfrm>
                    <a:off x="1851833" y="2470059"/>
                    <a:ext cx="504000" cy="312410"/>
                  </a:xfrm>
                  <a:prstGeom prst="rect">
                    <a:avLst/>
                  </a:prstGeom>
                  <a:solidFill>
                    <a:srgbClr val="9AA8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B60D46FA-8F9C-E3C8-0AA9-1AD620D1A845}"/>
                      </a:ext>
                    </a:extLst>
                  </p:cNvPr>
                  <p:cNvGrpSpPr/>
                  <p:nvPr/>
                </p:nvGrpSpPr>
                <p:grpSpPr>
                  <a:xfrm>
                    <a:off x="1915022" y="2527021"/>
                    <a:ext cx="381387" cy="179904"/>
                    <a:chOff x="1915022" y="2527021"/>
                    <a:chExt cx="381387" cy="179904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A19E558-C3E1-854C-27BF-3A8E8AD0B2C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915022" y="2527021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03E5616D-7A54-3CCF-FD79-A2FB45674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ln w="19050">
                        <a:solidFill>
                          <a:srgbClr val="A5D16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42FADEE-69D3-2EAF-640A-B87F2BA29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130EFD7-A52C-AA28-FBD2-5FA067609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1A1A0C1B-CA6D-7DF0-38A9-CE95F42F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75DDD00-ACA9-75A3-19F1-F72A2A453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80AF4F5E-A417-49D5-EDE1-9176075D89B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E0CD1684-C1A2-A3F4-2091-586610A834FA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63DCF4D-229E-5944-6848-6BE15FA02E1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5D6B6B4E-A3AE-6416-955C-AA42D167FA8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86D3E2A6-03C1-8160-4257-9D8601B3F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29915" y="2536577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8D7C9BAF-39F6-7FAB-4FDF-237269CE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rgbClr val="FFD37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5754C6C2-3A7F-D4F2-FC64-64D6104C4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76DEC93A-F03E-1769-04A0-20E46AF24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45318639-B8D0-1088-E399-AB9C510AA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A171C3B-40DC-5D89-2FC8-90A4C66B5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CCFE764-E8C1-EAF7-14EC-6897BA4D9453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092DA328-3E7D-FEBD-89E5-8A7B83D2D088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657AA6A-AB61-E4DD-37EA-08781E77FF5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427A5EB1-14B6-771D-2D38-98F827EA465F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</p:grpSp>
              </p:grp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9EB3547-A7E1-5E2C-D5B6-7A810CBF07B4}"/>
                    </a:ext>
                  </a:extLst>
                </p:cNvPr>
                <p:cNvCxnSpPr/>
                <p:nvPr/>
              </p:nvCxnSpPr>
              <p:spPr>
                <a:xfrm>
                  <a:off x="6589073" y="1418430"/>
                  <a:ext cx="0" cy="22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A03312-D10F-A3A2-7240-D8D5BC5E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791" y="2022339"/>
                  <a:ext cx="0" cy="2260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F732FEA-08A1-C7B7-500A-FE23383F8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1032" y="1986850"/>
                  <a:ext cx="0" cy="257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1AF8420-807E-751F-1BE1-4C47B054F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7410" y="1387153"/>
                  <a:ext cx="0" cy="253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512B42A-9321-3244-055D-52ED06377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904" y="1522386"/>
                <a:ext cx="0" cy="81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0044E5-D006-4113-688E-7B11BB580579}"/>
                  </a:ext>
                </a:extLst>
              </p:cNvPr>
              <p:cNvSpPr txBox="1"/>
              <p:nvPr/>
            </p:nvSpPr>
            <p:spPr>
              <a:xfrm>
                <a:off x="3647247" y="1727544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 pitchFamily="2" charset="0"/>
                  </a:rPr>
                  <a:t>signal</a:t>
                </a:r>
                <a:r>
                  <a:rPr lang="en-US" sz="1600" dirty="0"/>
                  <a:t>()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89EE63-E882-309E-66DB-49F0DF36389C}"/>
                </a:ext>
              </a:extLst>
            </p:cNvPr>
            <p:cNvSpPr txBox="1"/>
            <p:nvPr/>
          </p:nvSpPr>
          <p:spPr>
            <a:xfrm>
              <a:off x="3876342" y="2448210"/>
              <a:ext cx="1911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Shared memory between kernel and client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28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5624</TotalTime>
  <Words>146</Words>
  <Application>Microsoft Macintosh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Parker</dc:creator>
  <cp:lastModifiedBy>Lucy Parker</cp:lastModifiedBy>
  <cp:revision>9</cp:revision>
  <dcterms:created xsi:type="dcterms:W3CDTF">2023-04-13T21:49:01Z</dcterms:created>
  <dcterms:modified xsi:type="dcterms:W3CDTF">2023-09-13T01:10:18Z</dcterms:modified>
</cp:coreProperties>
</file>