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/>
    <p:restoredTop sz="94795"/>
  </p:normalViewPr>
  <p:slideViewPr>
    <p:cSldViewPr snapToGrid="0">
      <p:cViewPr varScale="1">
        <p:scale>
          <a:sx n="167" d="100"/>
          <a:sy n="16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A6CBE180-27FD-60BD-5D8C-43168B2DDAE6}"/>
              </a:ext>
            </a:extLst>
          </p:cNvPr>
          <p:cNvGrpSpPr/>
          <p:nvPr/>
        </p:nvGrpSpPr>
        <p:grpSpPr>
          <a:xfrm>
            <a:off x="2625400" y="2613211"/>
            <a:ext cx="5785720" cy="2594105"/>
            <a:chOff x="2625400" y="2613211"/>
            <a:chExt cx="5785720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5898511" y="409139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53B604-4206-1183-93C1-07DA870E1C0B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 flipH="1" flipV="1">
              <a:off x="5646752" y="4110369"/>
              <a:ext cx="251759" cy="2906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708ECF-E429-3C5C-0D1F-1BAAE1878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29" y="4401044"/>
              <a:ext cx="255082" cy="5480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7578626" y="3535435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5889945" y="3289329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6836580" y="3539007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610022" y="3598976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323391" y="3909454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6" idx="3"/>
            </p:cNvCxnSpPr>
            <p:nvPr/>
          </p:nvCxnSpPr>
          <p:spPr>
            <a:xfrm flipH="1">
              <a:off x="5653934" y="3587741"/>
              <a:ext cx="192468" cy="1562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stCxn id="118" idx="1"/>
              <a:endCxn id="233" idx="3"/>
            </p:cNvCxnSpPr>
            <p:nvPr/>
          </p:nvCxnSpPr>
          <p:spPr>
            <a:xfrm flipH="1" flipV="1">
              <a:off x="5639886" y="2811954"/>
              <a:ext cx="250059" cy="7870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213" y="440069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467" y="4125164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5491" y="3154971"/>
              <a:ext cx="289789" cy="123648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 flipV="1">
              <a:off x="5659556" y="3598976"/>
              <a:ext cx="230389" cy="106017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641B32C-B415-71B8-743A-03D29DA1B09C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 flipV="1">
              <a:off x="3452096" y="2811954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255" idx="3"/>
            </p:cNvCxnSpPr>
            <p:nvPr/>
          </p:nvCxnSpPr>
          <p:spPr>
            <a:xfrm flipH="1" flipV="1">
              <a:off x="5646752" y="4110369"/>
              <a:ext cx="251759" cy="29067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3429" y="4401044"/>
              <a:ext cx="255082" cy="5480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14" y="481683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9409CB-B14A-BC58-1380-FF34DBD03643}"/>
              </a:ext>
            </a:extLst>
          </p:cNvPr>
          <p:cNvSpPr/>
          <p:nvPr/>
        </p:nvSpPr>
        <p:spPr>
          <a:xfrm>
            <a:off x="2907777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F54680-1C4A-BC6E-6905-91C77A865DD6}"/>
              </a:ext>
            </a:extLst>
          </p:cNvPr>
          <p:cNvSpPr/>
          <p:nvPr/>
        </p:nvSpPr>
        <p:spPr>
          <a:xfrm>
            <a:off x="5610240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2D428-4409-0260-9871-C048AB066413}"/>
              </a:ext>
            </a:extLst>
          </p:cNvPr>
          <p:cNvSpPr/>
          <p:nvPr/>
        </p:nvSpPr>
        <p:spPr>
          <a:xfrm>
            <a:off x="8380385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C48DD-26A1-B6A6-082D-A6AC7F0F3F94}"/>
              </a:ext>
            </a:extLst>
          </p:cNvPr>
          <p:cNvSpPr/>
          <p:nvPr/>
        </p:nvSpPr>
        <p:spPr>
          <a:xfrm>
            <a:off x="8395153" y="388228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5BA87B-38D9-8B82-A754-40F8E79CFA3E}"/>
              </a:ext>
            </a:extLst>
          </p:cNvPr>
          <p:cNvSpPr/>
          <p:nvPr/>
        </p:nvSpPr>
        <p:spPr>
          <a:xfrm>
            <a:off x="2907777" y="386715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304E7-22A9-BC90-7F1D-D200C3A9807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55849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1223D-3270-AF1E-C719-AAB5186FE53C}"/>
              </a:ext>
            </a:extLst>
          </p:cNvPr>
          <p:cNvCxnSpPr/>
          <p:nvPr/>
        </p:nvCxnSpPr>
        <p:spPr>
          <a:xfrm>
            <a:off x="4347937" y="2735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C9219D-4C3A-E513-5236-3D66449F889F}"/>
              </a:ext>
            </a:extLst>
          </p:cNvPr>
          <p:cNvCxnSpPr/>
          <p:nvPr/>
        </p:nvCxnSpPr>
        <p:spPr>
          <a:xfrm>
            <a:off x="7156249" y="273015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B1225-93EF-6D58-5588-1D41690173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555849" y="3090197"/>
            <a:ext cx="0" cy="7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85F64-2716-0D45-F6E9-2374F10C2C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28457" y="3090197"/>
            <a:ext cx="14768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DA7AF-707E-7084-F99D-E8C1AD473ACC}"/>
              </a:ext>
            </a:extLst>
          </p:cNvPr>
          <p:cNvSpPr txBox="1"/>
          <p:nvPr/>
        </p:nvSpPr>
        <p:spPr>
          <a:xfrm>
            <a:off x="3231415" y="1570777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D6F2D-4302-D229-6DDC-0165E6082C48}"/>
              </a:ext>
            </a:extLst>
          </p:cNvPr>
          <p:cNvSpPr txBox="1"/>
          <p:nvPr/>
        </p:nvSpPr>
        <p:spPr>
          <a:xfrm>
            <a:off x="3031751" y="405024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EB6F9-0D02-D468-C37A-CD7FFC4F4D68}"/>
              </a:ext>
            </a:extLst>
          </p:cNvPr>
          <p:cNvSpPr txBox="1"/>
          <p:nvPr/>
        </p:nvSpPr>
        <p:spPr>
          <a:xfrm>
            <a:off x="3031751" y="243776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FF194-C0F4-DFB7-6D32-B15AC9D0BE95}"/>
              </a:ext>
            </a:extLst>
          </p:cNvPr>
          <p:cNvSpPr txBox="1"/>
          <p:nvPr/>
        </p:nvSpPr>
        <p:spPr>
          <a:xfrm>
            <a:off x="5742324" y="2447625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11046-461D-6EE0-7453-DF7F355ECA45}"/>
              </a:ext>
            </a:extLst>
          </p:cNvPr>
          <p:cNvSpPr txBox="1"/>
          <p:nvPr/>
        </p:nvSpPr>
        <p:spPr>
          <a:xfrm>
            <a:off x="8475180" y="244930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5CECC-F2C5-D6B2-4476-1DADC723FCAF}"/>
              </a:ext>
            </a:extLst>
          </p:cNvPr>
          <p:cNvSpPr txBox="1"/>
          <p:nvPr/>
        </p:nvSpPr>
        <p:spPr>
          <a:xfrm>
            <a:off x="8611177" y="4057917"/>
            <a:ext cx="106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AA91E-114F-5BA5-E69C-14CBBCA0F84D}"/>
              </a:ext>
            </a:extLst>
          </p:cNvPr>
          <p:cNvSpPr txBox="1"/>
          <p:nvPr/>
        </p:nvSpPr>
        <p:spPr>
          <a:xfrm>
            <a:off x="2904107" y="3294072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0E26-BDE6-6B47-A0C2-31670488B3BF}"/>
              </a:ext>
            </a:extLst>
          </p:cNvPr>
          <p:cNvSpPr txBox="1"/>
          <p:nvPr/>
        </p:nvSpPr>
        <p:spPr>
          <a:xfrm>
            <a:off x="8395153" y="3316964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1FB7C-3B95-781C-E5C9-EDC051F670DB}"/>
              </a:ext>
            </a:extLst>
          </p:cNvPr>
          <p:cNvSpPr txBox="1"/>
          <p:nvPr/>
        </p:nvSpPr>
        <p:spPr>
          <a:xfrm>
            <a:off x="4531697" y="2403737"/>
            <a:ext cx="86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0E43-F3C1-D6A8-9A6C-4E6FA6353A96}"/>
              </a:ext>
            </a:extLst>
          </p:cNvPr>
          <p:cNvSpPr txBox="1"/>
          <p:nvPr/>
        </p:nvSpPr>
        <p:spPr>
          <a:xfrm>
            <a:off x="7294393" y="2370117"/>
            <a:ext cx="76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EC0E2-306D-5207-28F2-9FDC8B202489}"/>
              </a:ext>
            </a:extLst>
          </p:cNvPr>
          <p:cNvSpPr txBox="1"/>
          <p:nvPr/>
        </p:nvSpPr>
        <p:spPr>
          <a:xfrm>
            <a:off x="8760884" y="1545434"/>
            <a:ext cx="5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D68F55-BBF3-04BD-64AE-915E0716E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028457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EF71D3-4BFD-C5FD-2C6A-4E829539524D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1674778" y="2457042"/>
            <a:chExt cx="7288861" cy="16770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81229-DF65-2233-7E7C-43433AB5C89A}"/>
                </a:ext>
              </a:extLst>
            </p:cNvPr>
            <p:cNvGrpSpPr/>
            <p:nvPr/>
          </p:nvGrpSpPr>
          <p:grpSpPr>
            <a:xfrm>
              <a:off x="4195012" y="3797995"/>
              <a:ext cx="504000" cy="312410"/>
              <a:chOff x="1851833" y="2470059"/>
              <a:chExt cx="504000" cy="31241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4B79D12-5CDE-7DE7-F3F2-23E951A614F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2095AB-D651-6F14-6437-A7C52AFE52A6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B0F4EC8-7BB5-2234-7890-8608A15466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9D825D64-58E2-3CB1-78FC-2D5C37ECD1B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8CAD62-6C0D-7AB9-7164-2473AA5369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43602A5-4C78-858A-121A-59E9BE262E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5C89FE4-79EB-123E-7169-47CC900F052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D96CA885-B03F-C858-E141-855BAC1E024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550033D2-80EA-09C8-551C-B303567CFB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BD40A98B-6A4A-DBF0-A9A5-AF9F0D2FB63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86235A7C-608E-7135-413D-122EEE9AA6F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35D9217-C02F-FFE2-B80B-89E9A6D2D0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B6654025-9A95-50E0-F3AF-D7BAFF52D7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A40D18A-8395-BD78-9119-356366EA947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C5AC659A-88FD-CCA8-DABA-B01F735C1F2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5C5367F-D4DD-1295-7382-6637608586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4D01B27-84F3-C9D4-4C59-7D869F29B1E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A24969E-9929-DE9A-A089-2B7FC0752B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027BC5C1-8016-5B79-EC5F-A3649D3EE8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7696C654-2006-3B0E-4ED8-749F064343A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8D1E4040-8A7D-1700-439D-BA276AD127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095F85E-6199-2A33-E766-72A00BA16C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2704572" y="3806011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4195247" y="3441689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909859" y="3385741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4188146" y="2895742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6620329" y="2907112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905650" y="2615971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8302356" y="2905957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5842082" y="2905957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7723450" y="2905957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625727" y="2925618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87" y="3295281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823" y="3295281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3421458" y="3800774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1674778" y="3355467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982126" y="394113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09" y="395496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347" y="3938346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90622" y="3695388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3430792" y="2892817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1677660" y="2457042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2693932" y="2907113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034158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43" y="305364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1" y="3040099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4676237" y="2719317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97" y="347755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29936" y="344168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982" y="3008393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4656491" y="2925618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4188146" y="2499580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249" y="294353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00" y="3836545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C54B3-AA48-1C0E-3F14-65C7C67E252D}"/>
                </a:ext>
              </a:extLst>
            </p:cNvPr>
            <p:cNvGrpSpPr/>
            <p:nvPr/>
          </p:nvGrpSpPr>
          <p:grpSpPr>
            <a:xfrm>
              <a:off x="2704150" y="3424839"/>
              <a:ext cx="504000" cy="312410"/>
              <a:chOff x="1851833" y="2470059"/>
              <a:chExt cx="504000" cy="312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50A606-8823-8F3A-B0BA-2C4B3A052E1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2C2979-1011-AFBD-AF7D-96E9AB5DF46C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131F2FD-5E96-9BDD-8326-94B53B2475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2A56D3A-E5EF-8A8C-96FA-39B34A2B9B9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D8BBA49-0ED4-8606-C8BD-C5628115A43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9BA2355-D49A-7917-D49D-95331834691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5123B5E-8F24-D9AA-5CBC-601C8C7A8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B75BF6CF-3DC5-2952-9D76-87D266D0A6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C759CAC-31D5-8380-F0F3-00EBFB9EECE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6540486-754A-175F-D85A-B88E1EB64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DFF4419-9A32-F144-4815-76DDF7A05D8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796B658F-D118-7011-C99D-6C3975A8C10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6C650B8-BAB9-914E-0F24-8182488B96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9C6AD175-6F7F-DA2E-8857-702A8A908A9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FB082988-2A80-9E41-37DB-BA7FFAA6256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CDC7F94-2179-7372-84F6-2F2D6BDE67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B85449-9D66-E90F-F55E-5704908C08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9C7A1B4-A431-6720-ADC9-DE42EEF250F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7228C5B-1046-1751-A604-4775AC594A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0F210B9C-48B3-F018-EC8C-91D52905239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45445B1D-566A-1B92-9C52-230693617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0398363-DE1C-9168-278D-9A4B29802A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637DDC-9698-F69A-571A-6CD2AEE03FD9}"/>
                </a:ext>
              </a:extLst>
            </p:cNvPr>
            <p:cNvSpPr/>
            <p:nvPr/>
          </p:nvSpPr>
          <p:spPr>
            <a:xfrm>
              <a:off x="3421036" y="341960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48F67-C100-C08B-9096-D7A465DB37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587" y="357379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AutoShape 29">
              <a:extLst>
                <a:ext uri="{FF2B5EF4-FFF2-40B4-BE49-F238E27FC236}">
                  <a16:creationId xmlns:a16="http://schemas.microsoft.com/office/drawing/2014/main" id="{6E12FD7E-3E7D-6B7A-3F4B-DBBB7856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78" y="34553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E7E5F7B-C153-BA01-A02C-A218913F1D7A}"/>
                </a:ext>
              </a:extLst>
            </p:cNvPr>
            <p:cNvGrpSpPr/>
            <p:nvPr/>
          </p:nvGrpSpPr>
          <p:grpSpPr>
            <a:xfrm>
              <a:off x="2696948" y="2501279"/>
              <a:ext cx="504000" cy="312410"/>
              <a:chOff x="1851833" y="2470059"/>
              <a:chExt cx="504000" cy="31241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87B26DD-646A-A508-D515-5E3D78ADB4D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E10B3DF-21B2-93E2-5BD1-FD05C5DCD8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A48464A-729D-0EE8-CA71-C11C61869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F4AF3442-5CC3-BDCC-D7A2-42A85969C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B0B0777-911A-63A2-A87E-0716F6A5D6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0F9296-C420-4CFC-968C-20E32460E45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FF327290-A948-E381-27E1-D7EFC5664F0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31D831A1-4E55-069D-7C51-261837A0BCD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C5727485-C063-B6ED-DED5-3F39B9DB12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FADA6F21-B20B-F691-8E01-B06ED67E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621C59F1-A26B-E6EA-C797-90AAE32044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5421CE6-0460-DE34-4F7A-28C0629BA0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B36F8A43-BC34-755C-175C-8E7AA35E6C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7B6E00D-53B5-8C13-F7A9-5E4DC10873E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6A0139B2-B2DD-76BF-4028-819ED4FD1BA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27CF23C-4031-0737-EF56-131D72E5936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FA18AB3D-CC52-CEFD-2E40-0D3AEDF6AA0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6C74D029-851F-E371-078D-FFCA66CB8D1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3D324D6-887C-852F-1B0C-B0D7655861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9EE6953-6149-23F1-F107-E1B21B8AC6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AD2F5376-6E7B-1F13-2BCE-7C6207922B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B447021B-0A5F-FB0B-D0D3-0829D82D14C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FF55A67-68D9-18F6-D0F0-530F78DEBAFB}"/>
                </a:ext>
              </a:extLst>
            </p:cNvPr>
            <p:cNvSpPr/>
            <p:nvPr/>
          </p:nvSpPr>
          <p:spPr>
            <a:xfrm>
              <a:off x="3413834" y="249604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2474BE1-476D-42D8-C02A-797B1981AF98}"/>
                </a:ext>
              </a:extLst>
            </p:cNvPr>
            <p:cNvCxnSpPr>
              <a:cxnSpLocks/>
            </p:cNvCxnSpPr>
            <p:nvPr/>
          </p:nvCxnSpPr>
          <p:spPr>
            <a:xfrm>
              <a:off x="3198385" y="265023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utoShape 29">
              <a:extLst>
                <a:ext uri="{FF2B5EF4-FFF2-40B4-BE49-F238E27FC236}">
                  <a16:creationId xmlns:a16="http://schemas.microsoft.com/office/drawing/2014/main" id="{378B2ADE-83B0-E244-C2D5-CCF812DC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976" y="253181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F439F67-32C5-C4CB-F505-781B5BACFF4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57893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CC64566-B264-6CD4-8ED1-BD6BEFDC38AB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3" y="358275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E6FC37A-7BD7-0F2E-E2B5-79417503DED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51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66391DC-0448-C207-62F3-009C099B941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704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175</Words>
  <Application>Microsoft Macintosh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11</cp:revision>
  <dcterms:created xsi:type="dcterms:W3CDTF">2023-04-13T21:49:01Z</dcterms:created>
  <dcterms:modified xsi:type="dcterms:W3CDTF">2023-10-05T07:15:25Z</dcterms:modified>
</cp:coreProperties>
</file>