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3" r:id="rId11"/>
    <p:sldId id="265" r:id="rId12"/>
    <p:sldId id="266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72"/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753"/>
  </p:normalViewPr>
  <p:slideViewPr>
    <p:cSldViewPr snapToGrid="0">
      <p:cViewPr varScale="1">
        <p:scale>
          <a:sx n="106" d="100"/>
          <a:sy n="10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21B06CA-91C1-3D0D-04B7-73E4E932FA51}"/>
              </a:ext>
            </a:extLst>
          </p:cNvPr>
          <p:cNvGrpSpPr/>
          <p:nvPr/>
        </p:nvGrpSpPr>
        <p:grpSpPr>
          <a:xfrm>
            <a:off x="3293220" y="2037859"/>
            <a:ext cx="6245344" cy="2594105"/>
            <a:chOff x="2625400" y="2613211"/>
            <a:chExt cx="6245344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6358135" y="4080162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8038250" y="3524200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6349569" y="3278094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7296204" y="3527772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</p:cNvCxnSpPr>
            <p:nvPr/>
          </p:nvCxnSpPr>
          <p:spPr>
            <a:xfrm>
              <a:off x="7069646" y="3587741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3015" y="3898219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>
              <a:off x="5653934" y="3576506"/>
              <a:ext cx="652092" cy="167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 flipV="1">
              <a:off x="5639886" y="2811954"/>
              <a:ext cx="709683" cy="77578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37" y="4389459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091" y="411392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  <a:endCxn id="272" idx="3"/>
            </p:cNvCxnSpPr>
            <p:nvPr/>
          </p:nvCxnSpPr>
          <p:spPr>
            <a:xfrm flipH="1" flipV="1">
              <a:off x="5639886" y="3208116"/>
              <a:ext cx="705958" cy="111885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stCxn id="319" idx="3"/>
            </p:cNvCxnSpPr>
            <p:nvPr/>
          </p:nvCxnSpPr>
          <p:spPr>
            <a:xfrm flipV="1">
              <a:off x="5634863" y="3587741"/>
              <a:ext cx="714706" cy="103769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flipH="1" flipV="1">
              <a:off x="5646752" y="4110369"/>
              <a:ext cx="711383" cy="279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  <a:endCxn id="296" idx="3"/>
            </p:cNvCxnSpPr>
            <p:nvPr/>
          </p:nvCxnSpPr>
          <p:spPr>
            <a:xfrm flipH="1">
              <a:off x="5634863" y="4415321"/>
              <a:ext cx="718228" cy="60627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18197" y="5002335"/>
              <a:ext cx="304291" cy="201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3DC95D1-BC90-7221-A37D-054EC9C73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280178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AF6F83-688F-C2FB-63E9-7065E97B500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67" y="4620297"/>
              <a:ext cx="309651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9409CB-B14A-BC58-1380-FF34DBD03643}"/>
              </a:ext>
            </a:extLst>
          </p:cNvPr>
          <p:cNvSpPr/>
          <p:nvPr/>
        </p:nvSpPr>
        <p:spPr>
          <a:xfrm>
            <a:off x="2907777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F54680-1C4A-BC6E-6905-91C77A865DD6}"/>
              </a:ext>
            </a:extLst>
          </p:cNvPr>
          <p:cNvSpPr/>
          <p:nvPr/>
        </p:nvSpPr>
        <p:spPr>
          <a:xfrm>
            <a:off x="5610240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2D428-4409-0260-9871-C048AB066413}"/>
              </a:ext>
            </a:extLst>
          </p:cNvPr>
          <p:cNvSpPr/>
          <p:nvPr/>
        </p:nvSpPr>
        <p:spPr>
          <a:xfrm>
            <a:off x="8380385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C48DD-26A1-B6A6-082D-A6AC7F0F3F94}"/>
              </a:ext>
            </a:extLst>
          </p:cNvPr>
          <p:cNvSpPr/>
          <p:nvPr/>
        </p:nvSpPr>
        <p:spPr>
          <a:xfrm>
            <a:off x="8395153" y="388228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5BA87B-38D9-8B82-A754-40F8E79CFA3E}"/>
              </a:ext>
            </a:extLst>
          </p:cNvPr>
          <p:cNvSpPr/>
          <p:nvPr/>
        </p:nvSpPr>
        <p:spPr>
          <a:xfrm>
            <a:off x="2907777" y="386715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304E7-22A9-BC90-7F1D-D200C3A9807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55849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1223D-3270-AF1E-C719-AAB5186FE53C}"/>
              </a:ext>
            </a:extLst>
          </p:cNvPr>
          <p:cNvCxnSpPr/>
          <p:nvPr/>
        </p:nvCxnSpPr>
        <p:spPr>
          <a:xfrm>
            <a:off x="4347937" y="2735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C9219D-4C3A-E513-5236-3D66449F889F}"/>
              </a:ext>
            </a:extLst>
          </p:cNvPr>
          <p:cNvCxnSpPr/>
          <p:nvPr/>
        </p:nvCxnSpPr>
        <p:spPr>
          <a:xfrm>
            <a:off x="7156249" y="273015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B1225-93EF-6D58-5588-1D41690173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555849" y="3090197"/>
            <a:ext cx="0" cy="7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85F64-2716-0D45-F6E9-2374F10C2C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28457" y="3090197"/>
            <a:ext cx="14768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DA7AF-707E-7084-F99D-E8C1AD473ACC}"/>
              </a:ext>
            </a:extLst>
          </p:cNvPr>
          <p:cNvSpPr txBox="1"/>
          <p:nvPr/>
        </p:nvSpPr>
        <p:spPr>
          <a:xfrm>
            <a:off x="3231415" y="1570777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D6F2D-4302-D229-6DDC-0165E6082C48}"/>
              </a:ext>
            </a:extLst>
          </p:cNvPr>
          <p:cNvSpPr txBox="1"/>
          <p:nvPr/>
        </p:nvSpPr>
        <p:spPr>
          <a:xfrm>
            <a:off x="3031751" y="405024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EB6F9-0D02-D468-C37A-CD7FFC4F4D68}"/>
              </a:ext>
            </a:extLst>
          </p:cNvPr>
          <p:cNvSpPr txBox="1"/>
          <p:nvPr/>
        </p:nvSpPr>
        <p:spPr>
          <a:xfrm>
            <a:off x="3031751" y="243776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FF194-C0F4-DFB7-6D32-B15AC9D0BE95}"/>
              </a:ext>
            </a:extLst>
          </p:cNvPr>
          <p:cNvSpPr txBox="1"/>
          <p:nvPr/>
        </p:nvSpPr>
        <p:spPr>
          <a:xfrm>
            <a:off x="5742324" y="2447625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11046-461D-6EE0-7453-DF7F355ECA45}"/>
              </a:ext>
            </a:extLst>
          </p:cNvPr>
          <p:cNvSpPr txBox="1"/>
          <p:nvPr/>
        </p:nvSpPr>
        <p:spPr>
          <a:xfrm>
            <a:off x="8475180" y="244930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5CECC-F2C5-D6B2-4476-1DADC723FCAF}"/>
              </a:ext>
            </a:extLst>
          </p:cNvPr>
          <p:cNvSpPr txBox="1"/>
          <p:nvPr/>
        </p:nvSpPr>
        <p:spPr>
          <a:xfrm>
            <a:off x="8611177" y="4057917"/>
            <a:ext cx="106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AA91E-114F-5BA5-E69C-14CBBCA0F84D}"/>
              </a:ext>
            </a:extLst>
          </p:cNvPr>
          <p:cNvSpPr txBox="1"/>
          <p:nvPr/>
        </p:nvSpPr>
        <p:spPr>
          <a:xfrm>
            <a:off x="2904107" y="3294072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0E26-BDE6-6B47-A0C2-31670488B3BF}"/>
              </a:ext>
            </a:extLst>
          </p:cNvPr>
          <p:cNvSpPr txBox="1"/>
          <p:nvPr/>
        </p:nvSpPr>
        <p:spPr>
          <a:xfrm>
            <a:off x="8395153" y="3316964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1FB7C-3B95-781C-E5C9-EDC051F670DB}"/>
              </a:ext>
            </a:extLst>
          </p:cNvPr>
          <p:cNvSpPr txBox="1"/>
          <p:nvPr/>
        </p:nvSpPr>
        <p:spPr>
          <a:xfrm>
            <a:off x="4531697" y="2403737"/>
            <a:ext cx="86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0E43-F3C1-D6A8-9A6C-4E6FA6353A96}"/>
              </a:ext>
            </a:extLst>
          </p:cNvPr>
          <p:cNvSpPr txBox="1"/>
          <p:nvPr/>
        </p:nvSpPr>
        <p:spPr>
          <a:xfrm>
            <a:off x="7294393" y="2370117"/>
            <a:ext cx="76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EC0E2-306D-5207-28F2-9FDC8B202489}"/>
              </a:ext>
            </a:extLst>
          </p:cNvPr>
          <p:cNvSpPr txBox="1"/>
          <p:nvPr/>
        </p:nvSpPr>
        <p:spPr>
          <a:xfrm>
            <a:off x="8760884" y="1545434"/>
            <a:ext cx="5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D68F55-BBF3-04BD-64AE-915E0716E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028457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539111F-E476-43D8-1F53-A0F6B650A634}"/>
              </a:ext>
            </a:extLst>
          </p:cNvPr>
          <p:cNvGrpSpPr/>
          <p:nvPr/>
        </p:nvGrpSpPr>
        <p:grpSpPr>
          <a:xfrm>
            <a:off x="2904107" y="2295094"/>
            <a:ext cx="5732046" cy="720080"/>
            <a:chOff x="2904107" y="2295094"/>
            <a:chExt cx="5732046" cy="72008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7D93587-A12C-085B-E1EC-878C0EC7EEE2}"/>
                </a:ext>
              </a:extLst>
            </p:cNvPr>
            <p:cNvSpPr/>
            <p:nvPr/>
          </p:nvSpPr>
          <p:spPr>
            <a:xfrm>
              <a:off x="2904107" y="2295094"/>
              <a:ext cx="1296144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Ethernet headers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975F70D-F0E6-17F7-F492-5B5BD09C8F4B}"/>
                </a:ext>
              </a:extLst>
            </p:cNvPr>
            <p:cNvSpPr/>
            <p:nvPr/>
          </p:nvSpPr>
          <p:spPr>
            <a:xfrm>
              <a:off x="7340009" y="2295094"/>
              <a:ext cx="1296144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A27C30-20CC-4325-7F60-8F5A3D6DBA02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4200251" y="2655134"/>
              <a:ext cx="921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90FC39-695B-C851-C124-47AE56DA9C70}"/>
                </a:ext>
              </a:extLst>
            </p:cNvPr>
            <p:cNvSpPr txBox="1"/>
            <p:nvPr/>
          </p:nvSpPr>
          <p:spPr>
            <a:xfrm>
              <a:off x="7467917" y="2485857"/>
              <a:ext cx="1040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Payload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EEF758-6D00-47DA-CC13-EB7E15376A09}"/>
                </a:ext>
              </a:extLst>
            </p:cNvPr>
            <p:cNvSpPr txBox="1"/>
            <p:nvPr/>
          </p:nvSpPr>
          <p:spPr>
            <a:xfrm>
              <a:off x="4342407" y="2316580"/>
              <a:ext cx="651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4424F3C-952D-E3AD-8188-0E903E0BC432}"/>
                </a:ext>
              </a:extLst>
            </p:cNvPr>
            <p:cNvSpPr/>
            <p:nvPr/>
          </p:nvSpPr>
          <p:spPr>
            <a:xfrm>
              <a:off x="5122058" y="2295094"/>
              <a:ext cx="1296144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 headers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FDDFF-2B8B-BAA9-9B26-1A4A4DB8BE63}"/>
                </a:ext>
              </a:extLst>
            </p:cNvPr>
            <p:cNvCxnSpPr>
              <a:cxnSpLocks/>
              <a:stCxn id="14" idx="3"/>
              <a:endCxn id="5" idx="1"/>
            </p:cNvCxnSpPr>
            <p:nvPr/>
          </p:nvCxnSpPr>
          <p:spPr>
            <a:xfrm>
              <a:off x="6418202" y="2655134"/>
              <a:ext cx="921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21B7F-FC77-F969-A9DE-7D6826703549}"/>
                </a:ext>
              </a:extLst>
            </p:cNvPr>
            <p:cNvSpPr txBox="1"/>
            <p:nvPr/>
          </p:nvSpPr>
          <p:spPr>
            <a:xfrm>
              <a:off x="6560358" y="2316580"/>
              <a:ext cx="651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38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E27C9F-245D-32E2-56EB-459B5E5AFCBD}"/>
              </a:ext>
            </a:extLst>
          </p:cNvPr>
          <p:cNvGrpSpPr/>
          <p:nvPr/>
        </p:nvGrpSpPr>
        <p:grpSpPr>
          <a:xfrm>
            <a:off x="3115072" y="2052665"/>
            <a:ext cx="5105724" cy="2125140"/>
            <a:chOff x="3014488" y="2116673"/>
            <a:chExt cx="5105724" cy="2125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83742-9CE1-3EEF-C13F-67493F748776}"/>
                </a:ext>
              </a:extLst>
            </p:cNvPr>
            <p:cNvSpPr/>
            <p:nvPr/>
          </p:nvSpPr>
          <p:spPr>
            <a:xfrm>
              <a:off x="7458929" y="2802826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8600A-4704-7F89-9B5D-2AC66FFADC28}"/>
                </a:ext>
              </a:extLst>
            </p:cNvPr>
            <p:cNvSpPr/>
            <p:nvPr/>
          </p:nvSpPr>
          <p:spPr>
            <a:xfrm>
              <a:off x="3014488" y="3425079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10509-C995-EFE2-D121-CF206ABA7C49}"/>
                </a:ext>
              </a:extLst>
            </p:cNvPr>
            <p:cNvGrpSpPr/>
            <p:nvPr/>
          </p:nvGrpSpPr>
          <p:grpSpPr>
            <a:xfrm>
              <a:off x="3014488" y="2303145"/>
              <a:ext cx="720077" cy="619294"/>
              <a:chOff x="5485235" y="3591658"/>
              <a:chExt cx="929004" cy="4907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BE48C9-AF8C-1801-BF07-C6E8CDEE022A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9" name="AutoShape 29">
                <a:extLst>
                  <a:ext uri="{FF2B5EF4-FFF2-40B4-BE49-F238E27FC236}">
                    <a16:creationId xmlns:a16="http://schemas.microsoft.com/office/drawing/2014/main" id="{B0D35394-C056-ABCD-CAD7-53836F309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29">
              <a:extLst>
                <a:ext uri="{FF2B5EF4-FFF2-40B4-BE49-F238E27FC236}">
                  <a16:creationId xmlns:a16="http://schemas.microsoft.com/office/drawing/2014/main" id="{3AEB80D7-4491-6C7B-B7E8-2F47D947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862" y="371078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6F523-DD2A-921B-6539-5A1876846064}"/>
                </a:ext>
              </a:extLst>
            </p:cNvPr>
            <p:cNvCxnSpPr>
              <a:cxnSpLocks/>
              <a:stCxn id="37" idx="2"/>
              <a:endCxn id="8" idx="3"/>
            </p:cNvCxnSpPr>
            <p:nvPr/>
          </p:nvCxnSpPr>
          <p:spPr>
            <a:xfrm flipH="1">
              <a:off x="3734565" y="2610334"/>
              <a:ext cx="494122" cy="24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250D4A-43F8-7E9D-A50F-E61EEC2A6C77}"/>
                </a:ext>
              </a:extLst>
            </p:cNvPr>
            <p:cNvCxnSpPr>
              <a:cxnSpLocks/>
              <a:stCxn id="60" idx="2"/>
              <a:endCxn id="6" idx="3"/>
            </p:cNvCxnSpPr>
            <p:nvPr/>
          </p:nvCxnSpPr>
          <p:spPr>
            <a:xfrm flipH="1" flipV="1">
              <a:off x="3734565" y="3734726"/>
              <a:ext cx="494123" cy="2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DED66-F4FF-AC9E-62F1-A194EBF43B8E}"/>
                </a:ext>
              </a:extLst>
            </p:cNvPr>
            <p:cNvSpPr/>
            <p:nvPr/>
          </p:nvSpPr>
          <p:spPr>
            <a:xfrm>
              <a:off x="5248094" y="3317504"/>
              <a:ext cx="933216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IRQ </a:t>
              </a:r>
            </a:p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side Driver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06CFF5-5B4B-24C1-D5F0-EC19F567325C}"/>
                </a:ext>
              </a:extLst>
            </p:cNvPr>
            <p:cNvGrpSpPr/>
            <p:nvPr/>
          </p:nvGrpSpPr>
          <p:grpSpPr>
            <a:xfrm>
              <a:off x="6580956" y="2555096"/>
              <a:ext cx="520939" cy="1246123"/>
              <a:chOff x="7240060" y="2153278"/>
              <a:chExt cx="241223" cy="5454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F261B9-19D0-3DF3-6DA7-11885808D31B}"/>
                  </a:ext>
                </a:extLst>
              </p:cNvPr>
              <p:cNvSpPr/>
              <p:nvPr/>
            </p:nvSpPr>
            <p:spPr>
              <a:xfrm>
                <a:off x="7240060" y="2153278"/>
                <a:ext cx="241223" cy="545471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F61E6F9-1868-DE35-7A79-DCAF467207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C48329-0261-344C-5473-EF06AF875505}"/>
                    </a:ext>
                  </a:extLst>
                </p:cNvPr>
                <p:cNvSpPr/>
                <p:nvPr/>
              </p:nvSpPr>
              <p:spPr>
                <a:xfrm>
                  <a:off x="1403648" y="1059575"/>
                  <a:ext cx="720078" cy="719999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2A1F33E-A557-A22A-E665-25041E59C64E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113ED3-4891-7BA7-8BE2-52D051FC80CB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81BB9B0-CD25-73F8-9D2F-56C63A50FDC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A4A67E-ACB9-48BC-3F0A-AC79B531C55E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BC1208-1020-9C79-10CB-DD3D3474586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99EB97-E1D5-D76B-CD6B-F37D04F4BFC8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99A997B-2A7B-5269-5C8D-5888AC73085B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DA44DD1-0347-67B7-2439-44A1C857BD88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494E5A-A389-C88B-3F59-72A21B5889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4C794F4-96ED-DAC8-36BE-383A06B96F4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03382F7-F0F3-9328-3A0C-9293E9C87E75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712F032-F4E8-AC8D-2405-53CFCE516E0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19935E-F356-C744-9417-8331FE9F50ED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DDEE786-0818-5100-95A5-AC675954F900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3B25C2-D80E-6045-5D7B-4AE20415250E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F9EADEA-FF34-2991-C546-3B083901FE1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BCE94C-0647-CE00-F6C7-50542B3E74A6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5B32F6-DD65-7771-6F6D-4BC886FBEBEF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BC8C787-D8E8-3677-8287-AAA7E8FAA2C8}"/>
                </a:ext>
              </a:extLst>
            </p:cNvPr>
            <p:cNvGrpSpPr/>
            <p:nvPr/>
          </p:nvGrpSpPr>
          <p:grpSpPr>
            <a:xfrm rot="5400000">
              <a:off x="4046650" y="2298710"/>
              <a:ext cx="987322" cy="623248"/>
              <a:chOff x="1851833" y="2470059"/>
              <a:chExt cx="504000" cy="3124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6075D9-9493-E869-D615-B2F57A26B5F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A16740-8A04-827F-2E3C-09D76C1709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3B4810-4506-E10C-F25A-6CD685FC58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21E8CBF-1850-60F3-938F-2524F910935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5B847EA-F41D-10B6-5AA8-3C51E17FA42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44C0698-B715-6352-06D1-914DB36D3C3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953AC97-5983-38DC-7813-436F9CCF37D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368A770-2874-6B5C-1590-6365DA482C7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C97AC76-3498-0FC1-2DCC-04A64CAC99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D20C7D3-76AA-5DB4-B0E6-EB2164F8E2F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C5DDE81-A7A4-053B-3E05-43948A0C7E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DAAFC2A-8F7C-BF5E-08D9-1891A540F65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E536996-120C-860A-5EC3-82D4BE2F43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12A69C4-2F9D-1886-1ECB-5E24BC1AE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811D230-E816-1387-163D-BBBEE4626B4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D883917-0062-7061-3A37-06B01925402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ABC618F-662E-5EEC-A79D-6DC83FF7E2A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BD62ADE-81CC-FD98-D3DB-241B0F99089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3561910-797D-780E-216B-02172F58615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BA92170-1896-0D43-0D7B-82245E7395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D6D79ED-D7D3-4CBD-3882-D5B038323F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C979A7D-AD3B-34F9-0395-27E7DBD4A9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EEFE-14DF-CDBD-F524-377E36AB5964}"/>
                </a:ext>
              </a:extLst>
            </p:cNvPr>
            <p:cNvGrpSpPr/>
            <p:nvPr/>
          </p:nvGrpSpPr>
          <p:grpSpPr>
            <a:xfrm rot="5400000">
              <a:off x="4046651" y="3423359"/>
              <a:ext cx="987322" cy="623248"/>
              <a:chOff x="1851833" y="2470059"/>
              <a:chExt cx="504000" cy="31241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15478E7-302A-65E6-5E7C-7542347F362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D8B3BC3-BC95-B79F-7F99-A792E70CD6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0A5470C-6531-177B-7CD8-737AF724A7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CE25816-5FA0-DCB6-ADD1-95B4559C8F4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CF5C5C9-80CF-564C-096C-8FE902983CE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D4BB941-80EF-A833-1FFA-AC83793BF77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B00A3A2-EC41-BF98-1910-861C61758A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A852DC0-CDB9-9BE0-F81D-19246EF085C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D304BDA-9CF0-7E35-08CC-0174F096C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AC1ACB75-162D-402C-2ACD-2627FC9A90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5DDF3A3-7DC6-AE86-0424-DAAD7491B79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935ED232-62D8-823E-25FA-4199F7E273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4B6CDF3-C0D7-4DD9-2E0B-7C51EB5783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712F18B-42FA-7917-1AED-FDD42EF5C18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7496DE0B-9736-7330-882E-90540D2C373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DFB1834-9122-4D9B-098C-64AEE15B87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E2B5246-FC4B-1486-1F25-5FF0B357B8F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3906707-5762-56B6-3996-6D17470FF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125E7C3-770D-EECB-5E78-410DF29984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1DDD18-CA89-5B26-DF74-7CFA1971FA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CC83247F-F04D-70A6-1C0B-AD9D54F294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4B6AD2E-9A7A-F1A1-09A3-68CB9104EFF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6EF4DC-C9F7-A8C7-0C94-E28622068BBB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7101895" y="3178157"/>
              <a:ext cx="35116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B39526-AE37-34EC-47EE-04073DB0408E}"/>
                </a:ext>
              </a:extLst>
            </p:cNvPr>
            <p:cNvSpPr/>
            <p:nvPr/>
          </p:nvSpPr>
          <p:spPr>
            <a:xfrm>
              <a:off x="5247028" y="2116673"/>
              <a:ext cx="936670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Client side Driver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414E897-D1C3-7945-A401-383570C84C5C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6181310" y="3549241"/>
              <a:ext cx="397045" cy="23041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CC60F51-3941-00C8-A876-B09AB766AC6F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 flipV="1">
              <a:off x="4851936" y="3734983"/>
              <a:ext cx="395092" cy="66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409D7D3-BFC8-141F-AA5F-ECDE8580A77D}"/>
                </a:ext>
              </a:extLst>
            </p:cNvPr>
            <p:cNvCxnSpPr>
              <a:stCxn id="13" idx="0"/>
              <a:endCxn id="83" idx="2"/>
            </p:cNvCxnSpPr>
            <p:nvPr/>
          </p:nvCxnSpPr>
          <p:spPr>
            <a:xfrm flipV="1">
              <a:off x="5714702" y="3040982"/>
              <a:ext cx="661" cy="276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A7BD748-8771-49D1-2F5A-CC53B7AB5EA2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6183698" y="2578828"/>
              <a:ext cx="418192" cy="26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55A7FB1-2244-F4A9-6D64-DD39D0700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831" y="3048839"/>
              <a:ext cx="395411" cy="59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88D25B3-E2EC-1158-EFB2-82CA0DA7A2D3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778791" y="2461841"/>
              <a:ext cx="468237" cy="116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039C2D0-D845-7447-EC45-0CA00DAB6D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8791" y="2905631"/>
              <a:ext cx="414336" cy="781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utoShape 29">
              <a:extLst>
                <a:ext uri="{FF2B5EF4-FFF2-40B4-BE49-F238E27FC236}">
                  <a16:creationId xmlns:a16="http://schemas.microsoft.com/office/drawing/2014/main" id="{EE0B2CE0-7190-6BA8-54AB-8815F7DA3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3" y="2430716"/>
              <a:ext cx="106847" cy="29340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0" name="AutoShape 29">
              <a:extLst>
                <a:ext uri="{FF2B5EF4-FFF2-40B4-BE49-F238E27FC236}">
                  <a16:creationId xmlns:a16="http://schemas.microsoft.com/office/drawing/2014/main" id="{02C22205-FA96-740F-AD24-7B6E1F3F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2" y="3558352"/>
              <a:ext cx="106848" cy="3395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17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01FBE56-A8DD-9BFF-C916-3E208AFF383B}"/>
              </a:ext>
            </a:extLst>
          </p:cNvPr>
          <p:cNvGrpSpPr/>
          <p:nvPr/>
        </p:nvGrpSpPr>
        <p:grpSpPr>
          <a:xfrm>
            <a:off x="2853490" y="1300042"/>
            <a:ext cx="7630027" cy="4022519"/>
            <a:chOff x="2853490" y="1300042"/>
            <a:chExt cx="7630027" cy="40225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40881-7CFD-5DC2-997F-F701C8E62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070"/>
            <a:stretch/>
          </p:blipFill>
          <p:spPr>
            <a:xfrm>
              <a:off x="5823284" y="1300042"/>
              <a:ext cx="4660233" cy="402251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362F88-DB07-7C8E-FCA7-A746DE653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54" t="68860" r="21193" b="-439"/>
            <a:stretch/>
          </p:blipFill>
          <p:spPr>
            <a:xfrm>
              <a:off x="2853490" y="3188368"/>
              <a:ext cx="2849477" cy="1768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50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EF71D3-4BFD-C5FD-2C6A-4E829539524D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1674778" y="2457042"/>
            <a:chExt cx="7288861" cy="16770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81229-DF65-2233-7E7C-43433AB5C89A}"/>
                </a:ext>
              </a:extLst>
            </p:cNvPr>
            <p:cNvGrpSpPr/>
            <p:nvPr/>
          </p:nvGrpSpPr>
          <p:grpSpPr>
            <a:xfrm>
              <a:off x="4195012" y="3797995"/>
              <a:ext cx="504000" cy="312410"/>
              <a:chOff x="1851833" y="2470059"/>
              <a:chExt cx="504000" cy="31241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4B79D12-5CDE-7DE7-F3F2-23E951A614F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2095AB-D651-6F14-6437-A7C52AFE52A6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B0F4EC8-7BB5-2234-7890-8608A15466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9D825D64-58E2-3CB1-78FC-2D5C37ECD1B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8CAD62-6C0D-7AB9-7164-2473AA5369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43602A5-4C78-858A-121A-59E9BE262E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5C89FE4-79EB-123E-7169-47CC900F052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D96CA885-B03F-C858-E141-855BAC1E024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550033D2-80EA-09C8-551C-B303567CFB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BD40A98B-6A4A-DBF0-A9A5-AF9F0D2FB63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86235A7C-608E-7135-413D-122EEE9AA6F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35D9217-C02F-FFE2-B80B-89E9A6D2D0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B6654025-9A95-50E0-F3AF-D7BAFF52D7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A40D18A-8395-BD78-9119-356366EA947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C5AC659A-88FD-CCA8-DABA-B01F735C1F2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5C5367F-D4DD-1295-7382-6637608586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4D01B27-84F3-C9D4-4C59-7D869F29B1E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A24969E-9929-DE9A-A089-2B7FC0752B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027BC5C1-8016-5B79-EC5F-A3649D3EE8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7696C654-2006-3B0E-4ED8-749F064343A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8D1E4040-8A7D-1700-439D-BA276AD127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095F85E-6199-2A33-E766-72A00BA16C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2704572" y="3806011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4195247" y="3441689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909859" y="3385741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4188146" y="2895742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6620329" y="2907112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905650" y="2615971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8302356" y="2905957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5842082" y="2905957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7723450" y="2905957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625727" y="2925618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87" y="3295281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823" y="3295281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3421458" y="3800774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1674778" y="3355467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982126" y="394113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09" y="395496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347" y="3938346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90622" y="3695388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3430792" y="2892817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1677660" y="2457042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2693932" y="2907113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034158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43" y="305364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1" y="3040099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4676237" y="2719317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97" y="347755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29936" y="344168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982" y="3008393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4656491" y="2925618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4188146" y="2499580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249" y="294353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00" y="3836545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C54B3-AA48-1C0E-3F14-65C7C67E252D}"/>
                </a:ext>
              </a:extLst>
            </p:cNvPr>
            <p:cNvGrpSpPr/>
            <p:nvPr/>
          </p:nvGrpSpPr>
          <p:grpSpPr>
            <a:xfrm>
              <a:off x="2704150" y="3424839"/>
              <a:ext cx="504000" cy="312410"/>
              <a:chOff x="1851833" y="2470059"/>
              <a:chExt cx="504000" cy="312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50A606-8823-8F3A-B0BA-2C4B3A052E1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2C2979-1011-AFBD-AF7D-96E9AB5DF46C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131F2FD-5E96-9BDD-8326-94B53B2475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2A56D3A-E5EF-8A8C-96FA-39B34A2B9B9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D8BBA49-0ED4-8606-C8BD-C5628115A43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9BA2355-D49A-7917-D49D-95331834691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5123B5E-8F24-D9AA-5CBC-601C8C7A8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B75BF6CF-3DC5-2952-9D76-87D266D0A6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C759CAC-31D5-8380-F0F3-00EBFB9EECE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6540486-754A-175F-D85A-B88E1EB64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DFF4419-9A32-F144-4815-76DDF7A05D8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796B658F-D118-7011-C99D-6C3975A8C10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6C650B8-BAB9-914E-0F24-8182488B96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9C6AD175-6F7F-DA2E-8857-702A8A908A9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FB082988-2A80-9E41-37DB-BA7FFAA6256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CDC7F94-2179-7372-84F6-2F2D6BDE67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B85449-9D66-E90F-F55E-5704908C08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9C7A1B4-A431-6720-ADC9-DE42EEF250F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7228C5B-1046-1751-A604-4775AC594A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0F210B9C-48B3-F018-EC8C-91D52905239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45445B1D-566A-1B92-9C52-230693617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0398363-DE1C-9168-278D-9A4B29802A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637DDC-9698-F69A-571A-6CD2AEE03FD9}"/>
                </a:ext>
              </a:extLst>
            </p:cNvPr>
            <p:cNvSpPr/>
            <p:nvPr/>
          </p:nvSpPr>
          <p:spPr>
            <a:xfrm>
              <a:off x="3421036" y="341960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48F67-C100-C08B-9096-D7A465DB37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587" y="357379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AutoShape 29">
              <a:extLst>
                <a:ext uri="{FF2B5EF4-FFF2-40B4-BE49-F238E27FC236}">
                  <a16:creationId xmlns:a16="http://schemas.microsoft.com/office/drawing/2014/main" id="{6E12FD7E-3E7D-6B7A-3F4B-DBBB7856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78" y="34553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E7E5F7B-C153-BA01-A02C-A218913F1D7A}"/>
                </a:ext>
              </a:extLst>
            </p:cNvPr>
            <p:cNvGrpSpPr/>
            <p:nvPr/>
          </p:nvGrpSpPr>
          <p:grpSpPr>
            <a:xfrm>
              <a:off x="2696948" y="2501279"/>
              <a:ext cx="504000" cy="312410"/>
              <a:chOff x="1851833" y="2470059"/>
              <a:chExt cx="504000" cy="31241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87B26DD-646A-A508-D515-5E3D78ADB4D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E10B3DF-21B2-93E2-5BD1-FD05C5DCD8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A48464A-729D-0EE8-CA71-C11C61869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F4AF3442-5CC3-BDCC-D7A2-42A85969C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B0B0777-911A-63A2-A87E-0716F6A5D6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0F9296-C420-4CFC-968C-20E32460E45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FF327290-A948-E381-27E1-D7EFC5664F0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31D831A1-4E55-069D-7C51-261837A0BCD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C5727485-C063-B6ED-DED5-3F39B9DB12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FADA6F21-B20B-F691-8E01-B06ED67E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621C59F1-A26B-E6EA-C797-90AAE32044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5421CE6-0460-DE34-4F7A-28C0629BA0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B36F8A43-BC34-755C-175C-8E7AA35E6C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7B6E00D-53B5-8C13-F7A9-5E4DC10873E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6A0139B2-B2DD-76BF-4028-819ED4FD1BA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27CF23C-4031-0737-EF56-131D72E5936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FA18AB3D-CC52-CEFD-2E40-0D3AEDF6AA0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6C74D029-851F-E371-078D-FFCA66CB8D1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3D324D6-887C-852F-1B0C-B0D7655861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9EE6953-6149-23F1-F107-E1B21B8AC6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AD2F5376-6E7B-1F13-2BCE-7C6207922B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B447021B-0A5F-FB0B-D0D3-0829D82D14C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FF55A67-68D9-18F6-D0F0-530F78DEBAFB}"/>
                </a:ext>
              </a:extLst>
            </p:cNvPr>
            <p:cNvSpPr/>
            <p:nvPr/>
          </p:nvSpPr>
          <p:spPr>
            <a:xfrm>
              <a:off x="3413834" y="249604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2474BE1-476D-42D8-C02A-797B1981AF98}"/>
                </a:ext>
              </a:extLst>
            </p:cNvPr>
            <p:cNvCxnSpPr>
              <a:cxnSpLocks/>
            </p:cNvCxnSpPr>
            <p:nvPr/>
          </p:nvCxnSpPr>
          <p:spPr>
            <a:xfrm>
              <a:off x="3198385" y="265023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utoShape 29">
              <a:extLst>
                <a:ext uri="{FF2B5EF4-FFF2-40B4-BE49-F238E27FC236}">
                  <a16:creationId xmlns:a16="http://schemas.microsoft.com/office/drawing/2014/main" id="{378B2ADE-83B0-E244-C2D5-CCF812DC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976" y="253181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F439F67-32C5-C4CB-F505-781B5BACFF4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57893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CC64566-B264-6CD4-8ED1-BD6BEFDC38AB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3" y="358275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E6FC37A-7BD7-0F2E-E2B5-79417503DED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51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66391DC-0448-C207-62F3-009C099B941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704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193</Words>
  <Application>Microsoft Macintosh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19</cp:revision>
  <dcterms:created xsi:type="dcterms:W3CDTF">2023-04-13T21:49:01Z</dcterms:created>
  <dcterms:modified xsi:type="dcterms:W3CDTF">2023-11-14T21:34:30Z</dcterms:modified>
</cp:coreProperties>
</file>