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7" r:id="rId10"/>
    <p:sldId id="263" r:id="rId11"/>
    <p:sldId id="265" r:id="rId12"/>
    <p:sldId id="266" r:id="rId13"/>
    <p:sldId id="271" r:id="rId14"/>
    <p:sldId id="269" r:id="rId15"/>
    <p:sldId id="270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998F"/>
    <a:srgbClr val="EA8E83"/>
    <a:srgbClr val="BD7268"/>
    <a:srgbClr val="1C4586"/>
    <a:srgbClr val="DEE4EB"/>
    <a:srgbClr val="FFD472"/>
    <a:srgbClr val="76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88"/>
    <p:restoredTop sz="94773"/>
  </p:normalViewPr>
  <p:slideViewPr>
    <p:cSldViewPr snapToGrid="0">
      <p:cViewPr>
        <p:scale>
          <a:sx n="120" d="100"/>
          <a:sy n="120" d="100"/>
        </p:scale>
        <p:origin x="1152" y="1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F7B82-BF6B-346B-DE8E-2D39ADC1E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27E44-4E36-7379-1AF7-11AE7AF31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81E99-EB6F-12A8-58BB-435323B8D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78A2-06A0-2D40-87BC-B845D79E3745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9E167-C670-7451-A701-C72859BB4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691F2-AFF8-AC99-B3A9-168AB996F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43A-CCB0-DF4F-BAB8-60DAE0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65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02B05-1088-EAF5-AAF7-C94DF6F76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4B0F1D-72DA-80D9-B77D-6CA5FAE9B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69A04-D44C-F9BD-8DCC-2D8BA69DF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78A2-06A0-2D40-87BC-B845D79E3745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F621C-CC0F-43DB-65D8-4E844D515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79833-093B-D3E3-D754-A5964793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43A-CCB0-DF4F-BAB8-60DAE0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8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7D33F0-0A9E-CC9F-B63A-60C6D11E5C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D4A90A-F1C4-33F7-7CF0-F72E416D6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30BCA-583A-C2D0-7FA7-C27664A13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78A2-06A0-2D40-87BC-B845D79E3745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D7691-2D1A-F192-C13C-1CE14CA84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138A3-0B55-44EC-3ABD-90690AEBD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43A-CCB0-DF4F-BAB8-60DAE0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61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AAB41-287D-6B2A-2969-65AE86AC6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90886-46BC-6E66-E3B7-B8FF4FCAB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704B1-E710-A493-C5F6-FC758C240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78A2-06A0-2D40-87BC-B845D79E3745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1AF34-6054-4E33-D31E-08D0C830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BAA18-1D5F-327E-4432-A92EE2865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43A-CCB0-DF4F-BAB8-60DAE0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04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3B928-4DBA-B89E-9B44-0CD537D04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E17D3-6B93-C532-85FE-D38148959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9094A-B29E-309B-60F1-11A641BE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78A2-06A0-2D40-87BC-B845D79E3745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DACBC-F2B4-C431-E64D-7472C299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A113D-A391-45EE-C46F-673EB2FE6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43A-CCB0-DF4F-BAB8-60DAE0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13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555DC-BEBD-AF5A-0466-CA94BA8B2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7ADD5-6B10-A875-675E-283BFFD37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3BD59-F5AA-A422-3CDA-4E3B8CD03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48B1DB-4901-D36C-2C86-DAA65924C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78A2-06A0-2D40-87BC-B845D79E3745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F69EB-CDE7-DD6D-0F2C-7164E4238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A7805-4B15-CE76-1677-CD3493F5E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43A-CCB0-DF4F-BAB8-60DAE0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47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43319-1098-8CF5-68EF-5091AA056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4FAA5-68C6-23D4-80A2-4E59A8621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2C84D-08E3-F853-535A-FCCA81371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132D4E-AACF-A6FB-3640-D7D7C911F4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5278E1-9930-456C-603C-AA73C84135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C24378-46AB-6273-FF82-2F65D6374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78A2-06A0-2D40-87BC-B845D79E3745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634223-DB83-572D-54B7-5CFC4C3C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339AAE-D9F5-9591-C8C8-1936B21A4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43A-CCB0-DF4F-BAB8-60DAE0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11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5DFC9-ED76-6A55-055A-A3D63573F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886568-E30D-598B-0CBF-3A17A27DD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78A2-06A0-2D40-87BC-B845D79E3745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7A5E1-FC9F-D6EC-0BD4-8CA1CEF3C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55AC33-1E31-B6F7-43A2-579A8CDBE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43A-CCB0-DF4F-BAB8-60DAE0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32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FFE1A7-412F-8E82-B447-8D81F2571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78A2-06A0-2D40-87BC-B845D79E3745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5A0BF8-CA8E-17DB-9675-8C2369A9D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77759-2D7D-92E7-D573-A2239ABF9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43A-CCB0-DF4F-BAB8-60DAE0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63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52C03-2C87-5561-3299-30C09D590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967A9-26DC-EF3E-B41E-5F5BDFD0D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8BB4AF-A42D-D483-BB6D-B190D361E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35432-FD1B-AF4B-2CEE-6571EA7A8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78A2-06A0-2D40-87BC-B845D79E3745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CF7C4-E493-919F-F415-CC4192AFC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C3ADD-2EFD-2A38-2506-5C1F2A133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43A-CCB0-DF4F-BAB8-60DAE0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5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BD92F-E909-ACD1-FDA6-5F23914A7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406D3D-6DB9-394F-6A97-88BBA108BF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5A41-D6A3-68FC-8B92-5A07EBD8B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D845A-1DFA-6912-E01B-6C066B24F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78A2-06A0-2D40-87BC-B845D79E3745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49BFB-328B-B34D-B5C8-AB5C202EF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9015E-3F35-CF08-255F-582888652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43A-CCB0-DF4F-BAB8-60DAE0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18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57A606-EA12-CBF7-958D-070F9DF2E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E8BD8-1EB0-1351-4D89-BA33AC8CB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6D1E2-B19C-27AE-9148-710237CF42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578A2-06A0-2D40-87BC-B845D79E3745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0BAC3-E886-6EF1-96AD-9017A40353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3B0FE-4ED5-7261-4C80-4E90BBD1D6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5E43A-CCB0-DF4F-BAB8-60DAE0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D2ECA077-9198-5DD0-A9CF-0F8428A047F8}"/>
              </a:ext>
            </a:extLst>
          </p:cNvPr>
          <p:cNvGrpSpPr/>
          <p:nvPr/>
        </p:nvGrpSpPr>
        <p:grpSpPr>
          <a:xfrm>
            <a:off x="1468402" y="1649649"/>
            <a:ext cx="6189015" cy="2794336"/>
            <a:chOff x="1468402" y="1649649"/>
            <a:chExt cx="6189015" cy="279433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D547C82-DC3F-AE8E-D5B8-26F34AC3B203}"/>
                </a:ext>
              </a:extLst>
            </p:cNvPr>
            <p:cNvGrpSpPr/>
            <p:nvPr/>
          </p:nvGrpSpPr>
          <p:grpSpPr>
            <a:xfrm>
              <a:off x="1468402" y="2175595"/>
              <a:ext cx="2249640" cy="2268388"/>
              <a:chOff x="6453784" y="2263527"/>
              <a:chExt cx="2249640" cy="2268388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82C2117-34AB-9E8A-7FE5-95AD0C7FDC1B}"/>
                  </a:ext>
                </a:extLst>
              </p:cNvPr>
              <p:cNvGrpSpPr/>
              <p:nvPr/>
            </p:nvGrpSpPr>
            <p:grpSpPr>
              <a:xfrm>
                <a:off x="6453784" y="2263527"/>
                <a:ext cx="2249640" cy="2268388"/>
                <a:chOff x="877868" y="1779347"/>
                <a:chExt cx="3135026" cy="2268388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B5F12A52-3574-A62F-446E-89B60DC20C79}"/>
                    </a:ext>
                  </a:extLst>
                </p:cNvPr>
                <p:cNvGrpSpPr/>
                <p:nvPr/>
              </p:nvGrpSpPr>
              <p:grpSpPr>
                <a:xfrm>
                  <a:off x="877869" y="1779347"/>
                  <a:ext cx="3135025" cy="1742331"/>
                  <a:chOff x="8307256" y="2449531"/>
                  <a:chExt cx="2383955" cy="1325577"/>
                </a:xfrm>
              </p:grpSpPr>
              <p:sp>
                <p:nvSpPr>
                  <p:cNvPr id="27" name="Google Shape;64;p14">
                    <a:extLst>
                      <a:ext uri="{FF2B5EF4-FFF2-40B4-BE49-F238E27FC236}">
                        <a16:creationId xmlns:a16="http://schemas.microsoft.com/office/drawing/2014/main" id="{E02B95C6-0330-8C27-8E2E-439D22F63AA6}"/>
                      </a:ext>
                    </a:extLst>
                  </p:cNvPr>
                  <p:cNvSpPr txBox="1"/>
                  <p:nvPr/>
                </p:nvSpPr>
                <p:spPr>
                  <a:xfrm>
                    <a:off x="8307256" y="3071210"/>
                    <a:ext cx="2383954" cy="703898"/>
                  </a:xfrm>
                  <a:prstGeom prst="rect">
                    <a:avLst/>
                  </a:prstGeom>
                  <a:solidFill>
                    <a:srgbClr val="C9DAF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sp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n-AU" dirty="0"/>
                  </a:p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pic>
                <p:nvPicPr>
                  <p:cNvPr id="28" name="Google Shape;65;p14">
                    <a:extLst>
                      <a:ext uri="{FF2B5EF4-FFF2-40B4-BE49-F238E27FC236}">
                        <a16:creationId xmlns:a16="http://schemas.microsoft.com/office/drawing/2014/main" id="{3606AE0F-1EE4-1EEA-02D2-665DC49B4E90}"/>
                      </a:ext>
                    </a:extLst>
                  </p:cNvPr>
                  <p:cNvPicPr preferRelativeResize="0"/>
                  <p:nvPr/>
                </p:nvPicPr>
                <p:blipFill>
                  <a:blip r:embed="rId2">
                    <a:alphaModFix/>
                  </a:blip>
                  <a:stretch>
                    <a:fillRect/>
                  </a:stretch>
                </p:blipFill>
                <p:spPr>
                  <a:xfrm>
                    <a:off x="8418742" y="3182803"/>
                    <a:ext cx="705766" cy="54951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29" name="Google Shape;67;p14">
                    <a:extLst>
                      <a:ext uri="{FF2B5EF4-FFF2-40B4-BE49-F238E27FC236}">
                        <a16:creationId xmlns:a16="http://schemas.microsoft.com/office/drawing/2014/main" id="{04CA5127-1A03-15FD-F07C-A630FDC45389}"/>
                      </a:ext>
                    </a:extLst>
                  </p:cNvPr>
                  <p:cNvSpPr txBox="1"/>
                  <p:nvPr/>
                </p:nvSpPr>
                <p:spPr>
                  <a:xfrm>
                    <a:off x="9499231" y="3239581"/>
                    <a:ext cx="1067168" cy="351215"/>
                  </a:xfrm>
                  <a:prstGeom prst="rect">
                    <a:avLst/>
                  </a:prstGeom>
                  <a:solidFill>
                    <a:srgbClr val="1C458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sp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800" dirty="0">
                        <a:solidFill>
                          <a:schemeClr val="lt1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rPr>
                      <a:t>Driver</a:t>
                    </a:r>
                  </a:p>
                </p:txBody>
              </p:sp>
              <p:sp>
                <p:nvSpPr>
                  <p:cNvPr id="30" name="Google Shape;68;p14">
                    <a:extLst>
                      <a:ext uri="{FF2B5EF4-FFF2-40B4-BE49-F238E27FC236}">
                        <a16:creationId xmlns:a16="http://schemas.microsoft.com/office/drawing/2014/main" id="{55035C7E-0071-866B-3B83-B7D4F87392EC}"/>
                      </a:ext>
                    </a:extLst>
                  </p:cNvPr>
                  <p:cNvSpPr txBox="1"/>
                  <p:nvPr/>
                </p:nvSpPr>
                <p:spPr>
                  <a:xfrm>
                    <a:off x="8307257" y="2449531"/>
                    <a:ext cx="2383954" cy="351215"/>
                  </a:xfrm>
                  <a:prstGeom prst="rect">
                    <a:avLst/>
                  </a:prstGeom>
                  <a:solidFill>
                    <a:srgbClr val="B561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sp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800" dirty="0">
                        <a:latin typeface="Roboto Medium"/>
                        <a:ea typeface="Roboto Medium"/>
                        <a:cs typeface="Roboto Medium"/>
                        <a:sym typeface="Roboto Medium"/>
                      </a:rPr>
                      <a:t>Client app      </a:t>
                    </a:r>
                    <a:endParaRPr lang="en-AU" sz="1800" dirty="0">
                      <a:latin typeface="Roboto Medium"/>
                      <a:ea typeface="Roboto Medium"/>
                      <a:cs typeface="Roboto Medium"/>
                      <a:sym typeface="Roboto Medium"/>
                    </a:endParaRPr>
                  </a:p>
                </p:txBody>
              </p:sp>
            </p:grp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18EFC521-7B40-A5B6-7461-148E27F9A4E2}"/>
                    </a:ext>
                  </a:extLst>
                </p:cNvPr>
                <p:cNvSpPr/>
                <p:nvPr/>
              </p:nvSpPr>
              <p:spPr>
                <a:xfrm>
                  <a:off x="877868" y="3665885"/>
                  <a:ext cx="3135020" cy="38185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AU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Device</a:t>
                  </a:r>
                </a:p>
              </p:txBody>
            </p:sp>
          </p:grp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D5E37CFE-D97B-69E1-6FC6-FFD8289DC9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47122" y="3765860"/>
                <a:ext cx="0" cy="3796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B0A90F72-AD0C-0E52-6777-17F8DEF627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81201" y="2702297"/>
                <a:ext cx="0" cy="3783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5780CE9D-4D35-4F4C-8C08-4960DA4E36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5569" y="2715475"/>
                <a:ext cx="3772" cy="3748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837864A7-D127-2FBF-F8BE-67600AD8B9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42263" y="3774356"/>
                <a:ext cx="3772" cy="3748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D64293C-EF3B-99E5-18BC-40535531984D}"/>
                </a:ext>
              </a:extLst>
            </p:cNvPr>
            <p:cNvGrpSpPr/>
            <p:nvPr/>
          </p:nvGrpSpPr>
          <p:grpSpPr>
            <a:xfrm>
              <a:off x="4029898" y="2175595"/>
              <a:ext cx="3627519" cy="2268390"/>
              <a:chOff x="1322198" y="2259004"/>
              <a:chExt cx="3627519" cy="2268390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B0C68DBB-253B-DEF6-9429-C849C607026A}"/>
                  </a:ext>
                </a:extLst>
              </p:cNvPr>
              <p:cNvGrpSpPr/>
              <p:nvPr/>
            </p:nvGrpSpPr>
            <p:grpSpPr>
              <a:xfrm>
                <a:off x="1322198" y="2259004"/>
                <a:ext cx="3627519" cy="2268390"/>
                <a:chOff x="877868" y="1779345"/>
                <a:chExt cx="3135023" cy="2268390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49CF13AA-E8C1-669B-AFF0-7E9771733388}"/>
                    </a:ext>
                  </a:extLst>
                </p:cNvPr>
                <p:cNvGrpSpPr/>
                <p:nvPr/>
              </p:nvGrpSpPr>
              <p:grpSpPr>
                <a:xfrm>
                  <a:off x="877868" y="1779345"/>
                  <a:ext cx="3135023" cy="1786598"/>
                  <a:chOff x="8307257" y="2449531"/>
                  <a:chExt cx="2383954" cy="1359256"/>
                </a:xfrm>
              </p:grpSpPr>
              <p:sp>
                <p:nvSpPr>
                  <p:cNvPr id="10" name="Google Shape;64;p14">
                    <a:extLst>
                      <a:ext uri="{FF2B5EF4-FFF2-40B4-BE49-F238E27FC236}">
                        <a16:creationId xmlns:a16="http://schemas.microsoft.com/office/drawing/2014/main" id="{8FEF4E32-E145-6CAB-D2F2-02E68DF874EA}"/>
                      </a:ext>
                    </a:extLst>
                  </p:cNvPr>
                  <p:cNvSpPr txBox="1"/>
                  <p:nvPr/>
                </p:nvSpPr>
                <p:spPr>
                  <a:xfrm>
                    <a:off x="9212776" y="3106335"/>
                    <a:ext cx="1478433" cy="702452"/>
                  </a:xfrm>
                  <a:prstGeom prst="rect">
                    <a:avLst/>
                  </a:prstGeom>
                  <a:solidFill>
                    <a:srgbClr val="C9DAF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sp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n-AU" dirty="0"/>
                  </a:p>
                </p:txBody>
              </p:sp>
              <p:pic>
                <p:nvPicPr>
                  <p:cNvPr id="11" name="Google Shape;65;p14">
                    <a:extLst>
                      <a:ext uri="{FF2B5EF4-FFF2-40B4-BE49-F238E27FC236}">
                        <a16:creationId xmlns:a16="http://schemas.microsoft.com/office/drawing/2014/main" id="{70BE381F-0688-A471-853D-67AA7FF47DA1}"/>
                      </a:ext>
                    </a:extLst>
                  </p:cNvPr>
                  <p:cNvPicPr preferRelativeResize="0"/>
                  <p:nvPr/>
                </p:nvPicPr>
                <p:blipFill>
                  <a:blip r:embed="rId2">
                    <a:alphaModFix/>
                  </a:blip>
                  <a:stretch>
                    <a:fillRect/>
                  </a:stretch>
                </p:blipFill>
                <p:spPr>
                  <a:xfrm>
                    <a:off x="9287790" y="3184805"/>
                    <a:ext cx="445176" cy="54951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3" name="Google Shape;68;p14">
                    <a:extLst>
                      <a:ext uri="{FF2B5EF4-FFF2-40B4-BE49-F238E27FC236}">
                        <a16:creationId xmlns:a16="http://schemas.microsoft.com/office/drawing/2014/main" id="{74400E1B-ADF0-CDCE-09B9-C0CBFCE276CF}"/>
                      </a:ext>
                    </a:extLst>
                  </p:cNvPr>
                  <p:cNvSpPr txBox="1"/>
                  <p:nvPr/>
                </p:nvSpPr>
                <p:spPr>
                  <a:xfrm>
                    <a:off x="8307257" y="2449531"/>
                    <a:ext cx="2383954" cy="561957"/>
                  </a:xfrm>
                  <a:prstGeom prst="rect">
                    <a:avLst/>
                  </a:prstGeom>
                  <a:solidFill>
                    <a:srgbClr val="B561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spAutoFit/>
                  </a:bodyPr>
                  <a:lstStyle/>
                  <a:p>
                    <a:pPr marL="0" lvl="0" indent="0" algn="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800" dirty="0">
                        <a:latin typeface="Roboto Medium"/>
                        <a:ea typeface="Roboto Medium"/>
                        <a:cs typeface="Roboto Medium"/>
                        <a:sym typeface="Roboto Medium"/>
                      </a:rPr>
                      <a:t>Client app</a:t>
                    </a:r>
                  </a:p>
                  <a:p>
                    <a:pPr marL="0" lvl="0" indent="0" algn="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800" dirty="0">
                        <a:latin typeface="Roboto Medium"/>
                        <a:ea typeface="Roboto Medium"/>
                        <a:cs typeface="Roboto Medium"/>
                        <a:sym typeface="Roboto Medium"/>
                      </a:rPr>
                      <a:t>     </a:t>
                    </a:r>
                    <a:endParaRPr lang="en-AU" sz="1800" dirty="0">
                      <a:latin typeface="Roboto Medium"/>
                      <a:ea typeface="Roboto Medium"/>
                      <a:cs typeface="Roboto Medium"/>
                      <a:sym typeface="Roboto Medium"/>
                    </a:endParaRPr>
                  </a:p>
                </p:txBody>
              </p:sp>
            </p:grpSp>
            <p:sp>
              <p:nvSpPr>
                <p:cNvPr id="6" name="Google Shape;67;p14">
                  <a:extLst>
                    <a:ext uri="{FF2B5EF4-FFF2-40B4-BE49-F238E27FC236}">
                      <a16:creationId xmlns:a16="http://schemas.microsoft.com/office/drawing/2014/main" id="{99E29C7B-08B8-E67A-C078-3484D1699319}"/>
                    </a:ext>
                  </a:extLst>
                </p:cNvPr>
                <p:cNvSpPr txBox="1"/>
                <p:nvPr/>
              </p:nvSpPr>
              <p:spPr>
                <a:xfrm>
                  <a:off x="1055660" y="1891518"/>
                  <a:ext cx="1697089" cy="461635"/>
                </a:xfrm>
                <a:prstGeom prst="rect">
                  <a:avLst/>
                </a:prstGeom>
                <a:solidFill>
                  <a:srgbClr val="1C458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 dirty="0">
                      <a:solidFill>
                        <a:schemeClr val="lt1"/>
                      </a:solidFill>
                      <a:latin typeface="Roboto Medium"/>
                      <a:ea typeface="Roboto Medium"/>
                      <a:cs typeface="Roboto Medium"/>
                      <a:sym typeface="Roboto Medium"/>
                    </a:rPr>
                    <a:t>DPDK libraries</a:t>
                  </a: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3EEC487C-7833-6B6F-1AF9-41A7875057AC}"/>
                    </a:ext>
                  </a:extLst>
                </p:cNvPr>
                <p:cNvSpPr/>
                <p:nvPr/>
              </p:nvSpPr>
              <p:spPr>
                <a:xfrm>
                  <a:off x="877868" y="3665885"/>
                  <a:ext cx="3135021" cy="38185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AU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Device</a:t>
                  </a:r>
                </a:p>
              </p:txBody>
            </p: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56762DA4-A12F-F789-2B93-AA000384E9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75656" y="2353153"/>
                  <a:ext cx="0" cy="131273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51C10234-B2E0-1EA4-9955-EB8B8E9234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63688" y="2353153"/>
                  <a:ext cx="0" cy="131273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0D549F40-474E-75FD-FBE2-2338E6C85F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9678" y="2601995"/>
                <a:ext cx="299405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2381AC4-EDFB-EB82-98C0-0603F5DD10DD}"/>
                </a:ext>
              </a:extLst>
            </p:cNvPr>
            <p:cNvSpPr txBox="1"/>
            <p:nvPr/>
          </p:nvSpPr>
          <p:spPr>
            <a:xfrm>
              <a:off x="1527290" y="1662057"/>
              <a:ext cx="2361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Linux without DPDK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C238929-C74B-987A-65F0-3528F83B9E61}"/>
                </a:ext>
              </a:extLst>
            </p:cNvPr>
            <p:cNvSpPr txBox="1"/>
            <p:nvPr/>
          </p:nvSpPr>
          <p:spPr>
            <a:xfrm>
              <a:off x="4151536" y="1649649"/>
              <a:ext cx="2131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Linux with DPDK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8508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14592326-B9EA-3E6F-4247-96A30EBBE6C7}"/>
              </a:ext>
            </a:extLst>
          </p:cNvPr>
          <p:cNvGrpSpPr/>
          <p:nvPr/>
        </p:nvGrpSpPr>
        <p:grpSpPr>
          <a:xfrm>
            <a:off x="3876342" y="1967551"/>
            <a:ext cx="4081751" cy="3367185"/>
            <a:chOff x="3876342" y="1967551"/>
            <a:chExt cx="4081751" cy="336718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8FA0E9C-F792-99FB-AA2E-3EB8F2030738}"/>
                </a:ext>
              </a:extLst>
            </p:cNvPr>
            <p:cNvGrpSpPr/>
            <p:nvPr/>
          </p:nvGrpSpPr>
          <p:grpSpPr>
            <a:xfrm>
              <a:off x="4130495" y="1967551"/>
              <a:ext cx="3827598" cy="3367185"/>
              <a:chOff x="869937" y="1077214"/>
              <a:chExt cx="3827598" cy="3367185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E6A426F8-7099-A94E-9DC8-29A5FF301639}"/>
                  </a:ext>
                </a:extLst>
              </p:cNvPr>
              <p:cNvGrpSpPr/>
              <p:nvPr/>
            </p:nvGrpSpPr>
            <p:grpSpPr>
              <a:xfrm>
                <a:off x="869937" y="1077214"/>
                <a:ext cx="3456384" cy="3367185"/>
                <a:chOff x="5544074" y="1942908"/>
                <a:chExt cx="2628325" cy="2474541"/>
              </a:xfrm>
            </p:grpSpPr>
            <p:sp>
              <p:nvSpPr>
                <p:cNvPr id="80" name="Google Shape;64;p14">
                  <a:extLst>
                    <a:ext uri="{FF2B5EF4-FFF2-40B4-BE49-F238E27FC236}">
                      <a16:creationId xmlns:a16="http://schemas.microsoft.com/office/drawing/2014/main" id="{A2C3EED5-77E7-86F1-6A47-DBB90E780D25}"/>
                    </a:ext>
                  </a:extLst>
                </p:cNvPr>
                <p:cNvSpPr txBox="1"/>
                <p:nvPr/>
              </p:nvSpPr>
              <p:spPr>
                <a:xfrm>
                  <a:off x="5544074" y="2869449"/>
                  <a:ext cx="2628325" cy="1548000"/>
                </a:xfrm>
                <a:prstGeom prst="rect">
                  <a:avLst/>
                </a:prstGeom>
                <a:solidFill>
                  <a:srgbClr val="C9DAF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pic>
              <p:nvPicPr>
                <p:cNvPr id="81" name="Google Shape;65;p14">
                  <a:extLst>
                    <a:ext uri="{FF2B5EF4-FFF2-40B4-BE49-F238E27FC236}">
                      <a16:creationId xmlns:a16="http://schemas.microsoft.com/office/drawing/2014/main" id="{00094045-3BDF-0BD6-48E6-33542C1A90E6}"/>
                    </a:ext>
                  </a:extLst>
                </p:cNvPr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5654780" y="3116482"/>
                  <a:ext cx="966574" cy="116999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2" name="Google Shape;66;p14">
                  <a:extLst>
                    <a:ext uri="{FF2B5EF4-FFF2-40B4-BE49-F238E27FC236}">
                      <a16:creationId xmlns:a16="http://schemas.microsoft.com/office/drawing/2014/main" id="{CC223B68-945A-458B-188D-5DA5B8D807B3}"/>
                    </a:ext>
                  </a:extLst>
                </p:cNvPr>
                <p:cNvSpPr txBox="1"/>
                <p:nvPr/>
              </p:nvSpPr>
              <p:spPr>
                <a:xfrm>
                  <a:off x="6532175" y="2965250"/>
                  <a:ext cx="693300" cy="615523"/>
                </a:xfrm>
                <a:prstGeom prst="rect">
                  <a:avLst/>
                </a:prstGeom>
                <a:solidFill>
                  <a:srgbClr val="1C4587"/>
                </a:solidFill>
                <a:ln w="9525" cap="flat" cmpd="sng">
                  <a:solidFill>
                    <a:srgbClr val="1C4587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chemeClr val="lt1"/>
                      </a:solidFill>
                      <a:latin typeface="Roboto Medium"/>
                      <a:ea typeface="Roboto Medium"/>
                      <a:cs typeface="Roboto Medium"/>
                      <a:sym typeface="Roboto Medium"/>
                    </a:rPr>
                    <a:t>IP </a:t>
                  </a:r>
                  <a:endParaRPr sz="14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endParaRPr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chemeClr val="lt1"/>
                      </a:solidFill>
                      <a:latin typeface="Roboto Medium"/>
                      <a:ea typeface="Roboto Medium"/>
                      <a:cs typeface="Roboto Medium"/>
                      <a:sym typeface="Roboto Medium"/>
                    </a:rPr>
                    <a:t>Stack</a:t>
                  </a:r>
                  <a:endParaRPr sz="14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endParaRPr>
                </a:p>
              </p:txBody>
            </p:sp>
            <p:sp>
              <p:nvSpPr>
                <p:cNvPr id="83" name="Google Shape;67;p14">
                  <a:extLst>
                    <a:ext uri="{FF2B5EF4-FFF2-40B4-BE49-F238E27FC236}">
                      <a16:creationId xmlns:a16="http://schemas.microsoft.com/office/drawing/2014/main" id="{D8F10DDA-3732-20F8-F08E-D329E4D1C216}"/>
                    </a:ext>
                  </a:extLst>
                </p:cNvPr>
                <p:cNvSpPr txBox="1"/>
                <p:nvPr/>
              </p:nvSpPr>
              <p:spPr>
                <a:xfrm>
                  <a:off x="7299175" y="2965249"/>
                  <a:ext cx="693300" cy="615523"/>
                </a:xfrm>
                <a:prstGeom prst="rect">
                  <a:avLst/>
                </a:prstGeom>
                <a:solidFill>
                  <a:srgbClr val="1C458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chemeClr val="lt1"/>
                      </a:solidFill>
                      <a:latin typeface="Roboto Medium"/>
                      <a:ea typeface="Roboto Medium"/>
                      <a:cs typeface="Roboto Medium"/>
                      <a:sym typeface="Roboto Medium"/>
                    </a:rPr>
                    <a:t>Driver</a:t>
                  </a:r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endParaRPr>
                </a:p>
              </p:txBody>
            </p:sp>
            <p:sp>
              <p:nvSpPr>
                <p:cNvPr id="84" name="Google Shape;68;p14">
                  <a:extLst>
                    <a:ext uri="{FF2B5EF4-FFF2-40B4-BE49-F238E27FC236}">
                      <a16:creationId xmlns:a16="http://schemas.microsoft.com/office/drawing/2014/main" id="{683A5F34-4D30-CD80-EF0E-F777714D0EC0}"/>
                    </a:ext>
                  </a:extLst>
                </p:cNvPr>
                <p:cNvSpPr txBox="1"/>
                <p:nvPr/>
              </p:nvSpPr>
              <p:spPr>
                <a:xfrm>
                  <a:off x="6730125" y="1942908"/>
                  <a:ext cx="1115100" cy="316636"/>
                </a:xfrm>
                <a:prstGeom prst="rect">
                  <a:avLst/>
                </a:prstGeom>
                <a:solidFill>
                  <a:srgbClr val="B561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 dirty="0">
                      <a:latin typeface="Roboto Medium"/>
                      <a:ea typeface="Roboto Medium"/>
                      <a:cs typeface="Roboto Medium"/>
                      <a:sym typeface="Roboto Medium"/>
                    </a:rPr>
                    <a:t>Client</a:t>
                  </a:r>
                  <a:endParaRPr sz="1600" dirty="0">
                    <a:latin typeface="Roboto Medium"/>
                    <a:ea typeface="Roboto Medium"/>
                    <a:cs typeface="Roboto Medium"/>
                    <a:sym typeface="Roboto Medium"/>
                  </a:endParaRPr>
                </a:p>
              </p:txBody>
            </p:sp>
            <p:sp>
              <p:nvSpPr>
                <p:cNvPr id="85" name="Google Shape;76;p14">
                  <a:extLst>
                    <a:ext uri="{FF2B5EF4-FFF2-40B4-BE49-F238E27FC236}">
                      <a16:creationId xmlns:a16="http://schemas.microsoft.com/office/drawing/2014/main" id="{D714FFCE-431C-B438-709B-6EECC2D28F9A}"/>
                    </a:ext>
                  </a:extLst>
                </p:cNvPr>
                <p:cNvSpPr txBox="1"/>
                <p:nvPr/>
              </p:nvSpPr>
              <p:spPr>
                <a:xfrm>
                  <a:off x="6996825" y="3664625"/>
                  <a:ext cx="848400" cy="615523"/>
                </a:xfrm>
                <a:prstGeom prst="rect">
                  <a:avLst/>
                </a:prstGeom>
                <a:solidFill>
                  <a:srgbClr val="1C4587"/>
                </a:solidFill>
                <a:ln w="9525" cap="flat" cmpd="sng">
                  <a:solidFill>
                    <a:srgbClr val="1C4587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chemeClr val="lt1"/>
                      </a:solidFill>
                      <a:latin typeface="Roboto Medium"/>
                      <a:ea typeface="Roboto Medium"/>
                      <a:cs typeface="Roboto Medium"/>
                      <a:sym typeface="Roboto Medium"/>
                    </a:rPr>
                    <a:t>File system</a:t>
                  </a:r>
                  <a:endParaRPr sz="14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endParaRPr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33A3FCCA-07CD-1123-5C8A-25B6DCAE0E3A}"/>
                  </a:ext>
                </a:extLst>
              </p:cNvPr>
              <p:cNvGrpSpPr/>
              <p:nvPr/>
            </p:nvGrpSpPr>
            <p:grpSpPr>
              <a:xfrm>
                <a:off x="2491553" y="1482912"/>
                <a:ext cx="1081917" cy="861194"/>
                <a:chOff x="5835034" y="1387153"/>
                <a:chExt cx="1081917" cy="861194"/>
              </a:xfrm>
            </p:grpSpPr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E44AB126-CCE1-0454-8892-D21638D9D05A}"/>
                    </a:ext>
                  </a:extLst>
                </p:cNvPr>
                <p:cNvGrpSpPr/>
                <p:nvPr/>
              </p:nvGrpSpPr>
              <p:grpSpPr>
                <a:xfrm>
                  <a:off x="5835034" y="1532530"/>
                  <a:ext cx="1081917" cy="601715"/>
                  <a:chOff x="1851833" y="2470059"/>
                  <a:chExt cx="504000" cy="312410"/>
                </a:xfrm>
              </p:grpSpPr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2D53B078-2364-D054-4423-5593E2D2DCA5}"/>
                      </a:ext>
                    </a:extLst>
                  </p:cNvPr>
                  <p:cNvSpPr/>
                  <p:nvPr/>
                </p:nvSpPr>
                <p:spPr>
                  <a:xfrm>
                    <a:off x="1851833" y="2470059"/>
                    <a:ext cx="504000" cy="312410"/>
                  </a:xfrm>
                  <a:prstGeom prst="rect">
                    <a:avLst/>
                  </a:prstGeom>
                  <a:solidFill>
                    <a:srgbClr val="9AA8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1600" dirty="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59" name="Group 58">
                    <a:extLst>
                      <a:ext uri="{FF2B5EF4-FFF2-40B4-BE49-F238E27FC236}">
                        <a16:creationId xmlns:a16="http://schemas.microsoft.com/office/drawing/2014/main" id="{B60D46FA-8F9C-E3C8-0AA9-1AD620D1A845}"/>
                      </a:ext>
                    </a:extLst>
                  </p:cNvPr>
                  <p:cNvGrpSpPr/>
                  <p:nvPr/>
                </p:nvGrpSpPr>
                <p:grpSpPr>
                  <a:xfrm>
                    <a:off x="1915022" y="2527021"/>
                    <a:ext cx="381387" cy="179904"/>
                    <a:chOff x="1915022" y="2527021"/>
                    <a:chExt cx="381387" cy="179904"/>
                  </a:xfrm>
                </p:grpSpPr>
                <p:grpSp>
                  <p:nvGrpSpPr>
                    <p:cNvPr id="60" name="Group 59">
                      <a:extLst>
                        <a:ext uri="{FF2B5EF4-FFF2-40B4-BE49-F238E27FC236}">
                          <a16:creationId xmlns:a16="http://schemas.microsoft.com/office/drawing/2014/main" id="{9A19E558-C3E1-854C-27BF-3A8E8AD0B2C2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915022" y="2527021"/>
                      <a:ext cx="166494" cy="170348"/>
                      <a:chOff x="1331648" y="987574"/>
                      <a:chExt cx="864072" cy="867220"/>
                    </a:xfrm>
                  </p:grpSpPr>
                  <p:sp>
                    <p:nvSpPr>
                      <p:cNvPr id="71" name="Oval 70">
                        <a:extLst>
                          <a:ext uri="{FF2B5EF4-FFF2-40B4-BE49-F238E27FC236}">
                            <a16:creationId xmlns:a16="http://schemas.microsoft.com/office/drawing/2014/main" id="{03E5616D-7A54-3CCF-FD79-A2FB456749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03648" y="1059574"/>
                        <a:ext cx="720080" cy="720000"/>
                      </a:xfrm>
                      <a:prstGeom prst="ellipse">
                        <a:avLst/>
                      </a:prstGeom>
                      <a:ln w="19050">
                        <a:solidFill>
                          <a:srgbClr val="A5D162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/>
                      </a:p>
                    </p:txBody>
                  </p:sp>
                  <p:sp>
                    <p:nvSpPr>
                      <p:cNvPr id="72" name="Rectangle 71">
                        <a:extLst>
                          <a:ext uri="{FF2B5EF4-FFF2-40B4-BE49-F238E27FC236}">
                            <a16:creationId xmlns:a16="http://schemas.microsoft.com/office/drawing/2014/main" id="{D42FADEE-69D3-2EAF-640A-B87F2BA290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91688" y="987574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A5D16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3" name="Rectangle 72">
                        <a:extLst>
                          <a:ext uri="{FF2B5EF4-FFF2-40B4-BE49-F238E27FC236}">
                            <a16:creationId xmlns:a16="http://schemas.microsoft.com/office/drawing/2014/main" id="{2130EFD7-A52C-AA28-FBD2-5FA0676094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99601" y="1710794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A5D16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4" name="Rectangle 73">
                        <a:extLst>
                          <a:ext uri="{FF2B5EF4-FFF2-40B4-BE49-F238E27FC236}">
                            <a16:creationId xmlns:a16="http://schemas.microsoft.com/office/drawing/2014/main" id="{1A1A0C1B-CA6D-7DF0-38A9-CE95F42FA6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1720" y="1347574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A5D16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5" name="Rectangle 74">
                        <a:extLst>
                          <a:ext uri="{FF2B5EF4-FFF2-40B4-BE49-F238E27FC236}">
                            <a16:creationId xmlns:a16="http://schemas.microsoft.com/office/drawing/2014/main" id="{875DDD00-ACA9-75A3-19F1-F72A2A4535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1648" y="1347574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A5D16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6" name="Rectangle 75">
                        <a:extLst>
                          <a:ext uri="{FF2B5EF4-FFF2-40B4-BE49-F238E27FC236}">
                            <a16:creationId xmlns:a16="http://schemas.microsoft.com/office/drawing/2014/main" id="{80AF4F5E-A417-49D5-EDE1-9176075D89B0}"/>
                          </a:ext>
                        </a:extLst>
                      </p:cNvPr>
                      <p:cNvSpPr/>
                      <p:nvPr/>
                    </p:nvSpPr>
                    <p:spPr>
                      <a:xfrm rot="2724190">
                        <a:off x="1949899" y="1089372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A5D16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7" name="Rectangle 76">
                        <a:extLst>
                          <a:ext uri="{FF2B5EF4-FFF2-40B4-BE49-F238E27FC236}">
                            <a16:creationId xmlns:a16="http://schemas.microsoft.com/office/drawing/2014/main" id="{E0CD1684-C1A2-A3F4-2091-586610A834FA}"/>
                          </a:ext>
                        </a:extLst>
                      </p:cNvPr>
                      <p:cNvSpPr/>
                      <p:nvPr/>
                    </p:nvSpPr>
                    <p:spPr>
                      <a:xfrm rot="2724190">
                        <a:off x="1433468" y="1605753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A5D16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8" name="Rectangle 77">
                        <a:extLst>
                          <a:ext uri="{FF2B5EF4-FFF2-40B4-BE49-F238E27FC236}">
                            <a16:creationId xmlns:a16="http://schemas.microsoft.com/office/drawing/2014/main" id="{A63DCF4D-229E-5944-6848-6BE15FA02E1B}"/>
                          </a:ext>
                        </a:extLst>
                      </p:cNvPr>
                      <p:cNvSpPr/>
                      <p:nvPr/>
                    </p:nvSpPr>
                    <p:spPr>
                      <a:xfrm rot="2724190">
                        <a:off x="1979719" y="1605753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A5D16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9" name="Rectangle 78">
                        <a:extLst>
                          <a:ext uri="{FF2B5EF4-FFF2-40B4-BE49-F238E27FC236}">
                            <a16:creationId xmlns:a16="http://schemas.microsoft.com/office/drawing/2014/main" id="{5D6B6B4E-A3AE-6416-955C-AA42D167FA8B}"/>
                          </a:ext>
                        </a:extLst>
                      </p:cNvPr>
                      <p:cNvSpPr/>
                      <p:nvPr/>
                    </p:nvSpPr>
                    <p:spPr>
                      <a:xfrm rot="2724190">
                        <a:off x="1437466" y="1085974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A5D16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61" name="Group 60">
                      <a:extLst>
                        <a:ext uri="{FF2B5EF4-FFF2-40B4-BE49-F238E27FC236}">
                          <a16:creationId xmlns:a16="http://schemas.microsoft.com/office/drawing/2014/main" id="{86D3E2A6-03C1-8160-4257-9D8601B3F383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129915" y="2536577"/>
                      <a:ext cx="166494" cy="170348"/>
                      <a:chOff x="1331648" y="987574"/>
                      <a:chExt cx="864072" cy="867220"/>
                    </a:xfrm>
                  </p:grpSpPr>
                  <p:sp>
                    <p:nvSpPr>
                      <p:cNvPr id="62" name="Oval 61">
                        <a:extLst>
                          <a:ext uri="{FF2B5EF4-FFF2-40B4-BE49-F238E27FC236}">
                            <a16:creationId xmlns:a16="http://schemas.microsoft.com/office/drawing/2014/main" id="{8D7C9BAF-39F6-7FAB-4FDF-237269CEAE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03648" y="1059574"/>
                        <a:ext cx="720080" cy="720000"/>
                      </a:xfrm>
                      <a:prstGeom prst="ellipse">
                        <a:avLst/>
                      </a:prstGeom>
                      <a:noFill/>
                      <a:ln w="19050">
                        <a:solidFill>
                          <a:srgbClr val="FFD37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/>
                      </a:p>
                    </p:txBody>
                  </p:sp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5754C6C2-3A7F-D4F2-FC64-64D6104C4B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91688" y="987574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FFD37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/>
                      </a:p>
                    </p:txBody>
                  </p:sp>
                  <p:sp>
                    <p:nvSpPr>
                      <p:cNvPr id="64" name="Rectangle 63">
                        <a:extLst>
                          <a:ext uri="{FF2B5EF4-FFF2-40B4-BE49-F238E27FC236}">
                            <a16:creationId xmlns:a16="http://schemas.microsoft.com/office/drawing/2014/main" id="{76DEC93A-F03E-1769-04A0-20E46AF246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99601" y="1710794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FFD37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/>
                      </a:p>
                    </p:txBody>
                  </p:sp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45318639-B8D0-1088-E399-AB9C510AA9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1720" y="1347574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FFD37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/>
                      </a:p>
                    </p:txBody>
                  </p:sp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9A171C3B-40DC-5D89-2FC8-90A4C66B5A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1648" y="1347574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FFD37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/>
                      </a:p>
                    </p:txBody>
                  </p:sp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0CCFE764-E8C1-EAF7-14EC-6897BA4D9453}"/>
                          </a:ext>
                        </a:extLst>
                      </p:cNvPr>
                      <p:cNvSpPr/>
                      <p:nvPr/>
                    </p:nvSpPr>
                    <p:spPr>
                      <a:xfrm rot="2724190">
                        <a:off x="1949899" y="1089372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FFD37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/>
                      </a:p>
                    </p:txBody>
                  </p:sp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092DA328-3E7D-FEBD-89E5-8A7B83D2D088}"/>
                          </a:ext>
                        </a:extLst>
                      </p:cNvPr>
                      <p:cNvSpPr/>
                      <p:nvPr/>
                    </p:nvSpPr>
                    <p:spPr>
                      <a:xfrm rot="2724190">
                        <a:off x="1433468" y="1605753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FFD37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/>
                      </a:p>
                    </p:txBody>
                  </p:sp>
                  <p:sp>
                    <p:nvSpPr>
                      <p:cNvPr id="69" name="Rectangle 68">
                        <a:extLst>
                          <a:ext uri="{FF2B5EF4-FFF2-40B4-BE49-F238E27FC236}">
                            <a16:creationId xmlns:a16="http://schemas.microsoft.com/office/drawing/2014/main" id="{4657AA6A-AB61-E4DD-37EA-08781E77FF50}"/>
                          </a:ext>
                        </a:extLst>
                      </p:cNvPr>
                      <p:cNvSpPr/>
                      <p:nvPr/>
                    </p:nvSpPr>
                    <p:spPr>
                      <a:xfrm rot="2724190">
                        <a:off x="1979719" y="1605753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FFD37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/>
                      </a:p>
                    </p:txBody>
                  </p:sp>
                  <p:sp>
                    <p:nvSpPr>
                      <p:cNvPr id="70" name="Rectangle 69">
                        <a:extLst>
                          <a:ext uri="{FF2B5EF4-FFF2-40B4-BE49-F238E27FC236}">
                            <a16:creationId xmlns:a16="http://schemas.microsoft.com/office/drawing/2014/main" id="{427A5EB1-14B6-771D-2D38-98F827EA465F}"/>
                          </a:ext>
                        </a:extLst>
                      </p:cNvPr>
                      <p:cNvSpPr/>
                      <p:nvPr/>
                    </p:nvSpPr>
                    <p:spPr>
                      <a:xfrm rot="2724190">
                        <a:off x="1437466" y="1085974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FFD37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/>
                      </a:p>
                    </p:txBody>
                  </p:sp>
                </p:grpSp>
              </p:grpSp>
            </p:grp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39EB3547-A7E1-5E2C-D5B6-7A810CBF07B4}"/>
                    </a:ext>
                  </a:extLst>
                </p:cNvPr>
                <p:cNvCxnSpPr/>
                <p:nvPr/>
              </p:nvCxnSpPr>
              <p:spPr>
                <a:xfrm>
                  <a:off x="6589073" y="1418430"/>
                  <a:ext cx="0" cy="22381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DEA03312-D10F-A3A2-7240-D8D5BC5E03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95791" y="2022339"/>
                  <a:ext cx="0" cy="22600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7F732FEA-08A1-C7B7-500A-FE23383F88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61032" y="1986850"/>
                  <a:ext cx="0" cy="25710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A1AF8420-807E-751F-1BE1-4C47B054F4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57410" y="1387153"/>
                  <a:ext cx="0" cy="25330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8512B42A-9321-3244-055D-52ED063773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07904" y="1522386"/>
                <a:ext cx="0" cy="8156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60044E5-D006-4113-688E-7B11BB580579}"/>
                  </a:ext>
                </a:extLst>
              </p:cNvPr>
              <p:cNvSpPr txBox="1"/>
              <p:nvPr/>
            </p:nvSpPr>
            <p:spPr>
              <a:xfrm>
                <a:off x="3647247" y="1727544"/>
                <a:ext cx="10502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Courier" pitchFamily="2" charset="0"/>
                  </a:rPr>
                  <a:t>signal</a:t>
                </a:r>
                <a:r>
                  <a:rPr lang="en-US" sz="1600" dirty="0"/>
                  <a:t>()</a:t>
                </a:r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D89EE63-E882-309E-66DB-49F0DF36389C}"/>
                </a:ext>
              </a:extLst>
            </p:cNvPr>
            <p:cNvSpPr txBox="1"/>
            <p:nvPr/>
          </p:nvSpPr>
          <p:spPr>
            <a:xfrm>
              <a:off x="3876342" y="2448210"/>
              <a:ext cx="191163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Shared memory between kernel and client application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0282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F21B06CA-91C1-3D0D-04B7-73E4E932FA51}"/>
              </a:ext>
            </a:extLst>
          </p:cNvPr>
          <p:cNvGrpSpPr/>
          <p:nvPr/>
        </p:nvGrpSpPr>
        <p:grpSpPr>
          <a:xfrm>
            <a:off x="3293220" y="2037859"/>
            <a:ext cx="6245344" cy="2594105"/>
            <a:chOff x="2625400" y="2613211"/>
            <a:chExt cx="6245344" cy="259410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B3777EB-EDD9-3426-C9B4-7F50A63F21BD}"/>
                </a:ext>
              </a:extLst>
            </p:cNvPr>
            <p:cNvSpPr/>
            <p:nvPr/>
          </p:nvSpPr>
          <p:spPr>
            <a:xfrm>
              <a:off x="4391552" y="3065743"/>
              <a:ext cx="589888" cy="312407"/>
            </a:xfrm>
            <a:prstGeom prst="rect">
              <a:avLst/>
            </a:prstGeom>
            <a:solidFill>
              <a:srgbClr val="CBE4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4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Copy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55C8805-C401-36BB-8BB9-4B6AA9B3172B}"/>
                </a:ext>
              </a:extLst>
            </p:cNvPr>
            <p:cNvSpPr/>
            <p:nvPr/>
          </p:nvSpPr>
          <p:spPr>
            <a:xfrm>
              <a:off x="6358135" y="4080162"/>
              <a:ext cx="720077" cy="619294"/>
            </a:xfrm>
            <a:prstGeom prst="rect">
              <a:avLst/>
            </a:prstGeom>
            <a:solidFill>
              <a:srgbClr val="DEBD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MUX RX   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A9923EC-3A2D-6333-08F2-0B96E09214AC}"/>
                </a:ext>
              </a:extLst>
            </p:cNvPr>
            <p:cNvGrpSpPr/>
            <p:nvPr/>
          </p:nvGrpSpPr>
          <p:grpSpPr>
            <a:xfrm>
              <a:off x="5135886" y="3051911"/>
              <a:ext cx="504000" cy="312410"/>
              <a:chOff x="1851833" y="2470059"/>
              <a:chExt cx="504000" cy="312410"/>
            </a:xfrm>
          </p:grpSpPr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0E093C4A-98B2-1E66-DD91-12329A046E57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73" name="Group 272">
                <a:extLst>
                  <a:ext uri="{FF2B5EF4-FFF2-40B4-BE49-F238E27FC236}">
                    <a16:creationId xmlns:a16="http://schemas.microsoft.com/office/drawing/2014/main" id="{5711D92D-1AFC-34CA-0ED3-958AA9E33968}"/>
                  </a:ext>
                </a:extLst>
              </p:cNvPr>
              <p:cNvGrpSpPr/>
              <p:nvPr/>
            </p:nvGrpSpPr>
            <p:grpSpPr>
              <a:xfrm>
                <a:off x="1915022" y="2527023"/>
                <a:ext cx="381387" cy="179905"/>
                <a:chOff x="1915022" y="2527023"/>
                <a:chExt cx="381387" cy="179905"/>
              </a:xfrm>
            </p:grpSpPr>
            <p:grpSp>
              <p:nvGrpSpPr>
                <p:cNvPr id="274" name="Group 273">
                  <a:extLst>
                    <a:ext uri="{FF2B5EF4-FFF2-40B4-BE49-F238E27FC236}">
                      <a16:creationId xmlns:a16="http://schemas.microsoft.com/office/drawing/2014/main" id="{92CB7A66-9DF3-DFAE-4C53-C4F268C2F53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3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285" name="Oval 284">
                    <a:extLst>
                      <a:ext uri="{FF2B5EF4-FFF2-40B4-BE49-F238E27FC236}">
                        <a16:creationId xmlns:a16="http://schemas.microsoft.com/office/drawing/2014/main" id="{393E4749-04F8-9C04-5C95-15A9956E6047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86" name="Rectangle 285">
                    <a:extLst>
                      <a:ext uri="{FF2B5EF4-FFF2-40B4-BE49-F238E27FC236}">
                        <a16:creationId xmlns:a16="http://schemas.microsoft.com/office/drawing/2014/main" id="{E116692D-C814-4166-2D43-EAC197D5143B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7" name="Rectangle 286">
                    <a:extLst>
                      <a:ext uri="{FF2B5EF4-FFF2-40B4-BE49-F238E27FC236}">
                        <a16:creationId xmlns:a16="http://schemas.microsoft.com/office/drawing/2014/main" id="{F4945CCE-4C69-952F-408E-0092F5D15C6C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8" name="Rectangle 287">
                    <a:extLst>
                      <a:ext uri="{FF2B5EF4-FFF2-40B4-BE49-F238E27FC236}">
                        <a16:creationId xmlns:a16="http://schemas.microsoft.com/office/drawing/2014/main" id="{B48BC5E5-98F5-5BD0-7F48-A6D07EA60CDA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9" name="Rectangle 288">
                    <a:extLst>
                      <a:ext uri="{FF2B5EF4-FFF2-40B4-BE49-F238E27FC236}">
                        <a16:creationId xmlns:a16="http://schemas.microsoft.com/office/drawing/2014/main" id="{3405D2D4-7713-94C4-FF6C-DC1EA19DDDA4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0" name="Rectangle 289">
                    <a:extLst>
                      <a:ext uri="{FF2B5EF4-FFF2-40B4-BE49-F238E27FC236}">
                        <a16:creationId xmlns:a16="http://schemas.microsoft.com/office/drawing/2014/main" id="{85539225-2E1B-33D6-F382-E31B2D67D3A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1" name="Rectangle 290">
                    <a:extLst>
                      <a:ext uri="{FF2B5EF4-FFF2-40B4-BE49-F238E27FC236}">
                        <a16:creationId xmlns:a16="http://schemas.microsoft.com/office/drawing/2014/main" id="{F80F1658-0BB7-2967-3AE1-ADEF205D4F43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2" name="Rectangle 291">
                    <a:extLst>
                      <a:ext uri="{FF2B5EF4-FFF2-40B4-BE49-F238E27FC236}">
                        <a16:creationId xmlns:a16="http://schemas.microsoft.com/office/drawing/2014/main" id="{3FC644BD-1298-E490-0429-2365E65E8E4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3" name="Rectangle 292">
                    <a:extLst>
                      <a:ext uri="{FF2B5EF4-FFF2-40B4-BE49-F238E27FC236}">
                        <a16:creationId xmlns:a16="http://schemas.microsoft.com/office/drawing/2014/main" id="{D88B8850-5A57-2A9F-3F51-3B0AC14C2E1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75" name="Group 274">
                  <a:extLst>
                    <a:ext uri="{FF2B5EF4-FFF2-40B4-BE49-F238E27FC236}">
                      <a16:creationId xmlns:a16="http://schemas.microsoft.com/office/drawing/2014/main" id="{BC159006-8686-DE3E-A92A-1C0E4AB3FD2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9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276" name="Oval 275">
                    <a:extLst>
                      <a:ext uri="{FF2B5EF4-FFF2-40B4-BE49-F238E27FC236}">
                        <a16:creationId xmlns:a16="http://schemas.microsoft.com/office/drawing/2014/main" id="{F08B78EC-2C23-0785-D8DA-3951B8870A37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77" name="Rectangle 276">
                    <a:extLst>
                      <a:ext uri="{FF2B5EF4-FFF2-40B4-BE49-F238E27FC236}">
                        <a16:creationId xmlns:a16="http://schemas.microsoft.com/office/drawing/2014/main" id="{293ACECD-FE9B-BF58-9E2A-10F0683789E5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78" name="Rectangle 277">
                    <a:extLst>
                      <a:ext uri="{FF2B5EF4-FFF2-40B4-BE49-F238E27FC236}">
                        <a16:creationId xmlns:a16="http://schemas.microsoft.com/office/drawing/2014/main" id="{8106462D-094C-D32F-CE25-197C4B03D4DC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79" name="Rectangle 278">
                    <a:extLst>
                      <a:ext uri="{FF2B5EF4-FFF2-40B4-BE49-F238E27FC236}">
                        <a16:creationId xmlns:a16="http://schemas.microsoft.com/office/drawing/2014/main" id="{DAF98C1B-B241-2201-588A-4E01CD4548CE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80" name="Rectangle 279">
                    <a:extLst>
                      <a:ext uri="{FF2B5EF4-FFF2-40B4-BE49-F238E27FC236}">
                        <a16:creationId xmlns:a16="http://schemas.microsoft.com/office/drawing/2014/main" id="{4D46F8F6-BE10-66B7-EC57-CD05AE9BCD9A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81" name="Rectangle 280">
                    <a:extLst>
                      <a:ext uri="{FF2B5EF4-FFF2-40B4-BE49-F238E27FC236}">
                        <a16:creationId xmlns:a16="http://schemas.microsoft.com/office/drawing/2014/main" id="{D2D1E7EC-1FD2-6B41-6C5F-0FD8F895E9F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82" name="Rectangle 281">
                    <a:extLst>
                      <a:ext uri="{FF2B5EF4-FFF2-40B4-BE49-F238E27FC236}">
                        <a16:creationId xmlns:a16="http://schemas.microsoft.com/office/drawing/2014/main" id="{27F0A03C-357B-7E83-D118-4E092FF89E4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83" name="Rectangle 282">
                    <a:extLst>
                      <a:ext uri="{FF2B5EF4-FFF2-40B4-BE49-F238E27FC236}">
                        <a16:creationId xmlns:a16="http://schemas.microsoft.com/office/drawing/2014/main" id="{B8BD9929-9F7C-91CF-2BF2-D970A271173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84" name="Rectangle 283">
                    <a:extLst>
                      <a:ext uri="{FF2B5EF4-FFF2-40B4-BE49-F238E27FC236}">
                        <a16:creationId xmlns:a16="http://schemas.microsoft.com/office/drawing/2014/main" id="{C7EFC427-3ADF-7CF4-E719-1AF8D2A625C3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407A997-10F3-BA5C-E454-90F3E73C7821}"/>
                </a:ext>
              </a:extLst>
            </p:cNvPr>
            <p:cNvGrpSpPr/>
            <p:nvPr/>
          </p:nvGrpSpPr>
          <p:grpSpPr>
            <a:xfrm>
              <a:off x="8038250" y="3524200"/>
              <a:ext cx="832494" cy="778648"/>
              <a:chOff x="5465523" y="3439627"/>
              <a:chExt cx="832494" cy="778648"/>
            </a:xfrm>
          </p:grpSpPr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5423610C-6EB5-EAEA-00E5-0C57C62149AA}"/>
                  </a:ext>
                </a:extLst>
              </p:cNvPr>
              <p:cNvSpPr/>
              <p:nvPr/>
            </p:nvSpPr>
            <p:spPr>
              <a:xfrm>
                <a:off x="5465523" y="3439627"/>
                <a:ext cx="832494" cy="778648"/>
              </a:xfrm>
              <a:prstGeom prst="rect">
                <a:avLst/>
              </a:prstGeom>
              <a:solidFill>
                <a:srgbClr val="FFD3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8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Driver</a:t>
                </a:r>
              </a:p>
            </p:txBody>
          </p:sp>
          <p:sp>
            <p:nvSpPr>
              <p:cNvPr id="271" name="AutoShape 29">
                <a:extLst>
                  <a:ext uri="{FF2B5EF4-FFF2-40B4-BE49-F238E27FC236}">
                    <a16:creationId xmlns:a16="http://schemas.microsoft.com/office/drawing/2014/main" id="{C7B4BE06-5355-D4C3-CF00-08D1EDC1D3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24213" y="3757590"/>
                <a:ext cx="176213" cy="325438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8C95ECB-1903-3715-2C66-482F3F0C3313}"/>
                </a:ext>
              </a:extLst>
            </p:cNvPr>
            <p:cNvGrpSpPr/>
            <p:nvPr/>
          </p:nvGrpSpPr>
          <p:grpSpPr>
            <a:xfrm>
              <a:off x="6349569" y="3278094"/>
              <a:ext cx="720077" cy="619294"/>
              <a:chOff x="5485235" y="3591658"/>
              <a:chExt cx="929004" cy="490708"/>
            </a:xfrm>
          </p:grpSpPr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9BF9B8A6-FEFE-07EC-927A-1E20FE22517B}"/>
                  </a:ext>
                </a:extLst>
              </p:cNvPr>
              <p:cNvSpPr/>
              <p:nvPr/>
            </p:nvSpPr>
            <p:spPr>
              <a:xfrm>
                <a:off x="5485235" y="3591658"/>
                <a:ext cx="929004" cy="490708"/>
              </a:xfrm>
              <a:prstGeom prst="rect">
                <a:avLst/>
              </a:prstGeom>
              <a:solidFill>
                <a:srgbClr val="DEBD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6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MUX TX   </a:t>
                </a:r>
              </a:p>
            </p:txBody>
          </p:sp>
          <p:sp>
            <p:nvSpPr>
              <p:cNvPr id="269" name="AutoShape 29">
                <a:extLst>
                  <a:ext uri="{FF2B5EF4-FFF2-40B4-BE49-F238E27FC236}">
                    <a16:creationId xmlns:a16="http://schemas.microsoft.com/office/drawing/2014/main" id="{939629AC-ABE3-10C3-E1C7-C3B0AD7629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4390" y="3817620"/>
                <a:ext cx="93803" cy="205461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2DD966E-7554-F885-257F-E4866C754753}"/>
                </a:ext>
              </a:extLst>
            </p:cNvPr>
            <p:cNvGrpSpPr/>
            <p:nvPr/>
          </p:nvGrpSpPr>
          <p:grpSpPr>
            <a:xfrm>
              <a:off x="7296204" y="3527772"/>
              <a:ext cx="496605" cy="778648"/>
              <a:chOff x="6458049" y="2904485"/>
              <a:chExt cx="496605" cy="778648"/>
            </a:xfrm>
          </p:grpSpPr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96258634-A764-893D-C7F7-164094F68393}"/>
                  </a:ext>
                </a:extLst>
              </p:cNvPr>
              <p:cNvSpPr/>
              <p:nvPr/>
            </p:nvSpPr>
            <p:spPr>
              <a:xfrm>
                <a:off x="6458049" y="2904485"/>
                <a:ext cx="496605" cy="778648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4B8334AD-8084-DADB-6194-1193CDD1AC58}"/>
                  </a:ext>
                </a:extLst>
              </p:cNvPr>
              <p:cNvGrpSpPr/>
              <p:nvPr/>
            </p:nvGrpSpPr>
            <p:grpSpPr>
              <a:xfrm>
                <a:off x="6516218" y="3100528"/>
                <a:ext cx="391425" cy="386562"/>
                <a:chOff x="4572002" y="1898606"/>
                <a:chExt cx="391425" cy="386562"/>
              </a:xfrm>
            </p:grpSpPr>
            <p:grpSp>
              <p:nvGrpSpPr>
                <p:cNvPr id="228" name="Group 227">
                  <a:extLst>
                    <a:ext uri="{FF2B5EF4-FFF2-40B4-BE49-F238E27FC236}">
                      <a16:creationId xmlns:a16="http://schemas.microsoft.com/office/drawing/2014/main" id="{57B26FCB-8A1C-3F59-9F7B-C0270E43B84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572002" y="1898606"/>
                  <a:ext cx="164051" cy="164649"/>
                  <a:chOff x="1331648" y="987574"/>
                  <a:chExt cx="864072" cy="867220"/>
                </a:xfrm>
              </p:grpSpPr>
              <p:sp>
                <p:nvSpPr>
                  <p:cNvPr id="259" name="Oval 258">
                    <a:extLst>
                      <a:ext uri="{FF2B5EF4-FFF2-40B4-BE49-F238E27FC236}">
                        <a16:creationId xmlns:a16="http://schemas.microsoft.com/office/drawing/2014/main" id="{A7D9642A-3245-4EF5-91D8-4618DCBB0BE2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60" name="Rectangle 259">
                    <a:extLst>
                      <a:ext uri="{FF2B5EF4-FFF2-40B4-BE49-F238E27FC236}">
                        <a16:creationId xmlns:a16="http://schemas.microsoft.com/office/drawing/2014/main" id="{111D1C7F-67DC-A757-D37E-C62B451B7A01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61" name="Rectangle 260">
                    <a:extLst>
                      <a:ext uri="{FF2B5EF4-FFF2-40B4-BE49-F238E27FC236}">
                        <a16:creationId xmlns:a16="http://schemas.microsoft.com/office/drawing/2014/main" id="{1B7D8697-78D3-A41A-FBEA-BAB75D574CD2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62" name="Rectangle 261">
                    <a:extLst>
                      <a:ext uri="{FF2B5EF4-FFF2-40B4-BE49-F238E27FC236}">
                        <a16:creationId xmlns:a16="http://schemas.microsoft.com/office/drawing/2014/main" id="{1089649C-6F7C-B73B-44C2-199F1FE172C2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63" name="Rectangle 262">
                    <a:extLst>
                      <a:ext uri="{FF2B5EF4-FFF2-40B4-BE49-F238E27FC236}">
                        <a16:creationId xmlns:a16="http://schemas.microsoft.com/office/drawing/2014/main" id="{6C498FAB-9FF7-7E7C-155F-CE0DF9372A40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64" name="Rectangle 263">
                    <a:extLst>
                      <a:ext uri="{FF2B5EF4-FFF2-40B4-BE49-F238E27FC236}">
                        <a16:creationId xmlns:a16="http://schemas.microsoft.com/office/drawing/2014/main" id="{F7C01AC9-8946-E87A-570C-674A9AB5CBC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65" name="Rectangle 264">
                    <a:extLst>
                      <a:ext uri="{FF2B5EF4-FFF2-40B4-BE49-F238E27FC236}">
                        <a16:creationId xmlns:a16="http://schemas.microsoft.com/office/drawing/2014/main" id="{F310409D-D6B1-7387-1479-DEDC692FB92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66" name="Rectangle 265">
                    <a:extLst>
                      <a:ext uri="{FF2B5EF4-FFF2-40B4-BE49-F238E27FC236}">
                        <a16:creationId xmlns:a16="http://schemas.microsoft.com/office/drawing/2014/main" id="{43000A86-5E77-1CD4-7921-5DB8F13D1B8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67" name="Rectangle 266">
                    <a:extLst>
                      <a:ext uri="{FF2B5EF4-FFF2-40B4-BE49-F238E27FC236}">
                        <a16:creationId xmlns:a16="http://schemas.microsoft.com/office/drawing/2014/main" id="{ADC8A8B1-2242-01A9-D98F-A5B25CCECDFE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  <p:grpSp>
              <p:nvGrpSpPr>
                <p:cNvPr id="229" name="Group 228">
                  <a:extLst>
                    <a:ext uri="{FF2B5EF4-FFF2-40B4-BE49-F238E27FC236}">
                      <a16:creationId xmlns:a16="http://schemas.microsoft.com/office/drawing/2014/main" id="{F32ABA60-FBFE-4A61-0BAB-CE95F41CFB1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799376" y="1901670"/>
                  <a:ext cx="164051" cy="164649"/>
                  <a:chOff x="1331648" y="987574"/>
                  <a:chExt cx="864072" cy="867220"/>
                </a:xfrm>
              </p:grpSpPr>
              <p:sp>
                <p:nvSpPr>
                  <p:cNvPr id="250" name="Oval 249">
                    <a:extLst>
                      <a:ext uri="{FF2B5EF4-FFF2-40B4-BE49-F238E27FC236}">
                        <a16:creationId xmlns:a16="http://schemas.microsoft.com/office/drawing/2014/main" id="{3095EDE8-B8F1-43D8-D5B8-6830EE9B235F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51" name="Rectangle 250">
                    <a:extLst>
                      <a:ext uri="{FF2B5EF4-FFF2-40B4-BE49-F238E27FC236}">
                        <a16:creationId xmlns:a16="http://schemas.microsoft.com/office/drawing/2014/main" id="{B9954FF2-A3B5-4CB2-06F4-AAD24643DD7D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2" name="Rectangle 251">
                    <a:extLst>
                      <a:ext uri="{FF2B5EF4-FFF2-40B4-BE49-F238E27FC236}">
                        <a16:creationId xmlns:a16="http://schemas.microsoft.com/office/drawing/2014/main" id="{9B1DB62C-EB37-77F7-1686-2DD06B0030E4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3" name="Rectangle 252">
                    <a:extLst>
                      <a:ext uri="{FF2B5EF4-FFF2-40B4-BE49-F238E27FC236}">
                        <a16:creationId xmlns:a16="http://schemas.microsoft.com/office/drawing/2014/main" id="{43ED7799-CC86-B1D3-1562-51939E249D5B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4" name="Rectangle 253">
                    <a:extLst>
                      <a:ext uri="{FF2B5EF4-FFF2-40B4-BE49-F238E27FC236}">
                        <a16:creationId xmlns:a16="http://schemas.microsoft.com/office/drawing/2014/main" id="{7C6D3698-B54C-F586-723A-F2709BA20206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5" name="Rectangle 254">
                    <a:extLst>
                      <a:ext uri="{FF2B5EF4-FFF2-40B4-BE49-F238E27FC236}">
                        <a16:creationId xmlns:a16="http://schemas.microsoft.com/office/drawing/2014/main" id="{F663A3DB-EA74-4F9A-E2B1-3D0762C8F343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6" name="Rectangle 255">
                    <a:extLst>
                      <a:ext uri="{FF2B5EF4-FFF2-40B4-BE49-F238E27FC236}">
                        <a16:creationId xmlns:a16="http://schemas.microsoft.com/office/drawing/2014/main" id="{F67058A0-A978-AC5C-7A98-5B5E36FB25AE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7" name="Rectangle 256">
                    <a:extLst>
                      <a:ext uri="{FF2B5EF4-FFF2-40B4-BE49-F238E27FC236}">
                        <a16:creationId xmlns:a16="http://schemas.microsoft.com/office/drawing/2014/main" id="{78402758-AC6F-F393-3972-A70AC945AED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8" name="Rectangle 257">
                    <a:extLst>
                      <a:ext uri="{FF2B5EF4-FFF2-40B4-BE49-F238E27FC236}">
                        <a16:creationId xmlns:a16="http://schemas.microsoft.com/office/drawing/2014/main" id="{9C4F0E4A-2262-2FBA-C38F-10FD29B8ADD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30" name="Group 229">
                  <a:extLst>
                    <a:ext uri="{FF2B5EF4-FFF2-40B4-BE49-F238E27FC236}">
                      <a16:creationId xmlns:a16="http://schemas.microsoft.com/office/drawing/2014/main" id="{C794CAA5-0CF8-5212-7DAB-23F720780C7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580912" y="2111283"/>
                  <a:ext cx="164051" cy="164649"/>
                  <a:chOff x="1331648" y="987574"/>
                  <a:chExt cx="864072" cy="867220"/>
                </a:xfrm>
              </p:grpSpPr>
              <p:sp>
                <p:nvSpPr>
                  <p:cNvPr id="241" name="Oval 240">
                    <a:extLst>
                      <a:ext uri="{FF2B5EF4-FFF2-40B4-BE49-F238E27FC236}">
                        <a16:creationId xmlns:a16="http://schemas.microsoft.com/office/drawing/2014/main" id="{80550DAE-083C-06B2-7DC9-9E5C2E7966FE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42" name="Rectangle 241">
                    <a:extLst>
                      <a:ext uri="{FF2B5EF4-FFF2-40B4-BE49-F238E27FC236}">
                        <a16:creationId xmlns:a16="http://schemas.microsoft.com/office/drawing/2014/main" id="{D6D8F27C-A961-22F0-5D65-8F4F04CEFC55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3" name="Rectangle 242">
                    <a:extLst>
                      <a:ext uri="{FF2B5EF4-FFF2-40B4-BE49-F238E27FC236}">
                        <a16:creationId xmlns:a16="http://schemas.microsoft.com/office/drawing/2014/main" id="{9E50167E-5379-4894-9361-137BA7C74A45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4" name="Rectangle 243">
                    <a:extLst>
                      <a:ext uri="{FF2B5EF4-FFF2-40B4-BE49-F238E27FC236}">
                        <a16:creationId xmlns:a16="http://schemas.microsoft.com/office/drawing/2014/main" id="{20FAB1FD-E8A5-1116-2536-158D42658631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5" name="Rectangle 244">
                    <a:extLst>
                      <a:ext uri="{FF2B5EF4-FFF2-40B4-BE49-F238E27FC236}">
                        <a16:creationId xmlns:a16="http://schemas.microsoft.com/office/drawing/2014/main" id="{0F71FD9B-538B-2315-B780-81E984D94045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6" name="Rectangle 245">
                    <a:extLst>
                      <a:ext uri="{FF2B5EF4-FFF2-40B4-BE49-F238E27FC236}">
                        <a16:creationId xmlns:a16="http://schemas.microsoft.com/office/drawing/2014/main" id="{C6B0A84E-5C1C-A38F-A34B-83ED6679C48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7" name="Rectangle 246">
                    <a:extLst>
                      <a:ext uri="{FF2B5EF4-FFF2-40B4-BE49-F238E27FC236}">
                        <a16:creationId xmlns:a16="http://schemas.microsoft.com/office/drawing/2014/main" id="{74682535-0EF5-8434-DED7-2F02FEF22C2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8" name="Rectangle 247">
                    <a:extLst>
                      <a:ext uri="{FF2B5EF4-FFF2-40B4-BE49-F238E27FC236}">
                        <a16:creationId xmlns:a16="http://schemas.microsoft.com/office/drawing/2014/main" id="{51FEE474-998F-6D51-782D-5A2756DA924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9" name="Rectangle 248">
                    <a:extLst>
                      <a:ext uri="{FF2B5EF4-FFF2-40B4-BE49-F238E27FC236}">
                        <a16:creationId xmlns:a16="http://schemas.microsoft.com/office/drawing/2014/main" id="{2C95A306-EB0E-EF7F-20E0-4073A0012F8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31" name="Group 230">
                  <a:extLst>
                    <a:ext uri="{FF2B5EF4-FFF2-40B4-BE49-F238E27FC236}">
                      <a16:creationId xmlns:a16="http://schemas.microsoft.com/office/drawing/2014/main" id="{9D58E81A-E6AF-B228-B958-A96A2EC03E4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792652" y="2120519"/>
                  <a:ext cx="164051" cy="164649"/>
                  <a:chOff x="1331648" y="987574"/>
                  <a:chExt cx="864072" cy="867220"/>
                </a:xfrm>
              </p:grpSpPr>
              <p:sp>
                <p:nvSpPr>
                  <p:cNvPr id="232" name="Oval 231">
                    <a:extLst>
                      <a:ext uri="{FF2B5EF4-FFF2-40B4-BE49-F238E27FC236}">
                        <a16:creationId xmlns:a16="http://schemas.microsoft.com/office/drawing/2014/main" id="{19C16956-9FC7-DE16-0155-17A85D7A73B2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3" name="Rectangle 232">
                    <a:extLst>
                      <a:ext uri="{FF2B5EF4-FFF2-40B4-BE49-F238E27FC236}">
                        <a16:creationId xmlns:a16="http://schemas.microsoft.com/office/drawing/2014/main" id="{3F3AE36D-28C4-B051-C9C5-7570037A94B0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4" name="Rectangle 233">
                    <a:extLst>
                      <a:ext uri="{FF2B5EF4-FFF2-40B4-BE49-F238E27FC236}">
                        <a16:creationId xmlns:a16="http://schemas.microsoft.com/office/drawing/2014/main" id="{CF808108-F0E0-FDFB-C859-8DC9C6B32041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5" name="Rectangle 234">
                    <a:extLst>
                      <a:ext uri="{FF2B5EF4-FFF2-40B4-BE49-F238E27FC236}">
                        <a16:creationId xmlns:a16="http://schemas.microsoft.com/office/drawing/2014/main" id="{27F5A80A-B880-79E5-93BA-6513343615F0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6" name="Rectangle 235">
                    <a:extLst>
                      <a:ext uri="{FF2B5EF4-FFF2-40B4-BE49-F238E27FC236}">
                        <a16:creationId xmlns:a16="http://schemas.microsoft.com/office/drawing/2014/main" id="{E71FF51B-0024-7A1C-4329-4F9A5EA804AE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7" name="Rectangle 236">
                    <a:extLst>
                      <a:ext uri="{FF2B5EF4-FFF2-40B4-BE49-F238E27FC236}">
                        <a16:creationId xmlns:a16="http://schemas.microsoft.com/office/drawing/2014/main" id="{BB94D39B-C250-C130-2964-A6F542B94D4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8" name="Rectangle 237">
                    <a:extLst>
                      <a:ext uri="{FF2B5EF4-FFF2-40B4-BE49-F238E27FC236}">
                        <a16:creationId xmlns:a16="http://schemas.microsoft.com/office/drawing/2014/main" id="{2114876A-6161-ADAD-D56E-0E35D625B7C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9" name="Rectangle 238">
                    <a:extLst>
                      <a:ext uri="{FF2B5EF4-FFF2-40B4-BE49-F238E27FC236}">
                        <a16:creationId xmlns:a16="http://schemas.microsoft.com/office/drawing/2014/main" id="{4033FEA3-AFDC-2B4E-1F01-53B319CE292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40" name="Rectangle 239">
                    <a:extLst>
                      <a:ext uri="{FF2B5EF4-FFF2-40B4-BE49-F238E27FC236}">
                        <a16:creationId xmlns:a16="http://schemas.microsoft.com/office/drawing/2014/main" id="{97C45E4F-FDC5-1053-88FF-EB510BE47D4E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C47FA67-E168-B831-6776-BBC5645CF1D3}"/>
                </a:ext>
              </a:extLst>
            </p:cNvPr>
            <p:cNvCxnSpPr>
              <a:cxnSpLocks/>
            </p:cNvCxnSpPr>
            <p:nvPr/>
          </p:nvCxnSpPr>
          <p:spPr>
            <a:xfrm>
              <a:off x="7069646" y="3587741"/>
              <a:ext cx="240328" cy="258905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19310C3-62FB-3542-03DF-D2D609B0B933}"/>
                </a:ext>
              </a:extLst>
            </p:cNvPr>
            <p:cNvCxnSpPr>
              <a:cxnSpLocks/>
            </p:cNvCxnSpPr>
            <p:nvPr/>
          </p:nvCxnSpPr>
          <p:spPr>
            <a:xfrm>
              <a:off x="7783015" y="3898219"/>
              <a:ext cx="281642" cy="1155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538B7E8-3D21-842E-634D-86BA664E3EC8}"/>
                </a:ext>
              </a:extLst>
            </p:cNvPr>
            <p:cNvSpPr/>
            <p:nvPr/>
          </p:nvSpPr>
          <p:spPr>
            <a:xfrm>
              <a:off x="4339978" y="3956943"/>
              <a:ext cx="589888" cy="312407"/>
            </a:xfrm>
            <a:prstGeom prst="rect">
              <a:avLst/>
            </a:prstGeom>
            <a:solidFill>
              <a:srgbClr val="CBE4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4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Copy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B670D6D-1E40-1612-FB8A-6CBDB04091EF}"/>
                </a:ext>
              </a:extLst>
            </p:cNvPr>
            <p:cNvGrpSpPr/>
            <p:nvPr/>
          </p:nvGrpSpPr>
          <p:grpSpPr>
            <a:xfrm>
              <a:off x="2634209" y="3554149"/>
              <a:ext cx="826696" cy="778647"/>
              <a:chOff x="5532421" y="3439628"/>
              <a:chExt cx="826696" cy="778647"/>
            </a:xfrm>
          </p:grpSpPr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F34D23CB-2ABB-9383-00CA-C0B00D9CE642}"/>
                  </a:ext>
                </a:extLst>
              </p:cNvPr>
              <p:cNvSpPr/>
              <p:nvPr/>
            </p:nvSpPr>
            <p:spPr>
              <a:xfrm>
                <a:off x="5532421" y="3439628"/>
                <a:ext cx="826696" cy="778647"/>
              </a:xfrm>
              <a:prstGeom prst="rect">
                <a:avLst/>
              </a:prstGeom>
              <a:solidFill>
                <a:srgbClr val="BC72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4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Client 2</a:t>
                </a:r>
              </a:p>
            </p:txBody>
          </p:sp>
          <p:sp>
            <p:nvSpPr>
              <p:cNvPr id="204" name="AutoShape 29">
                <a:extLst>
                  <a:ext uri="{FF2B5EF4-FFF2-40B4-BE49-F238E27FC236}">
                    <a16:creationId xmlns:a16="http://schemas.microsoft.com/office/drawing/2014/main" id="{176BCD1E-9EB2-A1F4-5F4E-5555068D81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7662" y="3775752"/>
                <a:ext cx="176213" cy="325438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40FA7B6-BD10-CE47-6855-109668AAAD02}"/>
                </a:ext>
              </a:extLst>
            </p:cNvPr>
            <p:cNvCxnSpPr>
              <a:cxnSpLocks/>
            </p:cNvCxnSpPr>
            <p:nvPr/>
          </p:nvCxnSpPr>
          <p:spPr>
            <a:xfrm>
              <a:off x="4929866" y="4097306"/>
              <a:ext cx="20800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C49A926-706E-450E-A4FC-02AFC2551384}"/>
                </a:ext>
              </a:extLst>
            </p:cNvPr>
            <p:cNvCxnSpPr>
              <a:cxnSpLocks/>
            </p:cNvCxnSpPr>
            <p:nvPr/>
          </p:nvCxnSpPr>
          <p:spPr>
            <a:xfrm>
              <a:off x="4153749" y="4111137"/>
              <a:ext cx="21544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486C6AC-E614-F82C-D224-5E4DA66359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63087" y="4094515"/>
              <a:ext cx="207930" cy="849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39EAD6E-819B-6F8A-24F6-8A7BB5020181}"/>
                </a:ext>
              </a:extLst>
            </p:cNvPr>
            <p:cNvCxnSpPr>
              <a:cxnSpLocks/>
              <a:endCxn id="91" idx="3"/>
            </p:cNvCxnSpPr>
            <p:nvPr/>
          </p:nvCxnSpPr>
          <p:spPr>
            <a:xfrm flipH="1">
              <a:off x="5653934" y="3576506"/>
              <a:ext cx="652092" cy="16744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3DED84A-7881-3FD8-9399-EA55B38191B8}"/>
                </a:ext>
              </a:extLst>
            </p:cNvPr>
            <p:cNvGrpSpPr/>
            <p:nvPr/>
          </p:nvGrpSpPr>
          <p:grpSpPr>
            <a:xfrm>
              <a:off x="2625400" y="2613211"/>
              <a:ext cx="826696" cy="778647"/>
              <a:chOff x="5532421" y="3439628"/>
              <a:chExt cx="826696" cy="778647"/>
            </a:xfrm>
          </p:grpSpPr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B2B37D29-8110-065B-079C-F44BF6C020ED}"/>
                  </a:ext>
                </a:extLst>
              </p:cNvPr>
              <p:cNvSpPr/>
              <p:nvPr/>
            </p:nvSpPr>
            <p:spPr>
              <a:xfrm>
                <a:off x="5532421" y="3439628"/>
                <a:ext cx="826696" cy="778647"/>
              </a:xfrm>
              <a:prstGeom prst="rect">
                <a:avLst/>
              </a:prstGeom>
              <a:solidFill>
                <a:srgbClr val="BC72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4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Client 1</a:t>
                </a:r>
              </a:p>
            </p:txBody>
          </p:sp>
          <p:sp>
            <p:nvSpPr>
              <p:cNvPr id="202" name="AutoShape 29">
                <a:extLst>
                  <a:ext uri="{FF2B5EF4-FFF2-40B4-BE49-F238E27FC236}">
                    <a16:creationId xmlns:a16="http://schemas.microsoft.com/office/drawing/2014/main" id="{02347437-14D9-21BA-CABD-51C914C65B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7662" y="3775752"/>
                <a:ext cx="176213" cy="325438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D358248-AD8D-6000-D71E-C8A5EFD583FD}"/>
                </a:ext>
              </a:extLst>
            </p:cNvPr>
            <p:cNvGrpSpPr/>
            <p:nvPr/>
          </p:nvGrpSpPr>
          <p:grpSpPr>
            <a:xfrm>
              <a:off x="3641672" y="3063282"/>
              <a:ext cx="504000" cy="312410"/>
              <a:chOff x="1851833" y="2470059"/>
              <a:chExt cx="504000" cy="312410"/>
            </a:xfrm>
          </p:grpSpPr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E4A8F581-0836-22C2-A239-C3083985C062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C5D45CBE-B2C3-5516-0658-F207C5073A77}"/>
                  </a:ext>
                </a:extLst>
              </p:cNvPr>
              <p:cNvGrpSpPr/>
              <p:nvPr/>
            </p:nvGrpSpPr>
            <p:grpSpPr>
              <a:xfrm>
                <a:off x="1915022" y="2527023"/>
                <a:ext cx="381387" cy="179905"/>
                <a:chOff x="1915022" y="2527023"/>
                <a:chExt cx="381387" cy="179905"/>
              </a:xfrm>
            </p:grpSpPr>
            <p:grpSp>
              <p:nvGrpSpPr>
                <p:cNvPr id="181" name="Group 180">
                  <a:extLst>
                    <a:ext uri="{FF2B5EF4-FFF2-40B4-BE49-F238E27FC236}">
                      <a16:creationId xmlns:a16="http://schemas.microsoft.com/office/drawing/2014/main" id="{AF3F4078-8C82-2F76-1652-8F053F8C00A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3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192" name="Oval 191">
                    <a:extLst>
                      <a:ext uri="{FF2B5EF4-FFF2-40B4-BE49-F238E27FC236}">
                        <a16:creationId xmlns:a16="http://schemas.microsoft.com/office/drawing/2014/main" id="{A56AEDCB-FABF-B7C1-58B3-E86E76D11AF2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93" name="Rectangle 192">
                    <a:extLst>
                      <a:ext uri="{FF2B5EF4-FFF2-40B4-BE49-F238E27FC236}">
                        <a16:creationId xmlns:a16="http://schemas.microsoft.com/office/drawing/2014/main" id="{35116640-E2EF-BF0B-BA47-5EA92EE55803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4" name="Rectangle 193">
                    <a:extLst>
                      <a:ext uri="{FF2B5EF4-FFF2-40B4-BE49-F238E27FC236}">
                        <a16:creationId xmlns:a16="http://schemas.microsoft.com/office/drawing/2014/main" id="{1A6DF139-85A8-84F7-7DB5-272690FD0DE6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5" name="Rectangle 194">
                    <a:extLst>
                      <a:ext uri="{FF2B5EF4-FFF2-40B4-BE49-F238E27FC236}">
                        <a16:creationId xmlns:a16="http://schemas.microsoft.com/office/drawing/2014/main" id="{D1D30B6A-051F-1860-0772-6467A2E41026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6" name="Rectangle 195">
                    <a:extLst>
                      <a:ext uri="{FF2B5EF4-FFF2-40B4-BE49-F238E27FC236}">
                        <a16:creationId xmlns:a16="http://schemas.microsoft.com/office/drawing/2014/main" id="{84C71F8E-3997-2FD3-073E-0CFB5E511D0A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7" name="Rectangle 196">
                    <a:extLst>
                      <a:ext uri="{FF2B5EF4-FFF2-40B4-BE49-F238E27FC236}">
                        <a16:creationId xmlns:a16="http://schemas.microsoft.com/office/drawing/2014/main" id="{37B65394-695B-6806-CEA1-7A84C49F815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8" name="Rectangle 197">
                    <a:extLst>
                      <a:ext uri="{FF2B5EF4-FFF2-40B4-BE49-F238E27FC236}">
                        <a16:creationId xmlns:a16="http://schemas.microsoft.com/office/drawing/2014/main" id="{FE0CCB40-F24F-7D93-56A3-B58D643BE61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9" name="Rectangle 198">
                    <a:extLst>
                      <a:ext uri="{FF2B5EF4-FFF2-40B4-BE49-F238E27FC236}">
                        <a16:creationId xmlns:a16="http://schemas.microsoft.com/office/drawing/2014/main" id="{5E6C4A75-C5F0-A819-480F-64FF7D57210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00" name="Rectangle 199">
                    <a:extLst>
                      <a:ext uri="{FF2B5EF4-FFF2-40B4-BE49-F238E27FC236}">
                        <a16:creationId xmlns:a16="http://schemas.microsoft.com/office/drawing/2014/main" id="{81CC4009-64CB-730E-935E-C322E8F4AEEE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82" name="Group 181">
                  <a:extLst>
                    <a:ext uri="{FF2B5EF4-FFF2-40B4-BE49-F238E27FC236}">
                      <a16:creationId xmlns:a16="http://schemas.microsoft.com/office/drawing/2014/main" id="{722CFB9B-AA46-B7BE-6015-F65A8413CD3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9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183" name="Oval 182">
                    <a:extLst>
                      <a:ext uri="{FF2B5EF4-FFF2-40B4-BE49-F238E27FC236}">
                        <a16:creationId xmlns:a16="http://schemas.microsoft.com/office/drawing/2014/main" id="{8BA317F9-8FAE-56B5-5CE2-DA052CD4AC58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4" name="Rectangle 183">
                    <a:extLst>
                      <a:ext uri="{FF2B5EF4-FFF2-40B4-BE49-F238E27FC236}">
                        <a16:creationId xmlns:a16="http://schemas.microsoft.com/office/drawing/2014/main" id="{62ABBEB3-A6A8-9418-FC9F-2123FCAD63EC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5" name="Rectangle 184">
                    <a:extLst>
                      <a:ext uri="{FF2B5EF4-FFF2-40B4-BE49-F238E27FC236}">
                        <a16:creationId xmlns:a16="http://schemas.microsoft.com/office/drawing/2014/main" id="{AF944055-097B-8DF0-EA16-9E99710C9D57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6" name="Rectangle 185">
                    <a:extLst>
                      <a:ext uri="{FF2B5EF4-FFF2-40B4-BE49-F238E27FC236}">
                        <a16:creationId xmlns:a16="http://schemas.microsoft.com/office/drawing/2014/main" id="{7AD39C13-56B5-9511-E8C1-9F9B1F4DF2A1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7" name="Rectangle 186">
                    <a:extLst>
                      <a:ext uri="{FF2B5EF4-FFF2-40B4-BE49-F238E27FC236}">
                        <a16:creationId xmlns:a16="http://schemas.microsoft.com/office/drawing/2014/main" id="{B4B704D8-3C41-60BA-08BE-EB43C11918E2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8" name="Rectangle 187">
                    <a:extLst>
                      <a:ext uri="{FF2B5EF4-FFF2-40B4-BE49-F238E27FC236}">
                        <a16:creationId xmlns:a16="http://schemas.microsoft.com/office/drawing/2014/main" id="{CCF13482-BCE6-DF9D-8466-EF9EB0B1985F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9" name="Rectangle 188">
                    <a:extLst>
                      <a:ext uri="{FF2B5EF4-FFF2-40B4-BE49-F238E27FC236}">
                        <a16:creationId xmlns:a16="http://schemas.microsoft.com/office/drawing/2014/main" id="{D74780BA-4FE3-1C38-B115-DAD6462FF64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90" name="Rectangle 189">
                    <a:extLst>
                      <a:ext uri="{FF2B5EF4-FFF2-40B4-BE49-F238E27FC236}">
                        <a16:creationId xmlns:a16="http://schemas.microsoft.com/office/drawing/2014/main" id="{6264C1E6-77E8-DAE4-EDAA-ACDA3F1E6CD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91" name="Rectangle 190">
                    <a:extLst>
                      <a:ext uri="{FF2B5EF4-FFF2-40B4-BE49-F238E27FC236}">
                        <a16:creationId xmlns:a16="http://schemas.microsoft.com/office/drawing/2014/main" id="{C769A0BB-0F8A-0F02-EBF3-063E7BB9956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5A83156-C3D2-FBF6-776D-23B936F70841}"/>
                </a:ext>
              </a:extLst>
            </p:cNvPr>
            <p:cNvCxnSpPr>
              <a:cxnSpLocks/>
            </p:cNvCxnSpPr>
            <p:nvPr/>
          </p:nvCxnSpPr>
          <p:spPr>
            <a:xfrm>
              <a:off x="4939200" y="3190327"/>
              <a:ext cx="20800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9B61C46-9272-BDD1-CF81-A16F5161A989}"/>
                </a:ext>
              </a:extLst>
            </p:cNvPr>
            <p:cNvCxnSpPr>
              <a:cxnSpLocks/>
            </p:cNvCxnSpPr>
            <p:nvPr/>
          </p:nvCxnSpPr>
          <p:spPr>
            <a:xfrm>
              <a:off x="4163083" y="3209818"/>
              <a:ext cx="21544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8E5F377-5D88-8633-5258-0165AF0B2D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391" y="3196268"/>
              <a:ext cx="207930" cy="849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11CCB97-3A23-D05A-9460-6370B39C0069}"/>
                </a:ext>
              </a:extLst>
            </p:cNvPr>
            <p:cNvCxnSpPr>
              <a:cxnSpLocks/>
              <a:endCxn id="113" idx="3"/>
            </p:cNvCxnSpPr>
            <p:nvPr/>
          </p:nvCxnSpPr>
          <p:spPr>
            <a:xfrm flipH="1" flipV="1">
              <a:off x="5639886" y="2811954"/>
              <a:ext cx="709683" cy="775787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51F17D8-77DA-F1BC-126E-68665503C25E}"/>
                </a:ext>
              </a:extLst>
            </p:cNvPr>
            <p:cNvGrpSpPr/>
            <p:nvPr/>
          </p:nvGrpSpPr>
          <p:grpSpPr>
            <a:xfrm>
              <a:off x="3652312" y="3962180"/>
              <a:ext cx="504000" cy="312410"/>
              <a:chOff x="1851833" y="2470059"/>
              <a:chExt cx="504000" cy="312410"/>
            </a:xfrm>
          </p:grpSpPr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1FAD7694-A85C-7B8E-B66F-5DB3EB92D67D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FBAEE2AE-D7FA-8CAC-E829-73461B068E77}"/>
                  </a:ext>
                </a:extLst>
              </p:cNvPr>
              <p:cNvGrpSpPr/>
              <p:nvPr/>
            </p:nvGrpSpPr>
            <p:grpSpPr>
              <a:xfrm>
                <a:off x="1915022" y="2527023"/>
                <a:ext cx="381387" cy="179905"/>
                <a:chOff x="1915022" y="2527023"/>
                <a:chExt cx="381387" cy="179905"/>
              </a:xfrm>
            </p:grpSpPr>
            <p:grpSp>
              <p:nvGrpSpPr>
                <p:cNvPr id="159" name="Group 158">
                  <a:extLst>
                    <a:ext uri="{FF2B5EF4-FFF2-40B4-BE49-F238E27FC236}">
                      <a16:creationId xmlns:a16="http://schemas.microsoft.com/office/drawing/2014/main" id="{952F8576-5C26-36E1-03B9-B97DFFA5460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3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170" name="Oval 169">
                    <a:extLst>
                      <a:ext uri="{FF2B5EF4-FFF2-40B4-BE49-F238E27FC236}">
                        <a16:creationId xmlns:a16="http://schemas.microsoft.com/office/drawing/2014/main" id="{A33A2FF2-7173-78A2-62CF-5381CD3A790D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71" name="Rectangle 170">
                    <a:extLst>
                      <a:ext uri="{FF2B5EF4-FFF2-40B4-BE49-F238E27FC236}">
                        <a16:creationId xmlns:a16="http://schemas.microsoft.com/office/drawing/2014/main" id="{4E1012AB-A2D2-7FA6-FD46-4C4339407161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2" name="Rectangle 171">
                    <a:extLst>
                      <a:ext uri="{FF2B5EF4-FFF2-40B4-BE49-F238E27FC236}">
                        <a16:creationId xmlns:a16="http://schemas.microsoft.com/office/drawing/2014/main" id="{D91855B1-6125-0625-56B7-D9F38E94A0AE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3" name="Rectangle 172">
                    <a:extLst>
                      <a:ext uri="{FF2B5EF4-FFF2-40B4-BE49-F238E27FC236}">
                        <a16:creationId xmlns:a16="http://schemas.microsoft.com/office/drawing/2014/main" id="{D0C3B25B-BBF3-6EFC-17C1-95DB586EE3A5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4" name="Rectangle 173">
                    <a:extLst>
                      <a:ext uri="{FF2B5EF4-FFF2-40B4-BE49-F238E27FC236}">
                        <a16:creationId xmlns:a16="http://schemas.microsoft.com/office/drawing/2014/main" id="{FE97A603-3371-1287-A4A4-6033B053D871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5" name="Rectangle 174">
                    <a:extLst>
                      <a:ext uri="{FF2B5EF4-FFF2-40B4-BE49-F238E27FC236}">
                        <a16:creationId xmlns:a16="http://schemas.microsoft.com/office/drawing/2014/main" id="{DE6CA0F0-0EBB-51EC-9F41-902B532E6AE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6" name="Rectangle 175">
                    <a:extLst>
                      <a:ext uri="{FF2B5EF4-FFF2-40B4-BE49-F238E27FC236}">
                        <a16:creationId xmlns:a16="http://schemas.microsoft.com/office/drawing/2014/main" id="{9A7BD3F0-F05C-5A04-5595-9370D9F0FCFC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7" name="Rectangle 176">
                    <a:extLst>
                      <a:ext uri="{FF2B5EF4-FFF2-40B4-BE49-F238E27FC236}">
                        <a16:creationId xmlns:a16="http://schemas.microsoft.com/office/drawing/2014/main" id="{E5F5203A-09C9-67A7-9C9D-41E162E8EFB3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8" name="Rectangle 177">
                    <a:extLst>
                      <a:ext uri="{FF2B5EF4-FFF2-40B4-BE49-F238E27FC236}">
                        <a16:creationId xmlns:a16="http://schemas.microsoft.com/office/drawing/2014/main" id="{C64FF211-4A72-B6CC-1D53-592775840FF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60" name="Group 159">
                  <a:extLst>
                    <a:ext uri="{FF2B5EF4-FFF2-40B4-BE49-F238E27FC236}">
                      <a16:creationId xmlns:a16="http://schemas.microsoft.com/office/drawing/2014/main" id="{0CA99413-B6CA-D189-85D6-9EC79DEB729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9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161" name="Oval 160">
                    <a:extLst>
                      <a:ext uri="{FF2B5EF4-FFF2-40B4-BE49-F238E27FC236}">
                        <a16:creationId xmlns:a16="http://schemas.microsoft.com/office/drawing/2014/main" id="{32326F9C-1DC9-A8FB-DDC9-B42A55816B5B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2" name="Rectangle 161">
                    <a:extLst>
                      <a:ext uri="{FF2B5EF4-FFF2-40B4-BE49-F238E27FC236}">
                        <a16:creationId xmlns:a16="http://schemas.microsoft.com/office/drawing/2014/main" id="{26B91159-B9A9-B29F-486F-CC65C0C86C99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3" name="Rectangle 162">
                    <a:extLst>
                      <a:ext uri="{FF2B5EF4-FFF2-40B4-BE49-F238E27FC236}">
                        <a16:creationId xmlns:a16="http://schemas.microsoft.com/office/drawing/2014/main" id="{9DFED402-79D6-3C63-4451-0A38A3118326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4" name="Rectangle 163">
                    <a:extLst>
                      <a:ext uri="{FF2B5EF4-FFF2-40B4-BE49-F238E27FC236}">
                        <a16:creationId xmlns:a16="http://schemas.microsoft.com/office/drawing/2014/main" id="{ABD4EF81-B6AF-D8FD-E20E-8A2DBAAE83FF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5" name="Rectangle 164">
                    <a:extLst>
                      <a:ext uri="{FF2B5EF4-FFF2-40B4-BE49-F238E27FC236}">
                        <a16:creationId xmlns:a16="http://schemas.microsoft.com/office/drawing/2014/main" id="{2B52B93A-1A59-A164-EA06-410A432FA2E3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6" name="Rectangle 165">
                    <a:extLst>
                      <a:ext uri="{FF2B5EF4-FFF2-40B4-BE49-F238E27FC236}">
                        <a16:creationId xmlns:a16="http://schemas.microsoft.com/office/drawing/2014/main" id="{A6A18245-0990-E4FF-F690-8A53D8DD824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7" name="Rectangle 166">
                    <a:extLst>
                      <a:ext uri="{FF2B5EF4-FFF2-40B4-BE49-F238E27FC236}">
                        <a16:creationId xmlns:a16="http://schemas.microsoft.com/office/drawing/2014/main" id="{B2A48375-ABAC-2EBB-1DA5-D5E7907DBF4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8" name="Rectangle 167">
                    <a:extLst>
                      <a:ext uri="{FF2B5EF4-FFF2-40B4-BE49-F238E27FC236}">
                        <a16:creationId xmlns:a16="http://schemas.microsoft.com/office/drawing/2014/main" id="{38F8B4F5-5898-942A-8D27-E567F9140BC5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166EF574-0A72-B305-B30A-0B35F617065E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sp>
          <p:nvSpPr>
            <p:cNvPr id="31" name="AutoShape 29">
              <a:extLst>
                <a:ext uri="{FF2B5EF4-FFF2-40B4-BE49-F238E27FC236}">
                  <a16:creationId xmlns:a16="http://schemas.microsoft.com/office/drawing/2014/main" id="{E7A8B740-F1F3-4DFF-3D41-7661D14D7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837" y="4389459"/>
              <a:ext cx="72707" cy="259300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41 w 117"/>
                <a:gd name="T5" fmla="*/ 0 h 243"/>
                <a:gd name="T6" fmla="*/ 78 w 117"/>
                <a:gd name="T7" fmla="*/ 17 h 243"/>
                <a:gd name="T8" fmla="*/ 59 w 117"/>
                <a:gd name="T9" fmla="*/ 40 h 243"/>
                <a:gd name="T10" fmla="*/ 67 w 117"/>
                <a:gd name="T11" fmla="*/ 56 h 243"/>
                <a:gd name="T12" fmla="*/ 38 w 117"/>
                <a:gd name="T13" fmla="*/ 63 h 243"/>
                <a:gd name="T14" fmla="*/ 63 w 117"/>
                <a:gd name="T15" fmla="*/ 79 h 243"/>
                <a:gd name="T16" fmla="*/ 47 w 117"/>
                <a:gd name="T17" fmla="*/ 86 h 243"/>
                <a:gd name="T18" fmla="*/ 0 w 117"/>
                <a:gd name="T19" fmla="*/ 0 h 243"/>
                <a:gd name="T20" fmla="*/ 117 w 117"/>
                <a:gd name="T21" fmla="*/ 243 h 243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17" h="243">
                  <a:moveTo>
                    <a:pt x="58" y="0"/>
                  </a:moveTo>
                  <a:cubicBezTo>
                    <a:pt x="0" y="39"/>
                    <a:pt x="77" y="40"/>
                    <a:pt x="106" y="48"/>
                  </a:cubicBezTo>
                  <a:cubicBezTo>
                    <a:pt x="117" y="93"/>
                    <a:pt x="102" y="72"/>
                    <a:pt x="79" y="109"/>
                  </a:cubicBezTo>
                  <a:cubicBezTo>
                    <a:pt x="85" y="117"/>
                    <a:pt x="113" y="141"/>
                    <a:pt x="92" y="157"/>
                  </a:cubicBezTo>
                  <a:cubicBezTo>
                    <a:pt x="80" y="165"/>
                    <a:pt x="51" y="171"/>
                    <a:pt x="51" y="171"/>
                  </a:cubicBezTo>
                  <a:cubicBezTo>
                    <a:pt x="40" y="205"/>
                    <a:pt x="53" y="210"/>
                    <a:pt x="86" y="219"/>
                  </a:cubicBezTo>
                  <a:cubicBezTo>
                    <a:pt x="77" y="243"/>
                    <a:pt x="86" y="239"/>
                    <a:pt x="65" y="239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none" anchor="ctr">
              <a:prstTxWarp prst="textNoShape">
                <a:avLst/>
              </a:prstTxWarp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endParaRPr lang="en-AU" sz="1600" u="sng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D968D9B-6ED4-8964-2B36-CE33831516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5091" y="4113929"/>
              <a:ext cx="222045" cy="253699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8866378-312D-50C2-0C99-7B0D55EDC137}"/>
                </a:ext>
              </a:extLst>
            </p:cNvPr>
            <p:cNvCxnSpPr>
              <a:cxnSpLocks/>
              <a:endCxn id="272" idx="3"/>
            </p:cNvCxnSpPr>
            <p:nvPr/>
          </p:nvCxnSpPr>
          <p:spPr>
            <a:xfrm flipH="1" flipV="1">
              <a:off x="5639886" y="3208116"/>
              <a:ext cx="705958" cy="1118852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2945639-D028-F18F-0C1D-9D72025D1337}"/>
                </a:ext>
              </a:extLst>
            </p:cNvPr>
            <p:cNvCxnSpPr>
              <a:cxnSpLocks/>
              <a:stCxn id="319" idx="3"/>
            </p:cNvCxnSpPr>
            <p:nvPr/>
          </p:nvCxnSpPr>
          <p:spPr>
            <a:xfrm flipV="1">
              <a:off x="5634863" y="3587741"/>
              <a:ext cx="714706" cy="1037697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3129C12-C36F-16A1-7B46-827C338159F0}"/>
                </a:ext>
              </a:extLst>
            </p:cNvPr>
            <p:cNvGrpSpPr/>
            <p:nvPr/>
          </p:nvGrpSpPr>
          <p:grpSpPr>
            <a:xfrm>
              <a:off x="5142752" y="3954164"/>
              <a:ext cx="504000" cy="312410"/>
              <a:chOff x="1851833" y="2470059"/>
              <a:chExt cx="504000" cy="312410"/>
            </a:xfrm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75957A51-46CB-5E9E-AC59-C5E460FA653E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F774BE93-DC61-6D2E-B039-AE7A5D693D50}"/>
                  </a:ext>
                </a:extLst>
              </p:cNvPr>
              <p:cNvGrpSpPr/>
              <p:nvPr/>
            </p:nvGrpSpPr>
            <p:grpSpPr>
              <a:xfrm>
                <a:off x="1915022" y="2527023"/>
                <a:ext cx="381387" cy="179905"/>
                <a:chOff x="1915022" y="2527023"/>
                <a:chExt cx="381387" cy="179905"/>
              </a:xfrm>
            </p:grpSpPr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28DC65E4-9D69-1A58-B573-F922F537B3C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3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148" name="Oval 147">
                    <a:extLst>
                      <a:ext uri="{FF2B5EF4-FFF2-40B4-BE49-F238E27FC236}">
                        <a16:creationId xmlns:a16="http://schemas.microsoft.com/office/drawing/2014/main" id="{93E82144-9872-7448-AEDF-B20A43E169F9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3FF94BD9-72C1-80BE-0916-095EF6E2B60F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67332F43-FA6E-5BE2-14F4-518B84077590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1" name="Rectangle 150">
                    <a:extLst>
                      <a:ext uri="{FF2B5EF4-FFF2-40B4-BE49-F238E27FC236}">
                        <a16:creationId xmlns:a16="http://schemas.microsoft.com/office/drawing/2014/main" id="{D0FA4D2F-726A-50C6-4571-326B52E7E232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6F715CE1-81AA-1179-28ED-1E565C3CAA43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3" name="Rectangle 152">
                    <a:extLst>
                      <a:ext uri="{FF2B5EF4-FFF2-40B4-BE49-F238E27FC236}">
                        <a16:creationId xmlns:a16="http://schemas.microsoft.com/office/drawing/2014/main" id="{CA184351-CA8A-87F4-8D55-0D7AF5D90B8C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4" name="Rectangle 153">
                    <a:extLst>
                      <a:ext uri="{FF2B5EF4-FFF2-40B4-BE49-F238E27FC236}">
                        <a16:creationId xmlns:a16="http://schemas.microsoft.com/office/drawing/2014/main" id="{E1F03411-2583-64F1-2BDC-244B2D92686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5" name="Rectangle 154">
                    <a:extLst>
                      <a:ext uri="{FF2B5EF4-FFF2-40B4-BE49-F238E27FC236}">
                        <a16:creationId xmlns:a16="http://schemas.microsoft.com/office/drawing/2014/main" id="{471B76ED-6BA6-5C69-FDE6-C93C7B77A02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6" name="Rectangle 155">
                    <a:extLst>
                      <a:ext uri="{FF2B5EF4-FFF2-40B4-BE49-F238E27FC236}">
                        <a16:creationId xmlns:a16="http://schemas.microsoft.com/office/drawing/2014/main" id="{61237EAA-BEC7-61DC-9710-ADAFF2507413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9506F3C9-B871-0170-EE80-3C80BE30474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9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139" name="Oval 138">
                    <a:extLst>
                      <a:ext uri="{FF2B5EF4-FFF2-40B4-BE49-F238E27FC236}">
                        <a16:creationId xmlns:a16="http://schemas.microsoft.com/office/drawing/2014/main" id="{2B19A448-E520-90F9-F7DF-2EECCD1AE571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0" name="Rectangle 139">
                    <a:extLst>
                      <a:ext uri="{FF2B5EF4-FFF2-40B4-BE49-F238E27FC236}">
                        <a16:creationId xmlns:a16="http://schemas.microsoft.com/office/drawing/2014/main" id="{7576842D-8FCC-45A4-F860-9E2784011174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C2744F57-906A-8C21-4F74-687BA342F401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2" name="Rectangle 141">
                    <a:extLst>
                      <a:ext uri="{FF2B5EF4-FFF2-40B4-BE49-F238E27FC236}">
                        <a16:creationId xmlns:a16="http://schemas.microsoft.com/office/drawing/2014/main" id="{A2ECE7B8-1F62-30EF-781C-A8C9E5E3D925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480D1F12-7C46-BF16-B6D1-9634AE635998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FEF8A3B3-A923-4C4A-5B01-C23C73B458C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5" name="Rectangle 144">
                    <a:extLst>
                      <a:ext uri="{FF2B5EF4-FFF2-40B4-BE49-F238E27FC236}">
                        <a16:creationId xmlns:a16="http://schemas.microsoft.com/office/drawing/2014/main" id="{48EFA5A8-7BE4-C566-285A-C345443ECAF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6" name="Rectangle 145">
                    <a:extLst>
                      <a:ext uri="{FF2B5EF4-FFF2-40B4-BE49-F238E27FC236}">
                        <a16:creationId xmlns:a16="http://schemas.microsoft.com/office/drawing/2014/main" id="{5A9144F3-D996-5D09-BF20-0C01A56FD2D9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5E731035-6D56-A4A3-AA09-695F063E2AF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EF11980-83DB-F898-C2BB-DA7CEF19BAC7}"/>
                </a:ext>
              </a:extLst>
            </p:cNvPr>
            <p:cNvGrpSpPr/>
            <p:nvPr/>
          </p:nvGrpSpPr>
          <p:grpSpPr>
            <a:xfrm>
              <a:off x="5135886" y="2655749"/>
              <a:ext cx="504000" cy="312410"/>
              <a:chOff x="1851833" y="2470059"/>
              <a:chExt cx="504000" cy="312410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0CF03050-D6C4-3D27-87E1-E1C9895A106C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54D8F63D-F20C-1CCE-14D2-1C0DF9D72149}"/>
                  </a:ext>
                </a:extLst>
              </p:cNvPr>
              <p:cNvGrpSpPr/>
              <p:nvPr/>
            </p:nvGrpSpPr>
            <p:grpSpPr>
              <a:xfrm>
                <a:off x="1915022" y="2527023"/>
                <a:ext cx="381387" cy="179905"/>
                <a:chOff x="1915022" y="2527023"/>
                <a:chExt cx="381387" cy="179905"/>
              </a:xfrm>
            </p:grpSpPr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3F504254-1774-618D-4FDC-80FF44669FB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3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9672E0BB-F732-87C8-EBC3-B6DFE2FC1935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8BFA9D0B-D6F9-A162-9046-0E4C1BD853E5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558E99B3-23D3-A705-90A3-F6ED73A31228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DEFFB6C1-07F6-09E9-F34A-22E964728F2D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9C42CECA-ED18-6948-94A4-B489D47576BB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3E4F002F-40EC-1C38-8D43-3C1601B6348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6E21E734-C1DE-A203-F626-549655791D3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3" name="Rectangle 132">
                    <a:extLst>
                      <a:ext uri="{FF2B5EF4-FFF2-40B4-BE49-F238E27FC236}">
                        <a16:creationId xmlns:a16="http://schemas.microsoft.com/office/drawing/2014/main" id="{592FA3E0-0777-2B6F-E758-C904D66B348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4" name="Rectangle 133">
                    <a:extLst>
                      <a:ext uri="{FF2B5EF4-FFF2-40B4-BE49-F238E27FC236}">
                        <a16:creationId xmlns:a16="http://schemas.microsoft.com/office/drawing/2014/main" id="{B4E3E3DF-C911-02E5-62AB-1F41FE3E98E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87A64A74-3452-8FB2-63AF-6FF124BAEE1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9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117" name="Oval 116">
                    <a:extLst>
                      <a:ext uri="{FF2B5EF4-FFF2-40B4-BE49-F238E27FC236}">
                        <a16:creationId xmlns:a16="http://schemas.microsoft.com/office/drawing/2014/main" id="{041B7966-A315-A84E-68F9-836AF56AFFB5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18" name="Rectangle 117">
                    <a:extLst>
                      <a:ext uri="{FF2B5EF4-FFF2-40B4-BE49-F238E27FC236}">
                        <a16:creationId xmlns:a16="http://schemas.microsoft.com/office/drawing/2014/main" id="{552BD422-8C8D-1584-3D9D-C41005BFE5BB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C1D84964-C048-21CA-04CA-93A337604350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64445D1D-261C-F651-0329-19965CA7FD69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1" name="Rectangle 120">
                    <a:extLst>
                      <a:ext uri="{FF2B5EF4-FFF2-40B4-BE49-F238E27FC236}">
                        <a16:creationId xmlns:a16="http://schemas.microsoft.com/office/drawing/2014/main" id="{8C2AD350-34CA-D064-4BDB-956F0996434E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2" name="Rectangle 121">
                    <a:extLst>
                      <a:ext uri="{FF2B5EF4-FFF2-40B4-BE49-F238E27FC236}">
                        <a16:creationId xmlns:a16="http://schemas.microsoft.com/office/drawing/2014/main" id="{CB4DF93E-2455-8D82-849C-177A0007AD3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D615D4EC-0A0E-2A82-6BA8-5AB82BA0A969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C662A2CC-73B8-E89D-46C1-2826A3323B0C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62D92618-A05B-FBAD-3FA3-F0C8C84FA83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5A88CAD-063A-1AF7-B148-CD3341A534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8618" y="3737045"/>
              <a:ext cx="1683790" cy="9314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AutoShape 29">
              <a:extLst>
                <a:ext uri="{FF2B5EF4-FFF2-40B4-BE49-F238E27FC236}">
                  <a16:creationId xmlns:a16="http://schemas.microsoft.com/office/drawing/2014/main" id="{88175EF0-E3DC-1DDB-B478-55F404BE1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694" y="3108873"/>
              <a:ext cx="72707" cy="259300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41 w 117"/>
                <a:gd name="T5" fmla="*/ 0 h 243"/>
                <a:gd name="T6" fmla="*/ 78 w 117"/>
                <a:gd name="T7" fmla="*/ 17 h 243"/>
                <a:gd name="T8" fmla="*/ 59 w 117"/>
                <a:gd name="T9" fmla="*/ 40 h 243"/>
                <a:gd name="T10" fmla="*/ 67 w 117"/>
                <a:gd name="T11" fmla="*/ 56 h 243"/>
                <a:gd name="T12" fmla="*/ 38 w 117"/>
                <a:gd name="T13" fmla="*/ 63 h 243"/>
                <a:gd name="T14" fmla="*/ 63 w 117"/>
                <a:gd name="T15" fmla="*/ 79 h 243"/>
                <a:gd name="T16" fmla="*/ 47 w 117"/>
                <a:gd name="T17" fmla="*/ 86 h 243"/>
                <a:gd name="T18" fmla="*/ 0 w 117"/>
                <a:gd name="T19" fmla="*/ 0 h 243"/>
                <a:gd name="T20" fmla="*/ 117 w 117"/>
                <a:gd name="T21" fmla="*/ 243 h 243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17" h="243">
                  <a:moveTo>
                    <a:pt x="58" y="0"/>
                  </a:moveTo>
                  <a:cubicBezTo>
                    <a:pt x="0" y="39"/>
                    <a:pt x="77" y="40"/>
                    <a:pt x="106" y="48"/>
                  </a:cubicBezTo>
                  <a:cubicBezTo>
                    <a:pt x="117" y="93"/>
                    <a:pt x="102" y="72"/>
                    <a:pt x="79" y="109"/>
                  </a:cubicBezTo>
                  <a:cubicBezTo>
                    <a:pt x="85" y="117"/>
                    <a:pt x="113" y="141"/>
                    <a:pt x="92" y="157"/>
                  </a:cubicBezTo>
                  <a:cubicBezTo>
                    <a:pt x="80" y="165"/>
                    <a:pt x="51" y="171"/>
                    <a:pt x="51" y="171"/>
                  </a:cubicBezTo>
                  <a:cubicBezTo>
                    <a:pt x="40" y="205"/>
                    <a:pt x="53" y="210"/>
                    <a:pt x="86" y="219"/>
                  </a:cubicBezTo>
                  <a:cubicBezTo>
                    <a:pt x="77" y="243"/>
                    <a:pt x="86" y="239"/>
                    <a:pt x="65" y="239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none" anchor="ctr">
              <a:prstTxWarp prst="textNoShape">
                <a:avLst/>
              </a:prstTxWarp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endParaRPr lang="en-AU" sz="1600" u="sng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0" name="AutoShape 29">
              <a:extLst>
                <a:ext uri="{FF2B5EF4-FFF2-40B4-BE49-F238E27FC236}">
                  <a16:creationId xmlns:a16="http://schemas.microsoft.com/office/drawing/2014/main" id="{F8F28AF6-AAAA-65B8-9623-750091F5AF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5340" y="3992714"/>
              <a:ext cx="72707" cy="259300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41 w 117"/>
                <a:gd name="T5" fmla="*/ 0 h 243"/>
                <a:gd name="T6" fmla="*/ 78 w 117"/>
                <a:gd name="T7" fmla="*/ 17 h 243"/>
                <a:gd name="T8" fmla="*/ 59 w 117"/>
                <a:gd name="T9" fmla="*/ 40 h 243"/>
                <a:gd name="T10" fmla="*/ 67 w 117"/>
                <a:gd name="T11" fmla="*/ 56 h 243"/>
                <a:gd name="T12" fmla="*/ 38 w 117"/>
                <a:gd name="T13" fmla="*/ 63 h 243"/>
                <a:gd name="T14" fmla="*/ 63 w 117"/>
                <a:gd name="T15" fmla="*/ 79 h 243"/>
                <a:gd name="T16" fmla="*/ 47 w 117"/>
                <a:gd name="T17" fmla="*/ 86 h 243"/>
                <a:gd name="T18" fmla="*/ 0 w 117"/>
                <a:gd name="T19" fmla="*/ 0 h 243"/>
                <a:gd name="T20" fmla="*/ 117 w 117"/>
                <a:gd name="T21" fmla="*/ 243 h 243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17" h="243">
                  <a:moveTo>
                    <a:pt x="58" y="0"/>
                  </a:moveTo>
                  <a:cubicBezTo>
                    <a:pt x="0" y="39"/>
                    <a:pt x="77" y="40"/>
                    <a:pt x="106" y="48"/>
                  </a:cubicBezTo>
                  <a:cubicBezTo>
                    <a:pt x="117" y="93"/>
                    <a:pt x="102" y="72"/>
                    <a:pt x="79" y="109"/>
                  </a:cubicBezTo>
                  <a:cubicBezTo>
                    <a:pt x="85" y="117"/>
                    <a:pt x="113" y="141"/>
                    <a:pt x="92" y="157"/>
                  </a:cubicBezTo>
                  <a:cubicBezTo>
                    <a:pt x="80" y="165"/>
                    <a:pt x="51" y="171"/>
                    <a:pt x="51" y="171"/>
                  </a:cubicBezTo>
                  <a:cubicBezTo>
                    <a:pt x="40" y="205"/>
                    <a:pt x="53" y="210"/>
                    <a:pt x="86" y="219"/>
                  </a:cubicBezTo>
                  <a:cubicBezTo>
                    <a:pt x="77" y="243"/>
                    <a:pt x="86" y="239"/>
                    <a:pt x="65" y="239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none" anchor="ctr">
              <a:prstTxWarp prst="textNoShape">
                <a:avLst/>
              </a:prstTxWarp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endParaRPr lang="en-AU" sz="1600" u="sng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F29AB53-5858-257A-B9F7-7B49945DCECD}"/>
                </a:ext>
              </a:extLst>
            </p:cNvPr>
            <p:cNvGrpSpPr/>
            <p:nvPr/>
          </p:nvGrpSpPr>
          <p:grpSpPr>
            <a:xfrm>
              <a:off x="5149934" y="3587741"/>
              <a:ext cx="504000" cy="312410"/>
              <a:chOff x="1851833" y="2470059"/>
              <a:chExt cx="504000" cy="312410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7820C4A9-39E7-C97D-8976-2B6CB8FF744E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74CB023A-CCA3-D09C-D8D9-4E8D15F2DD90}"/>
                  </a:ext>
                </a:extLst>
              </p:cNvPr>
              <p:cNvGrpSpPr/>
              <p:nvPr/>
            </p:nvGrpSpPr>
            <p:grpSpPr>
              <a:xfrm>
                <a:off x="1915022" y="2527023"/>
                <a:ext cx="381387" cy="179905"/>
                <a:chOff x="1915022" y="2527023"/>
                <a:chExt cx="381387" cy="179905"/>
              </a:xfrm>
            </p:grpSpPr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BFAA3AE8-29A5-F24B-6C70-DF5270102C3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3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104" name="Oval 103">
                    <a:extLst>
                      <a:ext uri="{FF2B5EF4-FFF2-40B4-BE49-F238E27FC236}">
                        <a16:creationId xmlns:a16="http://schemas.microsoft.com/office/drawing/2014/main" id="{EB2FAE1C-64C4-50D0-0787-9A6E97202964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6FD6907F-12FF-6693-5F41-6EC5E98330F7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6" name="Rectangle 105">
                    <a:extLst>
                      <a:ext uri="{FF2B5EF4-FFF2-40B4-BE49-F238E27FC236}">
                        <a16:creationId xmlns:a16="http://schemas.microsoft.com/office/drawing/2014/main" id="{389F5CBE-9072-ADBF-9ACD-16A702EE7E72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7" name="Rectangle 106">
                    <a:extLst>
                      <a:ext uri="{FF2B5EF4-FFF2-40B4-BE49-F238E27FC236}">
                        <a16:creationId xmlns:a16="http://schemas.microsoft.com/office/drawing/2014/main" id="{0DA4A21B-0E8F-2DA7-521C-BBDF7AAB0D64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8" name="Rectangle 107">
                    <a:extLst>
                      <a:ext uri="{FF2B5EF4-FFF2-40B4-BE49-F238E27FC236}">
                        <a16:creationId xmlns:a16="http://schemas.microsoft.com/office/drawing/2014/main" id="{A9003FAF-4108-622F-3477-EEF2638F370D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9" name="Rectangle 108">
                    <a:extLst>
                      <a:ext uri="{FF2B5EF4-FFF2-40B4-BE49-F238E27FC236}">
                        <a16:creationId xmlns:a16="http://schemas.microsoft.com/office/drawing/2014/main" id="{B6DB30D3-1E96-DF2D-F5D3-3B596ED353BF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0" name="Rectangle 109">
                    <a:extLst>
                      <a:ext uri="{FF2B5EF4-FFF2-40B4-BE49-F238E27FC236}">
                        <a16:creationId xmlns:a16="http://schemas.microsoft.com/office/drawing/2014/main" id="{41A46F0A-5507-5FEA-D449-667ECD49EED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id="{D27370D2-ACB7-8504-F5C5-44B3245AAEAE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2" name="Rectangle 111">
                    <a:extLst>
                      <a:ext uri="{FF2B5EF4-FFF2-40B4-BE49-F238E27FC236}">
                        <a16:creationId xmlns:a16="http://schemas.microsoft.com/office/drawing/2014/main" id="{DA75FDAF-6B2F-6753-97F3-576CEFA9043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30E2E685-7539-CD31-11D9-1FAB8AF44A3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9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0EF1DB7D-2593-730B-9FEE-4D305A62DE36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96" name="Rectangle 95">
                    <a:extLst>
                      <a:ext uri="{FF2B5EF4-FFF2-40B4-BE49-F238E27FC236}">
                        <a16:creationId xmlns:a16="http://schemas.microsoft.com/office/drawing/2014/main" id="{A8937B71-3C81-CBA6-FAE1-4183B7B9418F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97" name="Rectangle 96">
                    <a:extLst>
                      <a:ext uri="{FF2B5EF4-FFF2-40B4-BE49-F238E27FC236}">
                        <a16:creationId xmlns:a16="http://schemas.microsoft.com/office/drawing/2014/main" id="{E0BA19F7-4363-A5E7-CBA1-16C6E6FAD1C8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98" name="Rectangle 97">
                    <a:extLst>
                      <a:ext uri="{FF2B5EF4-FFF2-40B4-BE49-F238E27FC236}">
                        <a16:creationId xmlns:a16="http://schemas.microsoft.com/office/drawing/2014/main" id="{85706B56-8834-6FAE-87A5-054CC07CAF7D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99" name="Rectangle 98">
                    <a:extLst>
                      <a:ext uri="{FF2B5EF4-FFF2-40B4-BE49-F238E27FC236}">
                        <a16:creationId xmlns:a16="http://schemas.microsoft.com/office/drawing/2014/main" id="{8B56C39D-7AFC-A2A7-A672-093248DA5E45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6B449676-F562-09B9-02B4-24B53F5D576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01" name="Rectangle 100">
                    <a:extLst>
                      <a:ext uri="{FF2B5EF4-FFF2-40B4-BE49-F238E27FC236}">
                        <a16:creationId xmlns:a16="http://schemas.microsoft.com/office/drawing/2014/main" id="{9C864EFA-2802-A145-3207-78E11DBD05C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C66ED5DE-C81B-275E-06FE-C04EA4E7A62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03" name="Rectangle 102">
                    <a:extLst>
                      <a:ext uri="{FF2B5EF4-FFF2-40B4-BE49-F238E27FC236}">
                        <a16:creationId xmlns:a16="http://schemas.microsoft.com/office/drawing/2014/main" id="{A13A63B5-2CB6-86E1-2481-EE7AF345A5E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54E12B7-68DF-114C-2B88-0324102B5E1A}"/>
                </a:ext>
              </a:extLst>
            </p:cNvPr>
            <p:cNvCxnSpPr>
              <a:cxnSpLocks/>
              <a:endCxn id="135" idx="3"/>
            </p:cNvCxnSpPr>
            <p:nvPr/>
          </p:nvCxnSpPr>
          <p:spPr>
            <a:xfrm flipH="1" flipV="1">
              <a:off x="5646752" y="4110369"/>
              <a:ext cx="711383" cy="27944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3463417-126F-D68D-4098-52438D8299DF}"/>
                </a:ext>
              </a:extLst>
            </p:cNvPr>
            <p:cNvCxnSpPr>
              <a:cxnSpLocks/>
              <a:endCxn id="296" idx="3"/>
            </p:cNvCxnSpPr>
            <p:nvPr/>
          </p:nvCxnSpPr>
          <p:spPr>
            <a:xfrm flipH="1">
              <a:off x="5634863" y="4415321"/>
              <a:ext cx="718228" cy="606279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66E4210-F578-8E7F-0105-D9A37E04C5B6}"/>
                </a:ext>
              </a:extLst>
            </p:cNvPr>
            <p:cNvCxnSpPr>
              <a:cxnSpLocks/>
            </p:cNvCxnSpPr>
            <p:nvPr/>
          </p:nvCxnSpPr>
          <p:spPr>
            <a:xfrm>
              <a:off x="4818197" y="5002335"/>
              <a:ext cx="304291" cy="2017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DD3DB8E-FEDC-853B-1751-FCEA5296C086}"/>
                </a:ext>
              </a:extLst>
            </p:cNvPr>
            <p:cNvGrpSpPr/>
            <p:nvPr/>
          </p:nvGrpSpPr>
          <p:grpSpPr>
            <a:xfrm>
              <a:off x="3990653" y="4428668"/>
              <a:ext cx="832494" cy="778648"/>
              <a:chOff x="5465523" y="3439627"/>
              <a:chExt cx="832494" cy="778648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D0F4BEC-D23F-8A6E-13F1-6EC9DC50D677}"/>
                  </a:ext>
                </a:extLst>
              </p:cNvPr>
              <p:cNvSpPr/>
              <p:nvPr/>
            </p:nvSpPr>
            <p:spPr>
              <a:xfrm>
                <a:off x="5465523" y="3439627"/>
                <a:ext cx="832494" cy="77864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6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ARP</a:t>
                </a:r>
              </a:p>
            </p:txBody>
          </p:sp>
          <p:sp>
            <p:nvSpPr>
              <p:cNvPr id="48" name="AutoShape 29">
                <a:extLst>
                  <a:ext uri="{FF2B5EF4-FFF2-40B4-BE49-F238E27FC236}">
                    <a16:creationId xmlns:a16="http://schemas.microsoft.com/office/drawing/2014/main" id="{D042ECFF-B167-7659-311F-1EB3B00428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24213" y="3757590"/>
                <a:ext cx="176213" cy="325438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grp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CA8A1A05-C80C-C679-A478-72E38B34962E}"/>
                </a:ext>
              </a:extLst>
            </p:cNvPr>
            <p:cNvGrpSpPr/>
            <p:nvPr/>
          </p:nvGrpSpPr>
          <p:grpSpPr>
            <a:xfrm>
              <a:off x="5130863" y="4865395"/>
              <a:ext cx="504000" cy="312410"/>
              <a:chOff x="1851833" y="2470059"/>
              <a:chExt cx="504000" cy="312410"/>
            </a:xfrm>
          </p:grpSpPr>
          <p:sp>
            <p:nvSpPr>
              <p:cNvPr id="296" name="Rectangle 295">
                <a:extLst>
                  <a:ext uri="{FF2B5EF4-FFF2-40B4-BE49-F238E27FC236}">
                    <a16:creationId xmlns:a16="http://schemas.microsoft.com/office/drawing/2014/main" id="{045CC633-E0AC-8686-37BB-89FFE97AD959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97" name="Group 296">
                <a:extLst>
                  <a:ext uri="{FF2B5EF4-FFF2-40B4-BE49-F238E27FC236}">
                    <a16:creationId xmlns:a16="http://schemas.microsoft.com/office/drawing/2014/main" id="{3591E4E6-6B08-98AA-A1A6-917AB87022C7}"/>
                  </a:ext>
                </a:extLst>
              </p:cNvPr>
              <p:cNvGrpSpPr/>
              <p:nvPr/>
            </p:nvGrpSpPr>
            <p:grpSpPr>
              <a:xfrm>
                <a:off x="1915022" y="2527023"/>
                <a:ext cx="381387" cy="179905"/>
                <a:chOff x="1915022" y="2527023"/>
                <a:chExt cx="381387" cy="179905"/>
              </a:xfrm>
            </p:grpSpPr>
            <p:grpSp>
              <p:nvGrpSpPr>
                <p:cNvPr id="298" name="Group 297">
                  <a:extLst>
                    <a:ext uri="{FF2B5EF4-FFF2-40B4-BE49-F238E27FC236}">
                      <a16:creationId xmlns:a16="http://schemas.microsoft.com/office/drawing/2014/main" id="{B2712F98-A0DD-E3D2-33ED-242A883FB5A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3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309" name="Oval 308">
                    <a:extLst>
                      <a:ext uri="{FF2B5EF4-FFF2-40B4-BE49-F238E27FC236}">
                        <a16:creationId xmlns:a16="http://schemas.microsoft.com/office/drawing/2014/main" id="{0265022C-A7C3-485D-BA67-0B3DA7377AC9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10" name="Rectangle 309">
                    <a:extLst>
                      <a:ext uri="{FF2B5EF4-FFF2-40B4-BE49-F238E27FC236}">
                        <a16:creationId xmlns:a16="http://schemas.microsoft.com/office/drawing/2014/main" id="{E1CA12AD-24CE-A0A6-D921-3335EF08D791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1" name="Rectangle 310">
                    <a:extLst>
                      <a:ext uri="{FF2B5EF4-FFF2-40B4-BE49-F238E27FC236}">
                        <a16:creationId xmlns:a16="http://schemas.microsoft.com/office/drawing/2014/main" id="{F053DCED-DA1A-4F57-429B-980EDA864165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2" name="Rectangle 311">
                    <a:extLst>
                      <a:ext uri="{FF2B5EF4-FFF2-40B4-BE49-F238E27FC236}">
                        <a16:creationId xmlns:a16="http://schemas.microsoft.com/office/drawing/2014/main" id="{963E2711-031B-C0E1-206B-CB70CD5C29B2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3" name="Rectangle 312">
                    <a:extLst>
                      <a:ext uri="{FF2B5EF4-FFF2-40B4-BE49-F238E27FC236}">
                        <a16:creationId xmlns:a16="http://schemas.microsoft.com/office/drawing/2014/main" id="{FB833992-2214-1477-4AFC-3BB3C33BED9C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4" name="Rectangle 313">
                    <a:extLst>
                      <a:ext uri="{FF2B5EF4-FFF2-40B4-BE49-F238E27FC236}">
                        <a16:creationId xmlns:a16="http://schemas.microsoft.com/office/drawing/2014/main" id="{DF8C8BD1-B78F-E4E8-D1C4-408FB9A8C64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5" name="Rectangle 314">
                    <a:extLst>
                      <a:ext uri="{FF2B5EF4-FFF2-40B4-BE49-F238E27FC236}">
                        <a16:creationId xmlns:a16="http://schemas.microsoft.com/office/drawing/2014/main" id="{9049B976-1DCC-74CE-33D6-AB48922A45A3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6" name="Rectangle 315">
                    <a:extLst>
                      <a:ext uri="{FF2B5EF4-FFF2-40B4-BE49-F238E27FC236}">
                        <a16:creationId xmlns:a16="http://schemas.microsoft.com/office/drawing/2014/main" id="{41F50DC2-308A-85C4-01ED-2EE21E526AF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7" name="Rectangle 316">
                    <a:extLst>
                      <a:ext uri="{FF2B5EF4-FFF2-40B4-BE49-F238E27FC236}">
                        <a16:creationId xmlns:a16="http://schemas.microsoft.com/office/drawing/2014/main" id="{D22CD9DB-8C85-D43D-A7DD-4D3E726A396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99" name="Group 298">
                  <a:extLst>
                    <a:ext uri="{FF2B5EF4-FFF2-40B4-BE49-F238E27FC236}">
                      <a16:creationId xmlns:a16="http://schemas.microsoft.com/office/drawing/2014/main" id="{3F2D9FD5-1336-D1D9-CD59-2DD56732735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9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300" name="Oval 299">
                    <a:extLst>
                      <a:ext uri="{FF2B5EF4-FFF2-40B4-BE49-F238E27FC236}">
                        <a16:creationId xmlns:a16="http://schemas.microsoft.com/office/drawing/2014/main" id="{00A87DCE-C277-1EBB-7F1C-A844C9827948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01" name="Rectangle 300">
                    <a:extLst>
                      <a:ext uri="{FF2B5EF4-FFF2-40B4-BE49-F238E27FC236}">
                        <a16:creationId xmlns:a16="http://schemas.microsoft.com/office/drawing/2014/main" id="{3C786F6F-A2AB-EBA9-D0F1-D54048968D81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02" name="Rectangle 301">
                    <a:extLst>
                      <a:ext uri="{FF2B5EF4-FFF2-40B4-BE49-F238E27FC236}">
                        <a16:creationId xmlns:a16="http://schemas.microsoft.com/office/drawing/2014/main" id="{7E4E4771-7942-6C46-712A-973AB6BCE004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03" name="Rectangle 302">
                    <a:extLst>
                      <a:ext uri="{FF2B5EF4-FFF2-40B4-BE49-F238E27FC236}">
                        <a16:creationId xmlns:a16="http://schemas.microsoft.com/office/drawing/2014/main" id="{BCBDCEB2-9F31-BF97-0311-63AB2D8D484D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04" name="Rectangle 303">
                    <a:extLst>
                      <a:ext uri="{FF2B5EF4-FFF2-40B4-BE49-F238E27FC236}">
                        <a16:creationId xmlns:a16="http://schemas.microsoft.com/office/drawing/2014/main" id="{736456B5-4DB0-AC8B-091E-6A9E881E0EA5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05" name="Rectangle 304">
                    <a:extLst>
                      <a:ext uri="{FF2B5EF4-FFF2-40B4-BE49-F238E27FC236}">
                        <a16:creationId xmlns:a16="http://schemas.microsoft.com/office/drawing/2014/main" id="{D90FC134-2F71-72C4-F61C-EAF73BCF9BAC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06" name="Rectangle 305">
                    <a:extLst>
                      <a:ext uri="{FF2B5EF4-FFF2-40B4-BE49-F238E27FC236}">
                        <a16:creationId xmlns:a16="http://schemas.microsoft.com/office/drawing/2014/main" id="{B0C290D1-476C-8BD6-7BAE-38A94217CD75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07" name="Rectangle 306">
                    <a:extLst>
                      <a:ext uri="{FF2B5EF4-FFF2-40B4-BE49-F238E27FC236}">
                        <a16:creationId xmlns:a16="http://schemas.microsoft.com/office/drawing/2014/main" id="{57D636F9-DB43-F799-DFE6-4AF41BBCDD0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08" name="Rectangle 307">
                    <a:extLst>
                      <a:ext uri="{FF2B5EF4-FFF2-40B4-BE49-F238E27FC236}">
                        <a16:creationId xmlns:a16="http://schemas.microsoft.com/office/drawing/2014/main" id="{3AEA8B04-AFBC-43FD-67C5-AC6A318A07A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grpSp>
          <p:nvGrpSpPr>
            <p:cNvPr id="318" name="Group 317">
              <a:extLst>
                <a:ext uri="{FF2B5EF4-FFF2-40B4-BE49-F238E27FC236}">
                  <a16:creationId xmlns:a16="http://schemas.microsoft.com/office/drawing/2014/main" id="{571D0C7D-03F0-550A-EBB3-15B62DA3AB9D}"/>
                </a:ext>
              </a:extLst>
            </p:cNvPr>
            <p:cNvGrpSpPr/>
            <p:nvPr/>
          </p:nvGrpSpPr>
          <p:grpSpPr>
            <a:xfrm>
              <a:off x="5130863" y="4469233"/>
              <a:ext cx="504000" cy="312410"/>
              <a:chOff x="1851833" y="2470059"/>
              <a:chExt cx="504000" cy="312410"/>
            </a:xfrm>
          </p:grpSpPr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039FDF1A-070A-75BC-74EE-24455EF936C8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20" name="Group 319">
                <a:extLst>
                  <a:ext uri="{FF2B5EF4-FFF2-40B4-BE49-F238E27FC236}">
                    <a16:creationId xmlns:a16="http://schemas.microsoft.com/office/drawing/2014/main" id="{E4BD7953-D0A1-9AF9-F0B4-515587F8638C}"/>
                  </a:ext>
                </a:extLst>
              </p:cNvPr>
              <p:cNvGrpSpPr/>
              <p:nvPr/>
            </p:nvGrpSpPr>
            <p:grpSpPr>
              <a:xfrm>
                <a:off x="1915022" y="2527023"/>
                <a:ext cx="381387" cy="179905"/>
                <a:chOff x="1915022" y="2527023"/>
                <a:chExt cx="381387" cy="179905"/>
              </a:xfrm>
            </p:grpSpPr>
            <p:grpSp>
              <p:nvGrpSpPr>
                <p:cNvPr id="321" name="Group 320">
                  <a:extLst>
                    <a:ext uri="{FF2B5EF4-FFF2-40B4-BE49-F238E27FC236}">
                      <a16:creationId xmlns:a16="http://schemas.microsoft.com/office/drawing/2014/main" id="{F7E5A609-CF72-A907-6CF4-119A1667E1B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3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332" name="Oval 331">
                    <a:extLst>
                      <a:ext uri="{FF2B5EF4-FFF2-40B4-BE49-F238E27FC236}">
                        <a16:creationId xmlns:a16="http://schemas.microsoft.com/office/drawing/2014/main" id="{65E2A5DF-1A00-0065-3A9B-C96916392CC2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33" name="Rectangle 332">
                    <a:extLst>
                      <a:ext uri="{FF2B5EF4-FFF2-40B4-BE49-F238E27FC236}">
                        <a16:creationId xmlns:a16="http://schemas.microsoft.com/office/drawing/2014/main" id="{93AE5594-50A4-5ACF-0893-0D16CC1885EB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4" name="Rectangle 333">
                    <a:extLst>
                      <a:ext uri="{FF2B5EF4-FFF2-40B4-BE49-F238E27FC236}">
                        <a16:creationId xmlns:a16="http://schemas.microsoft.com/office/drawing/2014/main" id="{DB99385D-6953-E608-CF8F-567535181E66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5" name="Rectangle 334">
                    <a:extLst>
                      <a:ext uri="{FF2B5EF4-FFF2-40B4-BE49-F238E27FC236}">
                        <a16:creationId xmlns:a16="http://schemas.microsoft.com/office/drawing/2014/main" id="{ED0C103C-D8EA-9553-0046-63693CD201BA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6" name="Rectangle 335">
                    <a:extLst>
                      <a:ext uri="{FF2B5EF4-FFF2-40B4-BE49-F238E27FC236}">
                        <a16:creationId xmlns:a16="http://schemas.microsoft.com/office/drawing/2014/main" id="{CDDF5D13-EAD2-E314-4545-82651A47E8BD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7" name="Rectangle 336">
                    <a:extLst>
                      <a:ext uri="{FF2B5EF4-FFF2-40B4-BE49-F238E27FC236}">
                        <a16:creationId xmlns:a16="http://schemas.microsoft.com/office/drawing/2014/main" id="{419F036A-5176-68E9-0DE6-40680935E4A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8" name="Rectangle 337">
                    <a:extLst>
                      <a:ext uri="{FF2B5EF4-FFF2-40B4-BE49-F238E27FC236}">
                        <a16:creationId xmlns:a16="http://schemas.microsoft.com/office/drawing/2014/main" id="{C7B3750E-DD0F-6B80-815E-2244E018B19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9" name="Rectangle 338">
                    <a:extLst>
                      <a:ext uri="{FF2B5EF4-FFF2-40B4-BE49-F238E27FC236}">
                        <a16:creationId xmlns:a16="http://schemas.microsoft.com/office/drawing/2014/main" id="{6A56B2E0-3ECE-1F27-2C03-7FAEC2213B7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0" name="Rectangle 339">
                    <a:extLst>
                      <a:ext uri="{FF2B5EF4-FFF2-40B4-BE49-F238E27FC236}">
                        <a16:creationId xmlns:a16="http://schemas.microsoft.com/office/drawing/2014/main" id="{BA5E0A2B-437C-B9DC-0787-A30039761C4E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22" name="Group 321">
                  <a:extLst>
                    <a:ext uri="{FF2B5EF4-FFF2-40B4-BE49-F238E27FC236}">
                      <a16:creationId xmlns:a16="http://schemas.microsoft.com/office/drawing/2014/main" id="{17794A72-62C4-0314-8D81-FDB739B50FD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9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323" name="Oval 322">
                    <a:extLst>
                      <a:ext uri="{FF2B5EF4-FFF2-40B4-BE49-F238E27FC236}">
                        <a16:creationId xmlns:a16="http://schemas.microsoft.com/office/drawing/2014/main" id="{85AABBD0-27E0-D3BF-D1CE-1203D680528B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24" name="Rectangle 323">
                    <a:extLst>
                      <a:ext uri="{FF2B5EF4-FFF2-40B4-BE49-F238E27FC236}">
                        <a16:creationId xmlns:a16="http://schemas.microsoft.com/office/drawing/2014/main" id="{7D59BBB5-2179-C149-D582-5F6C2F1D0137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25" name="Rectangle 324">
                    <a:extLst>
                      <a:ext uri="{FF2B5EF4-FFF2-40B4-BE49-F238E27FC236}">
                        <a16:creationId xmlns:a16="http://schemas.microsoft.com/office/drawing/2014/main" id="{77F47275-259B-F583-C2C1-83DF1702B584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26" name="Rectangle 325">
                    <a:extLst>
                      <a:ext uri="{FF2B5EF4-FFF2-40B4-BE49-F238E27FC236}">
                        <a16:creationId xmlns:a16="http://schemas.microsoft.com/office/drawing/2014/main" id="{1C635F1E-9744-6747-1B7D-9B335727C293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27" name="Rectangle 326">
                    <a:extLst>
                      <a:ext uri="{FF2B5EF4-FFF2-40B4-BE49-F238E27FC236}">
                        <a16:creationId xmlns:a16="http://schemas.microsoft.com/office/drawing/2014/main" id="{FE57DD9E-2171-573B-B5CF-4A7FD11B3786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28" name="Rectangle 327">
                    <a:extLst>
                      <a:ext uri="{FF2B5EF4-FFF2-40B4-BE49-F238E27FC236}">
                        <a16:creationId xmlns:a16="http://schemas.microsoft.com/office/drawing/2014/main" id="{41D3B2C3-A1CD-44F7-0FCC-BD9D161AE08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29" name="Rectangle 328">
                    <a:extLst>
                      <a:ext uri="{FF2B5EF4-FFF2-40B4-BE49-F238E27FC236}">
                        <a16:creationId xmlns:a16="http://schemas.microsoft.com/office/drawing/2014/main" id="{EEB6C968-5C2E-5E08-F968-00D29E802583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30" name="Rectangle 329">
                    <a:extLst>
                      <a:ext uri="{FF2B5EF4-FFF2-40B4-BE49-F238E27FC236}">
                        <a16:creationId xmlns:a16="http://schemas.microsoft.com/office/drawing/2014/main" id="{647F3F04-874D-FB16-B57F-00E402EFDC2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31" name="Rectangle 330">
                    <a:extLst>
                      <a:ext uri="{FF2B5EF4-FFF2-40B4-BE49-F238E27FC236}">
                        <a16:creationId xmlns:a16="http://schemas.microsoft.com/office/drawing/2014/main" id="{16F49B88-4BD5-8DA5-F854-03A5C38DB4B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3DC95D1-BC90-7221-A37D-054EC9C733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391" y="2801785"/>
              <a:ext cx="1683790" cy="9314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EAF6F83-688F-C2FB-63E9-7065E97B5007}"/>
                </a:ext>
              </a:extLst>
            </p:cNvPr>
            <p:cNvCxnSpPr>
              <a:cxnSpLocks/>
            </p:cNvCxnSpPr>
            <p:nvPr/>
          </p:nvCxnSpPr>
          <p:spPr>
            <a:xfrm>
              <a:off x="4810767" y="4620297"/>
              <a:ext cx="309651" cy="1155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8827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99409CB-B14A-BC58-1380-FF34DBD03643}"/>
              </a:ext>
            </a:extLst>
          </p:cNvPr>
          <p:cNvSpPr/>
          <p:nvPr/>
        </p:nvSpPr>
        <p:spPr>
          <a:xfrm>
            <a:off x="2907777" y="2370117"/>
            <a:ext cx="1296144" cy="7200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6F54680-1C4A-BC6E-6905-91C77A865DD6}"/>
              </a:ext>
            </a:extLst>
          </p:cNvPr>
          <p:cNvSpPr/>
          <p:nvPr/>
        </p:nvSpPr>
        <p:spPr>
          <a:xfrm>
            <a:off x="5610240" y="2370117"/>
            <a:ext cx="1296144" cy="7200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702D428-4409-0260-9871-C048AB066413}"/>
              </a:ext>
            </a:extLst>
          </p:cNvPr>
          <p:cNvSpPr/>
          <p:nvPr/>
        </p:nvSpPr>
        <p:spPr>
          <a:xfrm>
            <a:off x="8380385" y="2370117"/>
            <a:ext cx="1296144" cy="7200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4BC48DD-26A1-B6A6-082D-A6AC7F0F3F94}"/>
              </a:ext>
            </a:extLst>
          </p:cNvPr>
          <p:cNvSpPr/>
          <p:nvPr/>
        </p:nvSpPr>
        <p:spPr>
          <a:xfrm>
            <a:off x="8395153" y="3882285"/>
            <a:ext cx="1296144" cy="7200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15BA87B-38D9-8B82-A754-40F8E79CFA3E}"/>
              </a:ext>
            </a:extLst>
          </p:cNvPr>
          <p:cNvSpPr/>
          <p:nvPr/>
        </p:nvSpPr>
        <p:spPr>
          <a:xfrm>
            <a:off x="2907777" y="3867155"/>
            <a:ext cx="1296144" cy="7200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8304E7-22A9-BC90-7F1D-D200C3A98075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3555849" y="1857318"/>
            <a:ext cx="0" cy="5127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71223D-3270-AF1E-C719-AAB5186FE53C}"/>
              </a:ext>
            </a:extLst>
          </p:cNvPr>
          <p:cNvCxnSpPr/>
          <p:nvPr/>
        </p:nvCxnSpPr>
        <p:spPr>
          <a:xfrm>
            <a:off x="4347937" y="2735096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C9219D-4C3A-E513-5236-3D66449F889F}"/>
              </a:ext>
            </a:extLst>
          </p:cNvPr>
          <p:cNvCxnSpPr/>
          <p:nvPr/>
        </p:nvCxnSpPr>
        <p:spPr>
          <a:xfrm>
            <a:off x="7156249" y="2730157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EB1225-93EF-6D58-5588-1D4169017384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3555849" y="3090197"/>
            <a:ext cx="0" cy="7769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385F64-2716-0D45-F6E9-2374F10C2CE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9028457" y="3090197"/>
            <a:ext cx="14768" cy="7920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EDDA7AF-707E-7084-F99D-E8C1AD473ACC}"/>
              </a:ext>
            </a:extLst>
          </p:cNvPr>
          <p:cNvSpPr txBox="1"/>
          <p:nvPr/>
        </p:nvSpPr>
        <p:spPr>
          <a:xfrm>
            <a:off x="3231415" y="1570777"/>
            <a:ext cx="651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head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9D6F2D-4302-D229-6DDC-0165E6082C48}"/>
              </a:ext>
            </a:extLst>
          </p:cNvPr>
          <p:cNvSpPr txBox="1"/>
          <p:nvPr/>
        </p:nvSpPr>
        <p:spPr>
          <a:xfrm>
            <a:off x="3031751" y="4050242"/>
            <a:ext cx="1080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Payload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CEB6F9-0D02-D468-C37A-CD7FFC4F4D68}"/>
              </a:ext>
            </a:extLst>
          </p:cNvPr>
          <p:cNvSpPr txBox="1"/>
          <p:nvPr/>
        </p:nvSpPr>
        <p:spPr>
          <a:xfrm>
            <a:off x="3031751" y="2437769"/>
            <a:ext cx="1235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Packet headers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AFF194-C0F4-DFB7-6D32-B15AC9D0BE95}"/>
              </a:ext>
            </a:extLst>
          </p:cNvPr>
          <p:cNvSpPr txBox="1"/>
          <p:nvPr/>
        </p:nvSpPr>
        <p:spPr>
          <a:xfrm>
            <a:off x="5742324" y="2447625"/>
            <a:ext cx="1235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Other protocol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E11046-461D-6EE0-7453-DF7F355ECA45}"/>
              </a:ext>
            </a:extLst>
          </p:cNvPr>
          <p:cNvSpPr txBox="1"/>
          <p:nvPr/>
        </p:nvSpPr>
        <p:spPr>
          <a:xfrm>
            <a:off x="8475180" y="2449309"/>
            <a:ext cx="1235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Packet headers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B5CECC-F2C5-D6B2-4476-1DADC723FCAF}"/>
              </a:ext>
            </a:extLst>
          </p:cNvPr>
          <p:cNvSpPr txBox="1"/>
          <p:nvPr/>
        </p:nvSpPr>
        <p:spPr>
          <a:xfrm>
            <a:off x="8611177" y="4057917"/>
            <a:ext cx="1065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Payload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3AA91E-114F-5BA5-E69C-14CBBCA0F84D}"/>
              </a:ext>
            </a:extLst>
          </p:cNvPr>
          <p:cNvSpPr txBox="1"/>
          <p:nvPr/>
        </p:nvSpPr>
        <p:spPr>
          <a:xfrm>
            <a:off x="2904107" y="3294072"/>
            <a:ext cx="651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next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860E26-BDE6-6B47-A0C2-31670488B3BF}"/>
              </a:ext>
            </a:extLst>
          </p:cNvPr>
          <p:cNvSpPr txBox="1"/>
          <p:nvPr/>
        </p:nvSpPr>
        <p:spPr>
          <a:xfrm>
            <a:off x="8395153" y="3316964"/>
            <a:ext cx="651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next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E1FB7C-3B95-781C-E5C9-EDC051F670DB}"/>
              </a:ext>
            </a:extLst>
          </p:cNvPr>
          <p:cNvSpPr txBox="1"/>
          <p:nvPr/>
        </p:nvSpPr>
        <p:spPr>
          <a:xfrm>
            <a:off x="4531697" y="2403737"/>
            <a:ext cx="867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chain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220E43-F3C1-D6A8-9A6C-4E6FA6353A96}"/>
              </a:ext>
            </a:extLst>
          </p:cNvPr>
          <p:cNvSpPr txBox="1"/>
          <p:nvPr/>
        </p:nvSpPr>
        <p:spPr>
          <a:xfrm>
            <a:off x="7294393" y="2370117"/>
            <a:ext cx="769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chain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FEC0E2-306D-5207-28F2-9FDC8B202489}"/>
              </a:ext>
            </a:extLst>
          </p:cNvPr>
          <p:cNvSpPr txBox="1"/>
          <p:nvPr/>
        </p:nvSpPr>
        <p:spPr>
          <a:xfrm>
            <a:off x="8760884" y="1545434"/>
            <a:ext cx="564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tail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9D68F55-BBF3-04BD-64AE-915E0716E471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9028457" y="1857318"/>
            <a:ext cx="0" cy="5127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241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C539111F-E476-43D8-1F53-A0F6B650A634}"/>
              </a:ext>
            </a:extLst>
          </p:cNvPr>
          <p:cNvGrpSpPr/>
          <p:nvPr/>
        </p:nvGrpSpPr>
        <p:grpSpPr>
          <a:xfrm>
            <a:off x="2904107" y="2295094"/>
            <a:ext cx="5732046" cy="720080"/>
            <a:chOff x="2904107" y="2295094"/>
            <a:chExt cx="5732046" cy="72008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D7D93587-A12C-085B-E1EC-878C0EC7EEE2}"/>
                </a:ext>
              </a:extLst>
            </p:cNvPr>
            <p:cNvSpPr/>
            <p:nvPr/>
          </p:nvSpPr>
          <p:spPr>
            <a:xfrm>
              <a:off x="2904107" y="2295094"/>
              <a:ext cx="1296144" cy="72008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Ethernet headers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8975F70D-F0E6-17F7-F492-5B5BD09C8F4B}"/>
                </a:ext>
              </a:extLst>
            </p:cNvPr>
            <p:cNvSpPr/>
            <p:nvPr/>
          </p:nvSpPr>
          <p:spPr>
            <a:xfrm>
              <a:off x="7340009" y="2295094"/>
              <a:ext cx="1296144" cy="72008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DA27C30-20CC-4325-7F60-8F5A3D6DBA02}"/>
                </a:ext>
              </a:extLst>
            </p:cNvPr>
            <p:cNvCxnSpPr>
              <a:cxnSpLocks/>
              <a:stCxn id="4" idx="3"/>
              <a:endCxn id="14" idx="1"/>
            </p:cNvCxnSpPr>
            <p:nvPr/>
          </p:nvCxnSpPr>
          <p:spPr>
            <a:xfrm>
              <a:off x="4200251" y="2655134"/>
              <a:ext cx="9218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F90FC39-695B-C851-C124-47AE56DA9C70}"/>
                </a:ext>
              </a:extLst>
            </p:cNvPr>
            <p:cNvSpPr txBox="1"/>
            <p:nvPr/>
          </p:nvSpPr>
          <p:spPr>
            <a:xfrm>
              <a:off x="7467917" y="2485857"/>
              <a:ext cx="10403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Payload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EEEF758-6D00-47DA-CC13-EB7E15376A09}"/>
                </a:ext>
              </a:extLst>
            </p:cNvPr>
            <p:cNvSpPr txBox="1"/>
            <p:nvPr/>
          </p:nvSpPr>
          <p:spPr>
            <a:xfrm>
              <a:off x="4342407" y="2316580"/>
              <a:ext cx="6517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next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04424F3C-952D-E3AD-8188-0E903E0BC432}"/>
                </a:ext>
              </a:extLst>
            </p:cNvPr>
            <p:cNvSpPr/>
            <p:nvPr/>
          </p:nvSpPr>
          <p:spPr>
            <a:xfrm>
              <a:off x="5122058" y="2295094"/>
              <a:ext cx="1296144" cy="72008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IP headers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8CFDDFF-2B8B-BAA9-9B26-1A4A4DB8BE63}"/>
                </a:ext>
              </a:extLst>
            </p:cNvPr>
            <p:cNvCxnSpPr>
              <a:cxnSpLocks/>
              <a:stCxn id="14" idx="3"/>
              <a:endCxn id="5" idx="1"/>
            </p:cNvCxnSpPr>
            <p:nvPr/>
          </p:nvCxnSpPr>
          <p:spPr>
            <a:xfrm>
              <a:off x="6418202" y="2655134"/>
              <a:ext cx="9218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921B7F-FC77-F969-A9DE-7D6826703549}"/>
                </a:ext>
              </a:extLst>
            </p:cNvPr>
            <p:cNvSpPr txBox="1"/>
            <p:nvPr/>
          </p:nvSpPr>
          <p:spPr>
            <a:xfrm>
              <a:off x="6560358" y="2316580"/>
              <a:ext cx="6517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next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6388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roup 181">
            <a:extLst>
              <a:ext uri="{FF2B5EF4-FFF2-40B4-BE49-F238E27FC236}">
                <a16:creationId xmlns:a16="http://schemas.microsoft.com/office/drawing/2014/main" id="{7FE27C9F-245D-32E2-56EB-459B5E5AFCBD}"/>
              </a:ext>
            </a:extLst>
          </p:cNvPr>
          <p:cNvGrpSpPr/>
          <p:nvPr/>
        </p:nvGrpSpPr>
        <p:grpSpPr>
          <a:xfrm>
            <a:off x="3115072" y="2052665"/>
            <a:ext cx="5105724" cy="2125140"/>
            <a:chOff x="3014488" y="2116673"/>
            <a:chExt cx="5105724" cy="212514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B683742-9CE1-3EEF-C13F-67493F748776}"/>
                </a:ext>
              </a:extLst>
            </p:cNvPr>
            <p:cNvSpPr/>
            <p:nvPr/>
          </p:nvSpPr>
          <p:spPr>
            <a:xfrm>
              <a:off x="7458929" y="2802826"/>
              <a:ext cx="661283" cy="75066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NIC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FC8600A-4704-7F89-9B5D-2AC66FFADC28}"/>
                </a:ext>
              </a:extLst>
            </p:cNvPr>
            <p:cNvSpPr/>
            <p:nvPr/>
          </p:nvSpPr>
          <p:spPr>
            <a:xfrm>
              <a:off x="3014488" y="3425079"/>
              <a:ext cx="720077" cy="619294"/>
            </a:xfrm>
            <a:prstGeom prst="rect">
              <a:avLst/>
            </a:prstGeom>
            <a:solidFill>
              <a:srgbClr val="DEBD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MUX RX   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A310509-C995-EFE2-D121-CF206ABA7C49}"/>
                </a:ext>
              </a:extLst>
            </p:cNvPr>
            <p:cNvGrpSpPr/>
            <p:nvPr/>
          </p:nvGrpSpPr>
          <p:grpSpPr>
            <a:xfrm>
              <a:off x="3014488" y="2303145"/>
              <a:ext cx="720077" cy="619294"/>
              <a:chOff x="5485235" y="3591658"/>
              <a:chExt cx="929004" cy="490708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EBE48C9-AF8C-1801-BF07-C6E8CDEE022A}"/>
                  </a:ext>
                </a:extLst>
              </p:cNvPr>
              <p:cNvSpPr/>
              <p:nvPr/>
            </p:nvSpPr>
            <p:spPr>
              <a:xfrm>
                <a:off x="5485235" y="3591658"/>
                <a:ext cx="929004" cy="490708"/>
              </a:xfrm>
              <a:prstGeom prst="rect">
                <a:avLst/>
              </a:prstGeom>
              <a:solidFill>
                <a:srgbClr val="DEBD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6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MUX TX   </a:t>
                </a:r>
              </a:p>
            </p:txBody>
          </p:sp>
          <p:sp>
            <p:nvSpPr>
              <p:cNvPr id="9" name="AutoShape 29">
                <a:extLst>
                  <a:ext uri="{FF2B5EF4-FFF2-40B4-BE49-F238E27FC236}">
                    <a16:creationId xmlns:a16="http://schemas.microsoft.com/office/drawing/2014/main" id="{B0D35394-C056-ABCD-CAD7-53836F309D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4390" y="3817620"/>
                <a:ext cx="93803" cy="205461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" name="AutoShape 29">
              <a:extLst>
                <a:ext uri="{FF2B5EF4-FFF2-40B4-BE49-F238E27FC236}">
                  <a16:creationId xmlns:a16="http://schemas.microsoft.com/office/drawing/2014/main" id="{3AEB80D7-4491-6C7B-B7E8-2F47D947D4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7862" y="3710783"/>
              <a:ext cx="72707" cy="259300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41 w 117"/>
                <a:gd name="T5" fmla="*/ 0 h 243"/>
                <a:gd name="T6" fmla="*/ 78 w 117"/>
                <a:gd name="T7" fmla="*/ 17 h 243"/>
                <a:gd name="T8" fmla="*/ 59 w 117"/>
                <a:gd name="T9" fmla="*/ 40 h 243"/>
                <a:gd name="T10" fmla="*/ 67 w 117"/>
                <a:gd name="T11" fmla="*/ 56 h 243"/>
                <a:gd name="T12" fmla="*/ 38 w 117"/>
                <a:gd name="T13" fmla="*/ 63 h 243"/>
                <a:gd name="T14" fmla="*/ 63 w 117"/>
                <a:gd name="T15" fmla="*/ 79 h 243"/>
                <a:gd name="T16" fmla="*/ 47 w 117"/>
                <a:gd name="T17" fmla="*/ 86 h 243"/>
                <a:gd name="T18" fmla="*/ 0 w 117"/>
                <a:gd name="T19" fmla="*/ 0 h 243"/>
                <a:gd name="T20" fmla="*/ 117 w 117"/>
                <a:gd name="T21" fmla="*/ 243 h 243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17" h="243">
                  <a:moveTo>
                    <a:pt x="58" y="0"/>
                  </a:moveTo>
                  <a:cubicBezTo>
                    <a:pt x="0" y="39"/>
                    <a:pt x="77" y="40"/>
                    <a:pt x="106" y="48"/>
                  </a:cubicBezTo>
                  <a:cubicBezTo>
                    <a:pt x="117" y="93"/>
                    <a:pt x="102" y="72"/>
                    <a:pt x="79" y="109"/>
                  </a:cubicBezTo>
                  <a:cubicBezTo>
                    <a:pt x="85" y="117"/>
                    <a:pt x="113" y="141"/>
                    <a:pt x="92" y="157"/>
                  </a:cubicBezTo>
                  <a:cubicBezTo>
                    <a:pt x="80" y="165"/>
                    <a:pt x="51" y="171"/>
                    <a:pt x="51" y="171"/>
                  </a:cubicBezTo>
                  <a:cubicBezTo>
                    <a:pt x="40" y="205"/>
                    <a:pt x="53" y="210"/>
                    <a:pt x="86" y="219"/>
                  </a:cubicBezTo>
                  <a:cubicBezTo>
                    <a:pt x="77" y="243"/>
                    <a:pt x="86" y="239"/>
                    <a:pt x="65" y="239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AU" sz="1600" u="sng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016F523-DD2A-921B-6539-5A1876846064}"/>
                </a:ext>
              </a:extLst>
            </p:cNvPr>
            <p:cNvCxnSpPr>
              <a:cxnSpLocks/>
              <a:stCxn id="37" idx="2"/>
              <a:endCxn id="8" idx="3"/>
            </p:cNvCxnSpPr>
            <p:nvPr/>
          </p:nvCxnSpPr>
          <p:spPr>
            <a:xfrm flipH="1">
              <a:off x="3734565" y="2610334"/>
              <a:ext cx="494122" cy="2458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A250D4A-43F8-7E9D-A50F-E61EEC2A6C77}"/>
                </a:ext>
              </a:extLst>
            </p:cNvPr>
            <p:cNvCxnSpPr>
              <a:cxnSpLocks/>
              <a:stCxn id="60" idx="2"/>
              <a:endCxn id="6" idx="3"/>
            </p:cNvCxnSpPr>
            <p:nvPr/>
          </p:nvCxnSpPr>
          <p:spPr>
            <a:xfrm flipH="1" flipV="1">
              <a:off x="3734565" y="3734726"/>
              <a:ext cx="494123" cy="257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9DED66-F4FF-AC9E-62F1-A194EBF43B8E}"/>
                </a:ext>
              </a:extLst>
            </p:cNvPr>
            <p:cNvSpPr/>
            <p:nvPr/>
          </p:nvSpPr>
          <p:spPr>
            <a:xfrm>
              <a:off x="5248094" y="3317504"/>
              <a:ext cx="933216" cy="924309"/>
            </a:xfrm>
            <a:prstGeom prst="rect">
              <a:avLst/>
            </a:prstGeom>
            <a:solidFill>
              <a:srgbClr val="FFD3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8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IRQ </a:t>
              </a:r>
            </a:p>
            <a:p>
              <a:pPr algn="ctr"/>
              <a:r>
                <a:rPr lang="en-AU" sz="18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side Driver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506CFF5-5B4B-24C1-D5F0-EC19F567325C}"/>
                </a:ext>
              </a:extLst>
            </p:cNvPr>
            <p:cNvGrpSpPr/>
            <p:nvPr/>
          </p:nvGrpSpPr>
          <p:grpSpPr>
            <a:xfrm>
              <a:off x="6580956" y="2555096"/>
              <a:ext cx="520939" cy="1246123"/>
              <a:chOff x="7240060" y="2153278"/>
              <a:chExt cx="241223" cy="545471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7F261B9-19D0-3DF3-6DA7-11885808D31B}"/>
                  </a:ext>
                </a:extLst>
              </p:cNvPr>
              <p:cNvSpPr/>
              <p:nvPr/>
            </p:nvSpPr>
            <p:spPr>
              <a:xfrm>
                <a:off x="7240060" y="2153278"/>
                <a:ext cx="241223" cy="545471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6F61E6F9-1868-DE35-7A79-DCAF467207B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276933" y="2238370"/>
                <a:ext cx="164051" cy="164649"/>
                <a:chOff x="1331648" y="987574"/>
                <a:chExt cx="864072" cy="867220"/>
              </a:xfrm>
            </p:grpSpPr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77C48329-0261-344C-5473-EF06AF875505}"/>
                    </a:ext>
                  </a:extLst>
                </p:cNvPr>
                <p:cNvSpPr/>
                <p:nvPr/>
              </p:nvSpPr>
              <p:spPr>
                <a:xfrm>
                  <a:off x="1403648" y="1059575"/>
                  <a:ext cx="720078" cy="719999"/>
                </a:xfrm>
                <a:prstGeom prst="ellipse">
                  <a:avLst/>
                </a:prstGeom>
                <a:noFill/>
                <a:ln w="19050">
                  <a:solidFill>
                    <a:srgbClr val="FFD37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B2A1F33E-A557-A22A-E665-25041E59C64E}"/>
                    </a:ext>
                  </a:extLst>
                </p:cNvPr>
                <p:cNvSpPr/>
                <p:nvPr/>
              </p:nvSpPr>
              <p:spPr>
                <a:xfrm>
                  <a:off x="1691688" y="98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B3113ED3-4891-7BA7-8BE2-52D051FC80CB}"/>
                    </a:ext>
                  </a:extLst>
                </p:cNvPr>
                <p:cNvSpPr/>
                <p:nvPr/>
              </p:nvSpPr>
              <p:spPr>
                <a:xfrm>
                  <a:off x="1699601" y="171079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381BB9B0-CD25-73F8-9D2F-56C63A50FDC6}"/>
                    </a:ext>
                  </a:extLst>
                </p:cNvPr>
                <p:cNvSpPr/>
                <p:nvPr/>
              </p:nvSpPr>
              <p:spPr>
                <a:xfrm>
                  <a:off x="2051720" y="134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E1A4A67E-ACB9-48BC-3F0A-AC79B531C55E}"/>
                    </a:ext>
                  </a:extLst>
                </p:cNvPr>
                <p:cNvSpPr/>
                <p:nvPr/>
              </p:nvSpPr>
              <p:spPr>
                <a:xfrm>
                  <a:off x="1331648" y="134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CEBC1208-1020-9C79-10CB-DD3D34745866}"/>
                    </a:ext>
                  </a:extLst>
                </p:cNvPr>
                <p:cNvSpPr/>
                <p:nvPr/>
              </p:nvSpPr>
              <p:spPr>
                <a:xfrm rot="2724190">
                  <a:off x="1949899" y="1089372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8399EB97-E1D5-D76B-CD6B-F37D04F4BFC8}"/>
                    </a:ext>
                  </a:extLst>
                </p:cNvPr>
                <p:cNvSpPr/>
                <p:nvPr/>
              </p:nvSpPr>
              <p:spPr>
                <a:xfrm rot="2724190">
                  <a:off x="1433468" y="1605753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A99A997B-2A7B-5269-5C8D-5888AC73085B}"/>
                    </a:ext>
                  </a:extLst>
                </p:cNvPr>
                <p:cNvSpPr/>
                <p:nvPr/>
              </p:nvSpPr>
              <p:spPr>
                <a:xfrm rot="2724190">
                  <a:off x="1979719" y="1605753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3DA44DD1-0347-67B7-2439-44A1C857BD88}"/>
                    </a:ext>
                  </a:extLst>
                </p:cNvPr>
                <p:cNvSpPr/>
                <p:nvPr/>
              </p:nvSpPr>
              <p:spPr>
                <a:xfrm rot="2724190">
                  <a:off x="1437466" y="10859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06494E5A-A389-C88B-3F59-72A21B58897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276933" y="2453906"/>
                <a:ext cx="164051" cy="164649"/>
                <a:chOff x="1331648" y="987574"/>
                <a:chExt cx="864072" cy="867220"/>
              </a:xfrm>
            </p:grpSpPr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84C794F4-96ED-DAC8-36BE-383A06B96F4A}"/>
                    </a:ext>
                  </a:extLst>
                </p:cNvPr>
                <p:cNvSpPr/>
                <p:nvPr/>
              </p:nvSpPr>
              <p:spPr>
                <a:xfrm>
                  <a:off x="1403648" y="1059574"/>
                  <a:ext cx="720080" cy="720000"/>
                </a:xfrm>
                <a:prstGeom prst="ellipse">
                  <a:avLst/>
                </a:prstGeom>
                <a:noFill/>
                <a:ln w="19050">
                  <a:solidFill>
                    <a:srgbClr val="FFD37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B03382F7-F0F3-9328-3A0C-9293E9C87E75}"/>
                    </a:ext>
                  </a:extLst>
                </p:cNvPr>
                <p:cNvSpPr/>
                <p:nvPr/>
              </p:nvSpPr>
              <p:spPr>
                <a:xfrm>
                  <a:off x="1691688" y="98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712F032-F4E8-AC8D-2405-53CFCE516E01}"/>
                    </a:ext>
                  </a:extLst>
                </p:cNvPr>
                <p:cNvSpPr/>
                <p:nvPr/>
              </p:nvSpPr>
              <p:spPr>
                <a:xfrm>
                  <a:off x="1699601" y="171079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2D19935E-F356-C744-9417-8331FE9F50ED}"/>
                    </a:ext>
                  </a:extLst>
                </p:cNvPr>
                <p:cNvSpPr/>
                <p:nvPr/>
              </p:nvSpPr>
              <p:spPr>
                <a:xfrm>
                  <a:off x="2051720" y="134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1DDEE786-0818-5100-95A5-AC675954F900}"/>
                    </a:ext>
                  </a:extLst>
                </p:cNvPr>
                <p:cNvSpPr/>
                <p:nvPr/>
              </p:nvSpPr>
              <p:spPr>
                <a:xfrm>
                  <a:off x="1331648" y="134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643B25C2-D80E-6045-5D7B-4AE20415250E}"/>
                    </a:ext>
                  </a:extLst>
                </p:cNvPr>
                <p:cNvSpPr/>
                <p:nvPr/>
              </p:nvSpPr>
              <p:spPr>
                <a:xfrm rot="2724190">
                  <a:off x="1949899" y="1089372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4F9EADEA-FF34-2991-C546-3B083901FE16}"/>
                    </a:ext>
                  </a:extLst>
                </p:cNvPr>
                <p:cNvSpPr/>
                <p:nvPr/>
              </p:nvSpPr>
              <p:spPr>
                <a:xfrm rot="2724190">
                  <a:off x="1433468" y="1605753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C5BCE94C-0647-CE00-F6C7-50542B3E74A6}"/>
                    </a:ext>
                  </a:extLst>
                </p:cNvPr>
                <p:cNvSpPr/>
                <p:nvPr/>
              </p:nvSpPr>
              <p:spPr>
                <a:xfrm rot="2724190">
                  <a:off x="1979719" y="1605753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D35B32F6-DD65-7771-6F6D-4BC886FBEBEF}"/>
                    </a:ext>
                  </a:extLst>
                </p:cNvPr>
                <p:cNvSpPr/>
                <p:nvPr/>
              </p:nvSpPr>
              <p:spPr>
                <a:xfrm rot="2724190">
                  <a:off x="1437466" y="10859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</p:grp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BC8C787-D8E8-3677-8287-AAA7E8FAA2C8}"/>
                </a:ext>
              </a:extLst>
            </p:cNvPr>
            <p:cNvGrpSpPr/>
            <p:nvPr/>
          </p:nvGrpSpPr>
          <p:grpSpPr>
            <a:xfrm rot="5400000">
              <a:off x="4046650" y="2298710"/>
              <a:ext cx="987322" cy="623248"/>
              <a:chOff x="1851833" y="2470059"/>
              <a:chExt cx="504000" cy="31241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D6075D9-9493-E869-D615-B2F57A26B5F1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00A16740-8A04-827F-2E3C-09D76C170902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A63B4810-4506-E10C-F25A-6CD685FC580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E21E8CBF-1850-60F3-938F-2524F9109356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15B847EA-F41D-10B6-5AA8-3C51E17FA424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C44C0698-B715-6352-06D1-914DB36D3C31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4953AC97-5983-38DC-7813-436F9CCF37DF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9368A770-2874-6B5C-1590-6365DA482C70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1C97AC76-3498-0FC1-2DCC-04A64CAC99D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0D20C7D3-76AA-5DB4-B0E6-EB2164F8E2F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BC5DDE81-A7A4-053B-3E05-43948A0C7E8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CDAAFC2A-8F7C-BF5E-08D9-1891A540F659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4E536996-120C-860A-5EC3-82D4BE2F432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A12A69C4-2F9D-1886-1ECB-5E24BC1AED07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811D230-E816-1387-163D-BBBEE4626B45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9D883917-0062-7061-3A37-06B01925402F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2ABC618F-662E-5EEC-A79D-6DC83FF7E2A7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ABD62ADE-81CC-FD98-D3DB-241B0F99089F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43561910-797D-780E-216B-02172F58615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6BA92170-1896-0D43-0D7B-82245E73954C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2D6D79ED-D7D3-4CBD-3882-D5B038323F9F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0C979A7D-AD3B-34F9-0395-27E7DBD4A91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B35EEFE-14DF-CDBD-F524-377E36AB5964}"/>
                </a:ext>
              </a:extLst>
            </p:cNvPr>
            <p:cNvGrpSpPr/>
            <p:nvPr/>
          </p:nvGrpSpPr>
          <p:grpSpPr>
            <a:xfrm rot="5400000">
              <a:off x="4046651" y="3423359"/>
              <a:ext cx="987322" cy="623248"/>
              <a:chOff x="1851833" y="2470059"/>
              <a:chExt cx="504000" cy="312410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C15478E7-302A-65E6-5E7C-7542347F3621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8D8B3BC3-BC95-B79F-7F99-A792E70CD66E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60A5470C-6531-177B-7CD8-737AF724A7D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4CE25816-5FA0-DCB6-ADD1-95B4559C8F4C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FCF5C5C9-80CF-564C-096C-8FE902983CEE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CD4BB941-80EF-A833-1FFA-AC83793BF778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6B00A3A2-EC41-BF98-1910-861C61758AFF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3A852DC0-CDB9-9BE0-F81D-19246EF085CA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DD304BDA-9CF0-7E35-08CC-0174F096C7C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AC1ACB75-162D-402C-2ACD-2627FC9A904C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05DDF3A3-7DC6-AE86-0424-DAAD7491B799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935ED232-62D8-823E-25FA-4199F7E2735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74B6CDF3-C0D7-4DD9-2E0B-7C51EB5783F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5712F18B-42FA-7917-1AED-FDD42EF5C18D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7496DE0B-9736-7330-882E-90540D2C373E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9DFB1834-9122-4D9B-098C-64AEE15B87E6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DE2B5246-FC4B-1486-1F25-5FF0B357B8FB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E3906707-5762-56B6-3996-6D17470FF8E2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7125E7C3-770D-EECB-5E78-410DF29984C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7B1DDD18-CA89-5B26-DF74-7CFA1971FAC5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CC83247F-F04D-70A6-1C0B-AD9D54F2940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C4B6AD2E-9A7A-F1A1-09A3-68CB9104EFF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C26EF4DC-C9F7-A8C7-0C94-E28622068BBB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H="1">
              <a:off x="7101895" y="3178157"/>
              <a:ext cx="351165" cy="1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6B39526-AE37-34EC-47EE-04073DB0408E}"/>
                </a:ext>
              </a:extLst>
            </p:cNvPr>
            <p:cNvSpPr/>
            <p:nvPr/>
          </p:nvSpPr>
          <p:spPr>
            <a:xfrm>
              <a:off x="5247028" y="2116673"/>
              <a:ext cx="936670" cy="924309"/>
            </a:xfrm>
            <a:prstGeom prst="rect">
              <a:avLst/>
            </a:prstGeom>
            <a:solidFill>
              <a:srgbClr val="FFD3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8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Client side Driver</a:t>
              </a: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7414E897-D1C3-7945-A401-383570C84C5C}"/>
                </a:ext>
              </a:extLst>
            </p:cNvPr>
            <p:cNvCxnSpPr>
              <a:cxnSpLocks/>
              <a:endCxn id="13" idx="3"/>
            </p:cNvCxnSpPr>
            <p:nvPr/>
          </p:nvCxnSpPr>
          <p:spPr>
            <a:xfrm flipH="1">
              <a:off x="6181310" y="3549241"/>
              <a:ext cx="397045" cy="230418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8CC60F51-3941-00C8-A876-B09AB766AC6F}"/>
                </a:ext>
              </a:extLst>
            </p:cNvPr>
            <p:cNvCxnSpPr>
              <a:cxnSpLocks/>
              <a:endCxn id="60" idx="0"/>
            </p:cNvCxnSpPr>
            <p:nvPr/>
          </p:nvCxnSpPr>
          <p:spPr>
            <a:xfrm flipH="1" flipV="1">
              <a:off x="4851936" y="3734983"/>
              <a:ext cx="395092" cy="6649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8409D7D3-BFC8-141F-AA5F-ECDE8580A77D}"/>
                </a:ext>
              </a:extLst>
            </p:cNvPr>
            <p:cNvCxnSpPr>
              <a:stCxn id="13" idx="0"/>
              <a:endCxn id="83" idx="2"/>
            </p:cNvCxnSpPr>
            <p:nvPr/>
          </p:nvCxnSpPr>
          <p:spPr>
            <a:xfrm flipV="1">
              <a:off x="5714702" y="3040982"/>
              <a:ext cx="661" cy="27652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9A7BD748-8771-49D1-2F5A-CC53B7AB5EA2}"/>
                </a:ext>
              </a:extLst>
            </p:cNvPr>
            <p:cNvCxnSpPr>
              <a:cxnSpLocks/>
              <a:stCxn id="83" idx="3"/>
            </p:cNvCxnSpPr>
            <p:nvPr/>
          </p:nvCxnSpPr>
          <p:spPr>
            <a:xfrm>
              <a:off x="6183698" y="2578828"/>
              <a:ext cx="418192" cy="26879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D55A7FB1-2244-F4A9-6D64-DD39D07008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10831" y="3048839"/>
              <a:ext cx="395411" cy="5978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B88D25B3-E2EC-1158-EFB2-82CA0DA7A2D3}"/>
                </a:ext>
              </a:extLst>
            </p:cNvPr>
            <p:cNvCxnSpPr>
              <a:cxnSpLocks/>
              <a:endCxn id="83" idx="1"/>
            </p:cNvCxnSpPr>
            <p:nvPr/>
          </p:nvCxnSpPr>
          <p:spPr>
            <a:xfrm>
              <a:off x="4778791" y="2461841"/>
              <a:ext cx="468237" cy="11698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E039C2D0-D845-7447-EC45-0CA00DAB6D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78791" y="2905631"/>
              <a:ext cx="414336" cy="78187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9" name="AutoShape 29">
              <a:extLst>
                <a:ext uri="{FF2B5EF4-FFF2-40B4-BE49-F238E27FC236}">
                  <a16:creationId xmlns:a16="http://schemas.microsoft.com/office/drawing/2014/main" id="{EE0B2CE0-7190-6BA8-54AB-8815F7DA3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6103" y="2430716"/>
              <a:ext cx="106847" cy="293406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41 w 117"/>
                <a:gd name="T5" fmla="*/ 0 h 243"/>
                <a:gd name="T6" fmla="*/ 78 w 117"/>
                <a:gd name="T7" fmla="*/ 17 h 243"/>
                <a:gd name="T8" fmla="*/ 59 w 117"/>
                <a:gd name="T9" fmla="*/ 40 h 243"/>
                <a:gd name="T10" fmla="*/ 67 w 117"/>
                <a:gd name="T11" fmla="*/ 56 h 243"/>
                <a:gd name="T12" fmla="*/ 38 w 117"/>
                <a:gd name="T13" fmla="*/ 63 h 243"/>
                <a:gd name="T14" fmla="*/ 63 w 117"/>
                <a:gd name="T15" fmla="*/ 79 h 243"/>
                <a:gd name="T16" fmla="*/ 47 w 117"/>
                <a:gd name="T17" fmla="*/ 86 h 243"/>
                <a:gd name="T18" fmla="*/ 0 w 117"/>
                <a:gd name="T19" fmla="*/ 0 h 243"/>
                <a:gd name="T20" fmla="*/ 117 w 117"/>
                <a:gd name="T21" fmla="*/ 243 h 243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17" h="243">
                  <a:moveTo>
                    <a:pt x="58" y="0"/>
                  </a:moveTo>
                  <a:cubicBezTo>
                    <a:pt x="0" y="39"/>
                    <a:pt x="77" y="40"/>
                    <a:pt x="106" y="48"/>
                  </a:cubicBezTo>
                  <a:cubicBezTo>
                    <a:pt x="117" y="93"/>
                    <a:pt x="102" y="72"/>
                    <a:pt x="79" y="109"/>
                  </a:cubicBezTo>
                  <a:cubicBezTo>
                    <a:pt x="85" y="117"/>
                    <a:pt x="113" y="141"/>
                    <a:pt x="92" y="157"/>
                  </a:cubicBezTo>
                  <a:cubicBezTo>
                    <a:pt x="80" y="165"/>
                    <a:pt x="51" y="171"/>
                    <a:pt x="51" y="171"/>
                  </a:cubicBezTo>
                  <a:cubicBezTo>
                    <a:pt x="40" y="205"/>
                    <a:pt x="53" y="210"/>
                    <a:pt x="86" y="219"/>
                  </a:cubicBezTo>
                  <a:cubicBezTo>
                    <a:pt x="77" y="243"/>
                    <a:pt x="86" y="239"/>
                    <a:pt x="65" y="239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AU" sz="1600" u="sng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80" name="AutoShape 29">
              <a:extLst>
                <a:ext uri="{FF2B5EF4-FFF2-40B4-BE49-F238E27FC236}">
                  <a16:creationId xmlns:a16="http://schemas.microsoft.com/office/drawing/2014/main" id="{02C22205-FA96-740F-AD24-7B6E1F3F0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6102" y="3558352"/>
              <a:ext cx="106848" cy="339527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41 w 117"/>
                <a:gd name="T5" fmla="*/ 0 h 243"/>
                <a:gd name="T6" fmla="*/ 78 w 117"/>
                <a:gd name="T7" fmla="*/ 17 h 243"/>
                <a:gd name="T8" fmla="*/ 59 w 117"/>
                <a:gd name="T9" fmla="*/ 40 h 243"/>
                <a:gd name="T10" fmla="*/ 67 w 117"/>
                <a:gd name="T11" fmla="*/ 56 h 243"/>
                <a:gd name="T12" fmla="*/ 38 w 117"/>
                <a:gd name="T13" fmla="*/ 63 h 243"/>
                <a:gd name="T14" fmla="*/ 63 w 117"/>
                <a:gd name="T15" fmla="*/ 79 h 243"/>
                <a:gd name="T16" fmla="*/ 47 w 117"/>
                <a:gd name="T17" fmla="*/ 86 h 243"/>
                <a:gd name="T18" fmla="*/ 0 w 117"/>
                <a:gd name="T19" fmla="*/ 0 h 243"/>
                <a:gd name="T20" fmla="*/ 117 w 117"/>
                <a:gd name="T21" fmla="*/ 243 h 243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17" h="243">
                  <a:moveTo>
                    <a:pt x="58" y="0"/>
                  </a:moveTo>
                  <a:cubicBezTo>
                    <a:pt x="0" y="39"/>
                    <a:pt x="77" y="40"/>
                    <a:pt x="106" y="48"/>
                  </a:cubicBezTo>
                  <a:cubicBezTo>
                    <a:pt x="117" y="93"/>
                    <a:pt x="102" y="72"/>
                    <a:pt x="79" y="109"/>
                  </a:cubicBezTo>
                  <a:cubicBezTo>
                    <a:pt x="85" y="117"/>
                    <a:pt x="113" y="141"/>
                    <a:pt x="92" y="157"/>
                  </a:cubicBezTo>
                  <a:cubicBezTo>
                    <a:pt x="80" y="165"/>
                    <a:pt x="51" y="171"/>
                    <a:pt x="51" y="171"/>
                  </a:cubicBezTo>
                  <a:cubicBezTo>
                    <a:pt x="40" y="205"/>
                    <a:pt x="53" y="210"/>
                    <a:pt x="86" y="219"/>
                  </a:cubicBezTo>
                  <a:cubicBezTo>
                    <a:pt x="77" y="243"/>
                    <a:pt x="86" y="239"/>
                    <a:pt x="65" y="239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AU" sz="1600" u="sng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5171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01FBE56-A8DD-9BFF-C916-3E208AFF383B}"/>
              </a:ext>
            </a:extLst>
          </p:cNvPr>
          <p:cNvGrpSpPr/>
          <p:nvPr/>
        </p:nvGrpSpPr>
        <p:grpSpPr>
          <a:xfrm>
            <a:off x="2853490" y="1300042"/>
            <a:ext cx="7630027" cy="4022519"/>
            <a:chOff x="2853490" y="1300042"/>
            <a:chExt cx="7630027" cy="402251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3440881-7CFD-5DC2-997F-F701C8E625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8070"/>
            <a:stretch/>
          </p:blipFill>
          <p:spPr>
            <a:xfrm>
              <a:off x="5823284" y="1300042"/>
              <a:ext cx="4660233" cy="4022519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1362F88-DB07-7C8E-FCA7-A746DE6536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754" t="68860" r="21193" b="-439"/>
            <a:stretch/>
          </p:blipFill>
          <p:spPr>
            <a:xfrm>
              <a:off x="2853490" y="3188368"/>
              <a:ext cx="2849477" cy="17686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9509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708F3024-F0B0-02C2-1125-F8844D80AA7E}"/>
              </a:ext>
            </a:extLst>
          </p:cNvPr>
          <p:cNvCxnSpPr>
            <a:cxnSpLocks/>
          </p:cNvCxnSpPr>
          <p:nvPr/>
        </p:nvCxnSpPr>
        <p:spPr>
          <a:xfrm flipV="1">
            <a:off x="3517995" y="3305755"/>
            <a:ext cx="458635" cy="1069808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20B28A6B-9C02-8158-2F5F-EB46ACB82878}"/>
              </a:ext>
            </a:extLst>
          </p:cNvPr>
          <p:cNvCxnSpPr>
            <a:cxnSpLocks/>
          </p:cNvCxnSpPr>
          <p:nvPr/>
        </p:nvCxnSpPr>
        <p:spPr>
          <a:xfrm flipV="1">
            <a:off x="2352805" y="3235177"/>
            <a:ext cx="1623825" cy="392816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05C38BF-B363-638E-8BCE-314B5FBAAC1C}"/>
              </a:ext>
            </a:extLst>
          </p:cNvPr>
          <p:cNvSpPr/>
          <p:nvPr/>
        </p:nvSpPr>
        <p:spPr>
          <a:xfrm>
            <a:off x="2706072" y="3015654"/>
            <a:ext cx="589888" cy="312407"/>
          </a:xfrm>
          <a:prstGeom prst="rect">
            <a:avLst/>
          </a:prstGeom>
          <a:solidFill>
            <a:srgbClr val="CBE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Copy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2903DE-F11D-CCF3-CF54-D07D46F48C1E}"/>
              </a:ext>
            </a:extLst>
          </p:cNvPr>
          <p:cNvSpPr/>
          <p:nvPr/>
        </p:nvSpPr>
        <p:spPr>
          <a:xfrm>
            <a:off x="4020556" y="3779904"/>
            <a:ext cx="720077" cy="619294"/>
          </a:xfrm>
          <a:prstGeom prst="rect">
            <a:avLst/>
          </a:prstGeom>
          <a:solidFill>
            <a:srgbClr val="DEB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MUX RX  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682EC31-FA61-6B7F-9BFB-99A9DD43E884}"/>
              </a:ext>
            </a:extLst>
          </p:cNvPr>
          <p:cNvSpPr/>
          <p:nvPr/>
        </p:nvSpPr>
        <p:spPr>
          <a:xfrm>
            <a:off x="5052221" y="3305755"/>
            <a:ext cx="832494" cy="708070"/>
          </a:xfrm>
          <a:prstGeom prst="rect">
            <a:avLst/>
          </a:prstGeom>
          <a:solidFill>
            <a:srgbClr val="FFD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 sz="11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ctr"/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Driver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319FA47-3B66-91AC-4E16-C6D0F49ABD16}"/>
              </a:ext>
            </a:extLst>
          </p:cNvPr>
          <p:cNvSpPr/>
          <p:nvPr/>
        </p:nvSpPr>
        <p:spPr>
          <a:xfrm>
            <a:off x="4011990" y="2977836"/>
            <a:ext cx="720077" cy="619294"/>
          </a:xfrm>
          <a:prstGeom prst="rect">
            <a:avLst/>
          </a:prstGeom>
          <a:solidFill>
            <a:srgbClr val="DEB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MUX TX  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1A57FF8-9BC0-9AA8-D53E-3A96010FDE7A}"/>
              </a:ext>
            </a:extLst>
          </p:cNvPr>
          <p:cNvSpPr/>
          <p:nvPr/>
        </p:nvSpPr>
        <p:spPr>
          <a:xfrm>
            <a:off x="5137826" y="5439900"/>
            <a:ext cx="661283" cy="46068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NIC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3E1A4DA-FC88-7947-545E-7F76BA4A896D}"/>
              </a:ext>
            </a:extLst>
          </p:cNvPr>
          <p:cNvCxnSpPr>
            <a:cxnSpLocks/>
            <a:stCxn id="50" idx="3"/>
            <a:endCxn id="47" idx="1"/>
          </p:cNvCxnSpPr>
          <p:nvPr/>
        </p:nvCxnSpPr>
        <p:spPr>
          <a:xfrm>
            <a:off x="4732067" y="3287483"/>
            <a:ext cx="320154" cy="372307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A3BF48B-3661-0E01-BBB6-40406E28DC2A}"/>
              </a:ext>
            </a:extLst>
          </p:cNvPr>
          <p:cNvSpPr/>
          <p:nvPr/>
        </p:nvSpPr>
        <p:spPr>
          <a:xfrm>
            <a:off x="2723712" y="3811290"/>
            <a:ext cx="589888" cy="3124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Copy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F046C3B1-0615-CF10-E88D-9709AAC1F46C}"/>
              </a:ext>
            </a:extLst>
          </p:cNvPr>
          <p:cNvSpPr/>
          <p:nvPr/>
        </p:nvSpPr>
        <p:spPr>
          <a:xfrm>
            <a:off x="1509456" y="3473446"/>
            <a:ext cx="826696" cy="77864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Client B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E01B3D34-A6CF-BE50-6C1F-483EEA28F5C0}"/>
              </a:ext>
            </a:extLst>
          </p:cNvPr>
          <p:cNvCxnSpPr>
            <a:cxnSpLocks/>
            <a:endCxn id="122" idx="1"/>
          </p:cNvCxnSpPr>
          <p:nvPr/>
        </p:nvCxnSpPr>
        <p:spPr>
          <a:xfrm flipV="1">
            <a:off x="2331064" y="3967494"/>
            <a:ext cx="392648" cy="22620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5B004A8B-AD77-4329-3DC5-452EDE62124C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2342353" y="3171858"/>
            <a:ext cx="363719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79F4360D-C151-3F95-0E76-EE759A9C7E2A}"/>
              </a:ext>
            </a:extLst>
          </p:cNvPr>
          <p:cNvCxnSpPr>
            <a:cxnSpLocks/>
          </p:cNvCxnSpPr>
          <p:nvPr/>
        </p:nvCxnSpPr>
        <p:spPr>
          <a:xfrm flipV="1">
            <a:off x="4727512" y="3747170"/>
            <a:ext cx="301913" cy="32020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2DA1FE90-7F11-8758-481B-D9062748FC0C}"/>
              </a:ext>
            </a:extLst>
          </p:cNvPr>
          <p:cNvCxnSpPr>
            <a:cxnSpLocks/>
            <a:endCxn id="21" idx="3"/>
          </p:cNvCxnSpPr>
          <p:nvPr/>
        </p:nvCxnSpPr>
        <p:spPr>
          <a:xfrm flipH="1" flipV="1">
            <a:off x="3295960" y="3171858"/>
            <a:ext cx="724596" cy="805507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2E558786-719D-FF33-E219-CF7E0C871DF2}"/>
              </a:ext>
            </a:extLst>
          </p:cNvPr>
          <p:cNvCxnSpPr>
            <a:cxnSpLocks/>
          </p:cNvCxnSpPr>
          <p:nvPr/>
        </p:nvCxnSpPr>
        <p:spPr>
          <a:xfrm>
            <a:off x="2353277" y="2712620"/>
            <a:ext cx="1652774" cy="45923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EB94F96C-92F4-35AD-A8C2-BA6FF84C57FA}"/>
              </a:ext>
            </a:extLst>
          </p:cNvPr>
          <p:cNvCxnSpPr>
            <a:cxnSpLocks/>
            <a:endCxn id="122" idx="3"/>
          </p:cNvCxnSpPr>
          <p:nvPr/>
        </p:nvCxnSpPr>
        <p:spPr>
          <a:xfrm flipH="1" flipV="1">
            <a:off x="3313600" y="3967494"/>
            <a:ext cx="684160" cy="46331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189EA854-8A85-A31D-4B71-52E581103505}"/>
              </a:ext>
            </a:extLst>
          </p:cNvPr>
          <p:cNvCxnSpPr>
            <a:cxnSpLocks/>
            <a:endCxn id="281" idx="3"/>
          </p:cNvCxnSpPr>
          <p:nvPr/>
        </p:nvCxnSpPr>
        <p:spPr>
          <a:xfrm flipH="1">
            <a:off x="3484394" y="4067370"/>
            <a:ext cx="513091" cy="415065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Rectangle 280">
            <a:extLst>
              <a:ext uri="{FF2B5EF4-FFF2-40B4-BE49-F238E27FC236}">
                <a16:creationId xmlns:a16="http://schemas.microsoft.com/office/drawing/2014/main" id="{AB540C77-960A-C1A1-2636-6D622B27027C}"/>
              </a:ext>
            </a:extLst>
          </p:cNvPr>
          <p:cNvSpPr/>
          <p:nvPr/>
        </p:nvSpPr>
        <p:spPr>
          <a:xfrm>
            <a:off x="2651900" y="4252093"/>
            <a:ext cx="832494" cy="46068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ARP  </a:t>
            </a: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8525260B-F851-2AF9-240F-8937F7D85A3B}"/>
              </a:ext>
            </a:extLst>
          </p:cNvPr>
          <p:cNvSpPr/>
          <p:nvPr/>
        </p:nvSpPr>
        <p:spPr>
          <a:xfrm>
            <a:off x="1506931" y="2582705"/>
            <a:ext cx="826696" cy="778647"/>
          </a:xfrm>
          <a:prstGeom prst="rect">
            <a:avLst/>
          </a:prstGeom>
          <a:solidFill>
            <a:srgbClr val="BC7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Client A</a:t>
            </a:r>
          </a:p>
        </p:txBody>
      </p: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7D8BF01B-EF7E-4D45-C86B-902B1A0AD9F0}"/>
              </a:ext>
            </a:extLst>
          </p:cNvPr>
          <p:cNvGrpSpPr/>
          <p:nvPr/>
        </p:nvGrpSpPr>
        <p:grpSpPr>
          <a:xfrm>
            <a:off x="1506931" y="4815019"/>
            <a:ext cx="4377868" cy="497735"/>
            <a:chOff x="3427268" y="3516186"/>
            <a:chExt cx="5725622" cy="452784"/>
          </a:xfrm>
        </p:grpSpPr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3B27F40E-6995-B56E-1D32-C605A92EF9B8}"/>
                </a:ext>
              </a:extLst>
            </p:cNvPr>
            <p:cNvSpPr/>
            <p:nvPr/>
          </p:nvSpPr>
          <p:spPr>
            <a:xfrm>
              <a:off x="3427268" y="3541312"/>
              <a:ext cx="5725622" cy="388321"/>
            </a:xfrm>
            <a:prstGeom prst="rect">
              <a:avLst/>
            </a:prstGeom>
            <a:solidFill>
              <a:srgbClr val="A5D1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  </a:t>
              </a:r>
            </a:p>
          </p:txBody>
        </p:sp>
        <p:pic>
          <p:nvPicPr>
            <p:cNvPr id="335" name="Picture 334">
              <a:extLst>
                <a:ext uri="{FF2B5EF4-FFF2-40B4-BE49-F238E27FC236}">
                  <a16:creationId xmlns:a16="http://schemas.microsoft.com/office/drawing/2014/main" id="{C01B1190-FF8E-1D1E-AFC5-ED1A3D9DA4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1648" y="3516186"/>
              <a:ext cx="1110408" cy="452784"/>
            </a:xfrm>
            <a:prstGeom prst="rect">
              <a:avLst/>
            </a:prstGeom>
          </p:spPr>
        </p:pic>
      </p:grpSp>
      <p:sp>
        <p:nvSpPr>
          <p:cNvPr id="346" name="Rectangle 345">
            <a:extLst>
              <a:ext uri="{FF2B5EF4-FFF2-40B4-BE49-F238E27FC236}">
                <a16:creationId xmlns:a16="http://schemas.microsoft.com/office/drawing/2014/main" id="{D07AED52-C3C5-1A08-BCD0-91694C613AE4}"/>
              </a:ext>
            </a:extLst>
          </p:cNvPr>
          <p:cNvSpPr/>
          <p:nvPr/>
        </p:nvSpPr>
        <p:spPr>
          <a:xfrm>
            <a:off x="1579199" y="3035706"/>
            <a:ext cx="710749" cy="243851"/>
          </a:xfrm>
          <a:prstGeom prst="rect">
            <a:avLst/>
          </a:prstGeom>
          <a:solidFill>
            <a:srgbClr val="FA99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IP Stack</a:t>
            </a:r>
          </a:p>
        </p:txBody>
      </p: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3D0671A7-CE2F-AAA5-8AC7-48088187921E}"/>
              </a:ext>
            </a:extLst>
          </p:cNvPr>
          <p:cNvCxnSpPr>
            <a:cxnSpLocks/>
            <a:stCxn id="52" idx="0"/>
            <a:endCxn id="47" idx="2"/>
          </p:cNvCxnSpPr>
          <p:nvPr/>
        </p:nvCxnSpPr>
        <p:spPr>
          <a:xfrm flipV="1">
            <a:off x="5468468" y="4013825"/>
            <a:ext cx="0" cy="142607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9" name="Google Shape;226;p29">
            <a:extLst>
              <a:ext uri="{FF2B5EF4-FFF2-40B4-BE49-F238E27FC236}">
                <a16:creationId xmlns:a16="http://schemas.microsoft.com/office/drawing/2014/main" id="{12937668-B3CA-FCDD-E5FC-6C666B85C93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3171" y="5416333"/>
            <a:ext cx="1071503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227;p29">
            <a:extLst>
              <a:ext uri="{FF2B5EF4-FFF2-40B4-BE49-F238E27FC236}">
                <a16:creationId xmlns:a16="http://schemas.microsoft.com/office/drawing/2014/main" id="{8A0E7246-B857-E10D-C84C-8A5EA75DDA1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6925" y="5269511"/>
            <a:ext cx="1396001" cy="8052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7287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226;p29">
            <a:extLst>
              <a:ext uri="{FF2B5EF4-FFF2-40B4-BE49-F238E27FC236}">
                <a16:creationId xmlns:a16="http://schemas.microsoft.com/office/drawing/2014/main" id="{342B2549-8690-930B-EDC4-C1C2E295593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60330" y="4096357"/>
            <a:ext cx="1071503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27;p29">
            <a:extLst>
              <a:ext uri="{FF2B5EF4-FFF2-40B4-BE49-F238E27FC236}">
                <a16:creationId xmlns:a16="http://schemas.microsoft.com/office/drawing/2014/main" id="{168ED638-F42C-5405-959E-6AF21E15E76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4084" y="3949535"/>
            <a:ext cx="1396001" cy="80526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33;p29">
            <a:extLst>
              <a:ext uri="{FF2B5EF4-FFF2-40B4-BE49-F238E27FC236}">
                <a16:creationId xmlns:a16="http://schemas.microsoft.com/office/drawing/2014/main" id="{B4511D09-AD85-7344-7907-972A117E9314}"/>
              </a:ext>
            </a:extLst>
          </p:cNvPr>
          <p:cNvSpPr txBox="1"/>
          <p:nvPr/>
        </p:nvSpPr>
        <p:spPr>
          <a:xfrm>
            <a:off x="3656216" y="2806967"/>
            <a:ext cx="2861724" cy="1015632"/>
          </a:xfrm>
          <a:prstGeom prst="rect">
            <a:avLst/>
          </a:prstGeom>
          <a:solidFill>
            <a:srgbClr val="DEE4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spcFirstLastPara="1" wrap="square" lIns="91425" tIns="91425" rIns="91425" bIns="91425" anchor="t" anchorCtr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AU" dirty="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7" name="Google Shape;233;p29">
            <a:extLst>
              <a:ext uri="{FF2B5EF4-FFF2-40B4-BE49-F238E27FC236}">
                <a16:creationId xmlns:a16="http://schemas.microsoft.com/office/drawing/2014/main" id="{81258E34-AE61-4585-EB97-B2C706AFEC13}"/>
              </a:ext>
            </a:extLst>
          </p:cNvPr>
          <p:cNvSpPr txBox="1"/>
          <p:nvPr/>
        </p:nvSpPr>
        <p:spPr>
          <a:xfrm>
            <a:off x="4605249" y="2945466"/>
            <a:ext cx="862500" cy="738633"/>
          </a:xfrm>
          <a:prstGeom prst="rect">
            <a:avLst/>
          </a:prstGeom>
          <a:solidFill>
            <a:srgbClr val="1C458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spcFirstLastPara="1" wrap="square" lIns="91425" tIns="91425" rIns="91425" bIns="91425" anchor="t" anchorCtr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 Medium"/>
              </a:rPr>
              <a:t>IP</a:t>
            </a:r>
            <a:br>
              <a:rPr lang="en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 Medium"/>
              </a:rPr>
            </a:br>
            <a:r>
              <a:rPr lang="en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 Medium"/>
              </a:rPr>
              <a:t>Stack</a:t>
            </a:r>
            <a:endParaRPr sz="1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 Medium"/>
            </a:endParaRPr>
          </a:p>
        </p:txBody>
      </p:sp>
      <p:sp>
        <p:nvSpPr>
          <p:cNvPr id="8" name="Google Shape;233;p29">
            <a:extLst>
              <a:ext uri="{FF2B5EF4-FFF2-40B4-BE49-F238E27FC236}">
                <a16:creationId xmlns:a16="http://schemas.microsoft.com/office/drawing/2014/main" id="{B243444B-3B43-EFA4-0714-3929462D5A8F}"/>
              </a:ext>
            </a:extLst>
          </p:cNvPr>
          <p:cNvSpPr txBox="1"/>
          <p:nvPr/>
        </p:nvSpPr>
        <p:spPr>
          <a:xfrm>
            <a:off x="5540000" y="2945465"/>
            <a:ext cx="862500" cy="738633"/>
          </a:xfrm>
          <a:prstGeom prst="rect">
            <a:avLst/>
          </a:prstGeom>
          <a:solidFill>
            <a:srgbClr val="1C458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spcFirstLastPara="1" wrap="square" lIns="91425" tIns="91425" rIns="91425" bIns="91425" anchor="t" anchorCtr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 Medium"/>
              </a:rPr>
              <a:t>Driver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" name="Google Shape;233;p29">
            <a:extLst>
              <a:ext uri="{FF2B5EF4-FFF2-40B4-BE49-F238E27FC236}">
                <a16:creationId xmlns:a16="http://schemas.microsoft.com/office/drawing/2014/main" id="{E868E951-AE66-7D59-E391-07F37FCD3647}"/>
              </a:ext>
            </a:extLst>
          </p:cNvPr>
          <p:cNvSpPr txBox="1"/>
          <p:nvPr/>
        </p:nvSpPr>
        <p:spPr>
          <a:xfrm>
            <a:off x="3864529" y="2049584"/>
            <a:ext cx="1481440" cy="461635"/>
          </a:xfrm>
          <a:prstGeom prst="rect">
            <a:avLst/>
          </a:prstGeom>
          <a:solidFill>
            <a:srgbClr val="BD726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spcFirstLastPara="1" wrap="square" lIns="91425" tIns="91425" rIns="91425" bIns="91425" anchor="t" anchorCtr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 Medium"/>
              </a:rPr>
              <a:t>Client</a:t>
            </a:r>
            <a:r>
              <a:rPr lang="en" sz="1800" dirty="0"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r>
              <a:rPr lang="en" sz="1800" dirty="0">
                <a:solidFill>
                  <a:srgbClr val="BD7268"/>
                </a:solidFill>
                <a:latin typeface="Roboto Medium"/>
                <a:ea typeface="Roboto Medium"/>
                <a:cs typeface="Roboto Medium"/>
                <a:sym typeface="Roboto Medium"/>
              </a:rPr>
              <a:t>….</a:t>
            </a:r>
            <a:r>
              <a:rPr lang="en" sz="1800" dirty="0">
                <a:latin typeface="Roboto Medium"/>
                <a:ea typeface="Roboto Medium"/>
                <a:cs typeface="Roboto Medium"/>
                <a:sym typeface="Roboto Medium"/>
              </a:rPr>
              <a:t>       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3DFA4A4-8321-5F41-24B4-7574BFF5AD94}"/>
              </a:ext>
            </a:extLst>
          </p:cNvPr>
          <p:cNvCxnSpPr>
            <a:cxnSpLocks/>
          </p:cNvCxnSpPr>
          <p:nvPr/>
        </p:nvCxnSpPr>
        <p:spPr>
          <a:xfrm>
            <a:off x="4337723" y="2511219"/>
            <a:ext cx="0" cy="24522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EDFB5E-BBA0-8500-1376-080AB48179D2}"/>
              </a:ext>
            </a:extLst>
          </p:cNvPr>
          <p:cNvCxnSpPr>
            <a:cxnSpLocks/>
          </p:cNvCxnSpPr>
          <p:nvPr/>
        </p:nvCxnSpPr>
        <p:spPr>
          <a:xfrm flipV="1">
            <a:off x="4763783" y="2511219"/>
            <a:ext cx="0" cy="24522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oogle Shape;234;p29">
            <a:extLst>
              <a:ext uri="{FF2B5EF4-FFF2-40B4-BE49-F238E27FC236}">
                <a16:creationId xmlns:a16="http://schemas.microsoft.com/office/drawing/2014/main" id="{7D367618-4EE3-8273-B71D-8076D628B12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6506" y="2180580"/>
            <a:ext cx="179925" cy="31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65;p14">
            <a:extLst>
              <a:ext uri="{FF2B5EF4-FFF2-40B4-BE49-F238E27FC236}">
                <a16:creationId xmlns:a16="http://schemas.microsoft.com/office/drawing/2014/main" id="{45537A71-E272-394C-A684-2ADF81A3E46F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93277" y="2902918"/>
            <a:ext cx="647744" cy="81650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9C03AE5-B2A9-90DA-7C41-30EB3C119F7B}"/>
              </a:ext>
            </a:extLst>
          </p:cNvPr>
          <p:cNvSpPr/>
          <p:nvPr/>
        </p:nvSpPr>
        <p:spPr>
          <a:xfrm>
            <a:off x="5691910" y="4118347"/>
            <a:ext cx="661283" cy="46068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NIC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0E0FA0-D988-2AFA-084A-10018BFACB00}"/>
              </a:ext>
            </a:extLst>
          </p:cNvPr>
          <p:cNvCxnSpPr>
            <a:cxnSpLocks/>
          </p:cNvCxnSpPr>
          <p:nvPr/>
        </p:nvCxnSpPr>
        <p:spPr>
          <a:xfrm flipV="1">
            <a:off x="6022552" y="3677447"/>
            <a:ext cx="0" cy="394823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344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8AE075D5-21A0-57AA-B46B-77D0438AB4D7}"/>
              </a:ext>
            </a:extLst>
          </p:cNvPr>
          <p:cNvGrpSpPr/>
          <p:nvPr/>
        </p:nvGrpSpPr>
        <p:grpSpPr>
          <a:xfrm>
            <a:off x="1028014" y="1137145"/>
            <a:ext cx="3702739" cy="4083074"/>
            <a:chOff x="3524326" y="1512049"/>
            <a:chExt cx="3702739" cy="408307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2DF8756-B5C1-88FA-333A-9E5206EEEC75}"/>
                </a:ext>
              </a:extLst>
            </p:cNvPr>
            <p:cNvGrpSpPr/>
            <p:nvPr/>
          </p:nvGrpSpPr>
          <p:grpSpPr>
            <a:xfrm>
              <a:off x="3524326" y="1512049"/>
              <a:ext cx="3702739" cy="3550863"/>
              <a:chOff x="5544074" y="2028828"/>
              <a:chExt cx="2628325" cy="2595057"/>
            </a:xfrm>
          </p:grpSpPr>
          <p:sp>
            <p:nvSpPr>
              <p:cNvPr id="5" name="Google Shape;64;p14">
                <a:extLst>
                  <a:ext uri="{FF2B5EF4-FFF2-40B4-BE49-F238E27FC236}">
                    <a16:creationId xmlns:a16="http://schemas.microsoft.com/office/drawing/2014/main" id="{7C61FCBE-F90A-93EE-5331-E7110883A1AE}"/>
                  </a:ext>
                </a:extLst>
              </p:cNvPr>
              <p:cNvSpPr txBox="1"/>
              <p:nvPr/>
            </p:nvSpPr>
            <p:spPr>
              <a:xfrm>
                <a:off x="5544074" y="2869449"/>
                <a:ext cx="2628325" cy="1754436"/>
              </a:xfrm>
              <a:prstGeom prst="rect">
                <a:avLst/>
              </a:prstGeom>
              <a:solidFill>
                <a:srgbClr val="C9DAF8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AU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AU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" name="Google Shape;68;p14">
                <a:extLst>
                  <a:ext uri="{FF2B5EF4-FFF2-40B4-BE49-F238E27FC236}">
                    <a16:creationId xmlns:a16="http://schemas.microsoft.com/office/drawing/2014/main" id="{B16D7986-FE02-6831-78DB-14FC95D3849A}"/>
                  </a:ext>
                </a:extLst>
              </p:cNvPr>
              <p:cNvSpPr txBox="1"/>
              <p:nvPr/>
            </p:nvSpPr>
            <p:spPr>
              <a:xfrm>
                <a:off x="5665114" y="2028828"/>
                <a:ext cx="1115100" cy="494825"/>
              </a:xfrm>
              <a:prstGeom prst="rect">
                <a:avLst/>
              </a:prstGeom>
              <a:solidFill>
                <a:srgbClr val="B56151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latin typeface="Roboto Medium"/>
                    <a:ea typeface="Roboto Medium"/>
                    <a:cs typeface="Roboto Medium"/>
                    <a:sym typeface="Roboto Medium"/>
                  </a:rPr>
                  <a:t>Client</a:t>
                </a:r>
                <a:br>
                  <a:rPr lang="en" sz="1600" dirty="0">
                    <a:latin typeface="Roboto Medium"/>
                    <a:ea typeface="Roboto Medium"/>
                    <a:cs typeface="Roboto Medium"/>
                    <a:sym typeface="Roboto Medium"/>
                  </a:rPr>
                </a:br>
                <a:endParaRPr sz="1600" dirty="0"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  <p:sp>
            <p:nvSpPr>
              <p:cNvPr id="8" name="Google Shape;67;p14">
                <a:extLst>
                  <a:ext uri="{FF2B5EF4-FFF2-40B4-BE49-F238E27FC236}">
                    <a16:creationId xmlns:a16="http://schemas.microsoft.com/office/drawing/2014/main" id="{6F635FCC-77E2-80EC-F964-668519D1B4DC}"/>
                  </a:ext>
                </a:extLst>
              </p:cNvPr>
              <p:cNvSpPr txBox="1"/>
              <p:nvPr/>
            </p:nvSpPr>
            <p:spPr>
              <a:xfrm>
                <a:off x="7157390" y="3021537"/>
                <a:ext cx="891411" cy="922193"/>
              </a:xfrm>
              <a:prstGeom prst="rect">
                <a:avLst/>
              </a:prstGeom>
              <a:solidFill>
                <a:srgbClr val="1C4587"/>
              </a:solidFill>
              <a:ln w="76200"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Isolated Driver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" sz="1400" dirty="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" sz="1400" dirty="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  <p:pic>
            <p:nvPicPr>
              <p:cNvPr id="6" name="Google Shape;65;p14">
                <a:extLst>
                  <a:ext uri="{FF2B5EF4-FFF2-40B4-BE49-F238E27FC236}">
                    <a16:creationId xmlns:a16="http://schemas.microsoft.com/office/drawing/2014/main" id="{D96CA585-8D4B-97EF-48DB-732EB13AC806}"/>
                  </a:ext>
                </a:extLst>
              </p:cNvPr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5589697" y="3454356"/>
                <a:ext cx="632967" cy="76877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5C1EC58-1D8E-7B57-5900-A051CA3C7371}"/>
                </a:ext>
              </a:extLst>
            </p:cNvPr>
            <p:cNvSpPr/>
            <p:nvPr/>
          </p:nvSpPr>
          <p:spPr>
            <a:xfrm>
              <a:off x="5448971" y="5237481"/>
              <a:ext cx="1663767" cy="35764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sz="1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Device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5CAF0B4-3803-547A-012F-90B3DE541DC0}"/>
                </a:ext>
              </a:extLst>
            </p:cNvPr>
            <p:cNvSpPr/>
            <p:nvPr/>
          </p:nvSpPr>
          <p:spPr>
            <a:xfrm>
              <a:off x="5960855" y="3626183"/>
              <a:ext cx="717302" cy="357642"/>
            </a:xfrm>
            <a:prstGeom prst="rect">
              <a:avLst/>
            </a:prstGeom>
            <a:solidFill>
              <a:srgbClr val="76D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libLXD</a:t>
              </a:r>
              <a:endPara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6A7879A-2263-3CD8-2226-C4CA1511A6A2}"/>
                </a:ext>
              </a:extLst>
            </p:cNvPr>
            <p:cNvSpPr/>
            <p:nvPr/>
          </p:nvSpPr>
          <p:spPr>
            <a:xfrm>
              <a:off x="3828332" y="4547875"/>
              <a:ext cx="3161165" cy="357642"/>
            </a:xfrm>
            <a:prstGeom prst="rect">
              <a:avLst/>
            </a:prstGeom>
            <a:solidFill>
              <a:srgbClr val="76D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LXD Microkernel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635EAEE-6020-B771-F5D3-CFCC9713FA60}"/>
                </a:ext>
              </a:extLst>
            </p:cNvPr>
            <p:cNvSpPr txBox="1"/>
            <p:nvPr/>
          </p:nvSpPr>
          <p:spPr>
            <a:xfrm>
              <a:off x="3700529" y="2681111"/>
              <a:ext cx="220337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" pitchFamily="2" charset="0"/>
                </a:rPr>
                <a:t>transmit() {</a:t>
              </a:r>
            </a:p>
            <a:p>
              <a:r>
                <a:rPr lang="en-US" sz="1400" dirty="0">
                  <a:latin typeface="Courier" pitchFamily="2" charset="0"/>
                </a:rPr>
                <a:t>    send(channel)</a:t>
              </a:r>
            </a:p>
            <a:p>
              <a:r>
                <a:rPr lang="en-US" sz="1400" dirty="0">
                  <a:latin typeface="Courier" pitchFamily="2" charset="0"/>
                </a:rPr>
                <a:t>}</a:t>
              </a:r>
            </a:p>
          </p:txBody>
        </p: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E57502B7-280B-0DDF-F1C9-DEDA4AFDA09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416975" y="3545257"/>
              <a:ext cx="1231478" cy="752399"/>
            </a:xfrm>
            <a:prstGeom prst="bentConnector3">
              <a:avLst>
                <a:gd name="adj1" fmla="val 78309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9490AF36-6CC5-A71E-1C20-F95E1F218D02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 rot="5400000">
              <a:off x="5582186" y="3810555"/>
              <a:ext cx="564050" cy="910591"/>
            </a:xfrm>
            <a:prstGeom prst="bentConnector3">
              <a:avLst>
                <a:gd name="adj1" fmla="val 49999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97D84BD-9DA9-6D14-6F8B-9CD1141314E1}"/>
                </a:ext>
              </a:extLst>
            </p:cNvPr>
            <p:cNvCxnSpPr/>
            <p:nvPr/>
          </p:nvCxnSpPr>
          <p:spPr>
            <a:xfrm>
              <a:off x="6783572" y="3501317"/>
              <a:ext cx="0" cy="173616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A999E0E-8E67-9E13-06E2-D55A15642A81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4480312" y="2189127"/>
              <a:ext cx="0" cy="47286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C2724FD-DB37-3C26-392C-8964EB1C6EF1}"/>
                </a:ext>
              </a:extLst>
            </p:cNvPr>
            <p:cNvSpPr txBox="1"/>
            <p:nvPr/>
          </p:nvSpPr>
          <p:spPr>
            <a:xfrm>
              <a:off x="3828332" y="1829695"/>
              <a:ext cx="108270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" pitchFamily="2" charset="0"/>
                </a:rPr>
                <a:t>send()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5750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6290AC4-AED5-F4D1-212F-4A174D163212}"/>
              </a:ext>
            </a:extLst>
          </p:cNvPr>
          <p:cNvGrpSpPr/>
          <p:nvPr/>
        </p:nvGrpSpPr>
        <p:grpSpPr>
          <a:xfrm>
            <a:off x="1035616" y="1651491"/>
            <a:ext cx="3456384" cy="2737630"/>
            <a:chOff x="395536" y="1395459"/>
            <a:chExt cx="3456384" cy="273763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3C3904D-78F3-C05C-DDCF-626F792CCC01}"/>
                </a:ext>
              </a:extLst>
            </p:cNvPr>
            <p:cNvGrpSpPr/>
            <p:nvPr/>
          </p:nvGrpSpPr>
          <p:grpSpPr>
            <a:xfrm>
              <a:off x="395536" y="1589526"/>
              <a:ext cx="3456384" cy="2040651"/>
              <a:chOff x="5544074" y="2319730"/>
              <a:chExt cx="2628325" cy="1499672"/>
            </a:xfrm>
          </p:grpSpPr>
          <p:sp>
            <p:nvSpPr>
              <p:cNvPr id="5" name="Google Shape;64;p14">
                <a:extLst>
                  <a:ext uri="{FF2B5EF4-FFF2-40B4-BE49-F238E27FC236}">
                    <a16:creationId xmlns:a16="http://schemas.microsoft.com/office/drawing/2014/main" id="{39E0A95C-7AAC-5FAF-5C01-6C113AC96B99}"/>
                  </a:ext>
                </a:extLst>
              </p:cNvPr>
              <p:cNvSpPr txBox="1"/>
              <p:nvPr/>
            </p:nvSpPr>
            <p:spPr>
              <a:xfrm>
                <a:off x="5544074" y="2869449"/>
                <a:ext cx="2628325" cy="949953"/>
              </a:xfrm>
              <a:prstGeom prst="rect">
                <a:avLst/>
              </a:prstGeom>
              <a:solidFill>
                <a:srgbClr val="C9DAF8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pic>
            <p:nvPicPr>
              <p:cNvPr id="6" name="Google Shape;65;p14">
                <a:extLst>
                  <a:ext uri="{FF2B5EF4-FFF2-40B4-BE49-F238E27FC236}">
                    <a16:creationId xmlns:a16="http://schemas.microsoft.com/office/drawing/2014/main" id="{E01E1982-9163-3C5D-E4DE-303688F8C8D2}"/>
                  </a:ext>
                </a:extLst>
              </p:cNvPr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5654781" y="2965853"/>
                <a:ext cx="600639" cy="7057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" name="Google Shape;67;p14">
                <a:extLst>
                  <a:ext uri="{FF2B5EF4-FFF2-40B4-BE49-F238E27FC236}">
                    <a16:creationId xmlns:a16="http://schemas.microsoft.com/office/drawing/2014/main" id="{1F8A7548-8CBE-EC6B-5AB5-41F9E0E38E1F}"/>
                  </a:ext>
                </a:extLst>
              </p:cNvPr>
              <p:cNvSpPr txBox="1"/>
              <p:nvPr/>
            </p:nvSpPr>
            <p:spPr>
              <a:xfrm>
                <a:off x="7048853" y="3032773"/>
                <a:ext cx="954918" cy="610676"/>
              </a:xfrm>
              <a:prstGeom prst="rect">
                <a:avLst/>
              </a:pr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Kernel mode driver component</a:t>
                </a:r>
              </a:p>
            </p:txBody>
          </p:sp>
          <p:sp>
            <p:nvSpPr>
              <p:cNvPr id="9" name="Google Shape;68;p14">
                <a:extLst>
                  <a:ext uri="{FF2B5EF4-FFF2-40B4-BE49-F238E27FC236}">
                    <a16:creationId xmlns:a16="http://schemas.microsoft.com/office/drawing/2014/main" id="{30C2BDC4-1950-1675-5412-0D1B8FB5D30A}"/>
                  </a:ext>
                </a:extLst>
              </p:cNvPr>
              <p:cNvSpPr txBox="1"/>
              <p:nvPr/>
            </p:nvSpPr>
            <p:spPr>
              <a:xfrm>
                <a:off x="5697870" y="2319730"/>
                <a:ext cx="1115100" cy="316636"/>
              </a:xfrm>
              <a:prstGeom prst="rect">
                <a:avLst/>
              </a:prstGeom>
              <a:solidFill>
                <a:srgbClr val="B56151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latin typeface="Roboto Medium"/>
                    <a:ea typeface="Roboto Medium"/>
                    <a:cs typeface="Roboto Medium"/>
                    <a:sym typeface="Roboto Medium"/>
                  </a:rPr>
                  <a:t>Client</a:t>
                </a:r>
                <a:endParaRPr sz="1600" dirty="0"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</p:grpSp>
        <p:sp>
          <p:nvSpPr>
            <p:cNvPr id="11" name="Google Shape;67;p14">
              <a:extLst>
                <a:ext uri="{FF2B5EF4-FFF2-40B4-BE49-F238E27FC236}">
                  <a16:creationId xmlns:a16="http://schemas.microsoft.com/office/drawing/2014/main" id="{4545B451-3AC4-6D4B-BA09-C9B8AA6B54BF}"/>
                </a:ext>
              </a:extLst>
            </p:cNvPr>
            <p:cNvSpPr txBox="1"/>
            <p:nvPr/>
          </p:nvSpPr>
          <p:spPr>
            <a:xfrm>
              <a:off x="2374398" y="1395459"/>
              <a:ext cx="1255767" cy="830966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User mode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driver component</a:t>
              </a:r>
              <a:endParaRPr sz="14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71F4EE2-7CE4-F0CE-A3EF-CBC2AD7211AB}"/>
                </a:ext>
              </a:extLst>
            </p:cNvPr>
            <p:cNvSpPr/>
            <p:nvPr/>
          </p:nvSpPr>
          <p:spPr>
            <a:xfrm>
              <a:off x="2374397" y="3741297"/>
              <a:ext cx="1255767" cy="39179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sz="1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Device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B0CD253-1C99-CC7B-0D86-51C47388703C}"/>
                </a:ext>
              </a:extLst>
            </p:cNvPr>
            <p:cNvCxnSpPr>
              <a:stCxn id="11" idx="2"/>
            </p:cNvCxnSpPr>
            <p:nvPr/>
          </p:nvCxnSpPr>
          <p:spPr>
            <a:xfrm flipH="1">
              <a:off x="2999232" y="2226425"/>
              <a:ext cx="3050" cy="33336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9E2C77E-19A6-8A2B-D5F3-BE8D3935A776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002281" y="3390751"/>
              <a:ext cx="1" cy="35054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6426B11-04E1-5E61-841E-7542B8649C0C}"/>
                </a:ext>
              </a:extLst>
            </p:cNvPr>
            <p:cNvCxnSpPr/>
            <p:nvPr/>
          </p:nvCxnSpPr>
          <p:spPr>
            <a:xfrm>
              <a:off x="1408176" y="2020383"/>
              <a:ext cx="0" cy="31716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A9B34B2-187A-D8C8-8F32-E2CEF7047D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8697" y="2020383"/>
              <a:ext cx="0" cy="31716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9631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734673CC-E41E-7813-C12C-1809677C6DDE}"/>
              </a:ext>
            </a:extLst>
          </p:cNvPr>
          <p:cNvGrpSpPr/>
          <p:nvPr/>
        </p:nvGrpSpPr>
        <p:grpSpPr>
          <a:xfrm>
            <a:off x="730649" y="1049517"/>
            <a:ext cx="5714114" cy="4936548"/>
            <a:chOff x="895241" y="1031229"/>
            <a:chExt cx="5714114" cy="4936548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AF0BF1A-67DF-F8D9-1F82-55EE81A68C83}"/>
                </a:ext>
              </a:extLst>
            </p:cNvPr>
            <p:cNvGrpSpPr/>
            <p:nvPr/>
          </p:nvGrpSpPr>
          <p:grpSpPr>
            <a:xfrm>
              <a:off x="895241" y="1031229"/>
              <a:ext cx="5714114" cy="4936548"/>
              <a:chOff x="895241" y="1031229"/>
              <a:chExt cx="5714114" cy="4936548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9747496-EB84-5CE6-23C6-58932584E2F9}"/>
                  </a:ext>
                </a:extLst>
              </p:cNvPr>
              <p:cNvSpPr/>
              <p:nvPr/>
            </p:nvSpPr>
            <p:spPr>
              <a:xfrm>
                <a:off x="2803328" y="2766726"/>
                <a:ext cx="2577871" cy="157019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AU" dirty="0">
                  <a:solidFill>
                    <a:schemeClr val="tx1"/>
                  </a:solidFill>
                  <a:latin typeface="Courier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AU" dirty="0" err="1">
                    <a:solidFill>
                      <a:schemeClr val="tx1"/>
                    </a:solidFill>
                    <a:latin typeface="Courier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vmfunc</a:t>
                </a:r>
                <a:br>
                  <a:rPr lang="en-AU" dirty="0">
                    <a:solidFill>
                      <a:schemeClr val="tx1"/>
                    </a:solidFill>
                    <a:latin typeface="Courier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</a:br>
                <a:r>
                  <a:rPr lang="en-AU" dirty="0">
                    <a:solidFill>
                      <a:schemeClr val="tx1"/>
                    </a:solidFill>
                    <a:latin typeface="Courier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…</a:t>
                </a:r>
                <a:br>
                  <a:rPr lang="en-AU" dirty="0">
                    <a:solidFill>
                      <a:schemeClr val="tx1"/>
                    </a:solidFill>
                    <a:latin typeface="Courier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</a:br>
                <a:r>
                  <a:rPr lang="en-AU" dirty="0" err="1">
                    <a:solidFill>
                      <a:schemeClr val="tx1"/>
                    </a:solidFill>
                    <a:latin typeface="Courier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vmfunc</a:t>
                </a:r>
                <a:endParaRPr lang="en-AU" dirty="0">
                  <a:solidFill>
                    <a:schemeClr val="tx1"/>
                  </a:solidFill>
                  <a:latin typeface="Courier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E46BE4E-092B-9A40-F0C4-B0D2040651A2}"/>
                  </a:ext>
                </a:extLst>
              </p:cNvPr>
              <p:cNvSpPr/>
              <p:nvPr/>
            </p:nvSpPr>
            <p:spPr>
              <a:xfrm>
                <a:off x="4711417" y="1031229"/>
                <a:ext cx="1897938" cy="35135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AU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Isolated driver</a:t>
                </a:r>
              </a:p>
              <a:p>
                <a:pPr algn="ctr"/>
                <a:r>
                  <a:rPr lang="en-AU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domain</a:t>
                </a: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46872C3-25AE-6391-7128-D294937878D7}"/>
                  </a:ext>
                </a:extLst>
              </p:cNvPr>
              <p:cNvSpPr/>
              <p:nvPr/>
            </p:nvSpPr>
            <p:spPr>
              <a:xfrm>
                <a:off x="895241" y="1052210"/>
                <a:ext cx="2577871" cy="35135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4FF11EB1-7CAE-2FB3-B392-88EC3738EDFA}"/>
                  </a:ext>
                </a:extLst>
              </p:cNvPr>
              <p:cNvGrpSpPr/>
              <p:nvPr/>
            </p:nvGrpSpPr>
            <p:grpSpPr>
              <a:xfrm>
                <a:off x="895241" y="1157185"/>
                <a:ext cx="5714113" cy="4099110"/>
                <a:chOff x="309171" y="1550342"/>
                <a:chExt cx="3515612" cy="2751326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7DF05DE6-214C-7F48-16CA-D7365E5E1301}"/>
                    </a:ext>
                  </a:extLst>
                </p:cNvPr>
                <p:cNvGrpSpPr/>
                <p:nvPr/>
              </p:nvGrpSpPr>
              <p:grpSpPr>
                <a:xfrm>
                  <a:off x="352351" y="1550342"/>
                  <a:ext cx="3413017" cy="2237533"/>
                  <a:chOff x="5511238" y="2290935"/>
                  <a:chExt cx="2595349" cy="1644361"/>
                </a:xfrm>
              </p:grpSpPr>
              <p:sp>
                <p:nvSpPr>
                  <p:cNvPr id="12" name="Google Shape;64;p14">
                    <a:extLst>
                      <a:ext uri="{FF2B5EF4-FFF2-40B4-BE49-F238E27FC236}">
                        <a16:creationId xmlns:a16="http://schemas.microsoft.com/office/drawing/2014/main" id="{80E3B6A4-45E1-39D9-B024-E754AF20007C}"/>
                      </a:ext>
                    </a:extLst>
                  </p:cNvPr>
                  <p:cNvSpPr txBox="1"/>
                  <p:nvPr/>
                </p:nvSpPr>
                <p:spPr>
                  <a:xfrm>
                    <a:off x="5511238" y="2887785"/>
                    <a:ext cx="1140390" cy="1047511"/>
                  </a:xfrm>
                  <a:prstGeom prst="rect">
                    <a:avLst/>
                  </a:prstGeom>
                  <a:solidFill>
                    <a:srgbClr val="C9DAF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sp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n-AU" dirty="0"/>
                  </a:p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n-AU" dirty="0"/>
                  </a:p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n-AU" dirty="0"/>
                  </a:p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n-AU" dirty="0"/>
                  </a:p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n-AU" dirty="0"/>
                  </a:p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n-AU" dirty="0"/>
                  </a:p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pic>
                <p:nvPicPr>
                  <p:cNvPr id="13" name="Google Shape;65;p14">
                    <a:extLst>
                      <a:ext uri="{FF2B5EF4-FFF2-40B4-BE49-F238E27FC236}">
                        <a16:creationId xmlns:a16="http://schemas.microsoft.com/office/drawing/2014/main" id="{C0CF553B-9CB0-3E8F-DA98-5A6CD2E1F09F}"/>
                      </a:ext>
                    </a:extLst>
                  </p:cNvPr>
                  <p:cNvPicPr preferRelativeResize="0"/>
                  <p:nvPr/>
                </p:nvPicPr>
                <p:blipFill>
                  <a:blip r:embed="rId2">
                    <a:alphaModFix/>
                  </a:blip>
                  <a:stretch>
                    <a:fillRect/>
                  </a:stretch>
                </p:blipFill>
                <p:spPr>
                  <a:xfrm>
                    <a:off x="5598492" y="3393204"/>
                    <a:ext cx="412371" cy="4694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4" name="Google Shape;67;p14">
                    <a:extLst>
                      <a:ext uri="{FF2B5EF4-FFF2-40B4-BE49-F238E27FC236}">
                        <a16:creationId xmlns:a16="http://schemas.microsoft.com/office/drawing/2014/main" id="{4A9D696E-109D-0460-BF55-AB13F56A0444}"/>
                      </a:ext>
                    </a:extLst>
                  </p:cNvPr>
                  <p:cNvSpPr txBox="1"/>
                  <p:nvPr/>
                </p:nvSpPr>
                <p:spPr>
                  <a:xfrm>
                    <a:off x="7372291" y="2998182"/>
                    <a:ext cx="734296" cy="819788"/>
                  </a:xfrm>
                  <a:prstGeom prst="rect">
                    <a:avLst/>
                  </a:prstGeom>
                  <a:solidFill>
                    <a:srgbClr val="1C458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spAutoFit/>
                  </a:bodyPr>
                  <a:lstStyle/>
                  <a:p>
                    <a:pPr marL="0" lvl="0" indent="0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dirty="0">
                        <a:solidFill>
                          <a:schemeClr val="lt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Roboto Medium"/>
                      </a:rPr>
                      <a:t>Actual driver</a:t>
                    </a:r>
                    <a:br>
                      <a:rPr lang="en" dirty="0">
                        <a:solidFill>
                          <a:schemeClr val="lt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Roboto Medium"/>
                      </a:rPr>
                    </a:br>
                    <a:endParaRPr lang="en" dirty="0">
                      <a:solidFill>
                        <a:schemeClr val="lt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  <a:sym typeface="Roboto Medium"/>
                    </a:endParaRPr>
                  </a:p>
                  <a:p>
                    <a:pPr marL="0" lvl="0" indent="0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AU" dirty="0">
                        <a:solidFill>
                          <a:schemeClr val="lt1"/>
                        </a:solidFill>
                        <a:latin typeface="Courier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Roboto Medium"/>
                      </a:rPr>
                      <a:t>t</a:t>
                    </a:r>
                    <a:r>
                      <a:rPr lang="en" dirty="0" err="1">
                        <a:solidFill>
                          <a:schemeClr val="lt1"/>
                        </a:solidFill>
                        <a:latin typeface="Courier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Roboto Medium"/>
                      </a:rPr>
                      <a:t>ransmit</a:t>
                    </a:r>
                    <a:r>
                      <a:rPr lang="en" dirty="0">
                        <a:solidFill>
                          <a:schemeClr val="lt1"/>
                        </a:solidFill>
                        <a:latin typeface="Courier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Roboto Medium"/>
                      </a:rPr>
                      <a:t>()</a:t>
                    </a:r>
                    <a:endParaRPr lang="en" sz="1400" dirty="0">
                      <a:solidFill>
                        <a:schemeClr val="lt1"/>
                      </a:solidFill>
                      <a:latin typeface="Courier" pitchFamily="2" charset="0"/>
                      <a:ea typeface="Roboto Medium"/>
                      <a:cs typeface="Roboto Medium"/>
                      <a:sym typeface="Roboto Medium"/>
                    </a:endParaRPr>
                  </a:p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n" sz="1400" dirty="0">
                      <a:solidFill>
                        <a:schemeClr val="lt1"/>
                      </a:solidFill>
                      <a:latin typeface="Roboto Medium"/>
                      <a:ea typeface="Roboto Medium"/>
                      <a:cs typeface="Roboto Medium"/>
                      <a:sym typeface="Roboto Medium"/>
                    </a:endParaRPr>
                  </a:p>
                  <a:p>
                    <a:pPr algn="ctr"/>
                    <a:endParaRPr lang="en" sz="1400" dirty="0">
                      <a:solidFill>
                        <a:schemeClr val="lt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  <a:sym typeface="Roboto Medium"/>
                    </a:endParaRPr>
                  </a:p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n" sz="1400" dirty="0">
                      <a:solidFill>
                        <a:schemeClr val="lt1"/>
                      </a:solidFill>
                      <a:latin typeface="Roboto Medium"/>
                      <a:ea typeface="Roboto Medium"/>
                      <a:cs typeface="Roboto Medium"/>
                      <a:sym typeface="Roboto Medium"/>
                    </a:endParaRPr>
                  </a:p>
                </p:txBody>
              </p:sp>
              <p:sp>
                <p:nvSpPr>
                  <p:cNvPr id="15" name="Google Shape;68;p14">
                    <a:extLst>
                      <a:ext uri="{FF2B5EF4-FFF2-40B4-BE49-F238E27FC236}">
                        <a16:creationId xmlns:a16="http://schemas.microsoft.com/office/drawing/2014/main" id="{EE0803B3-C782-7C55-10A6-EBBB273B5E42}"/>
                      </a:ext>
                    </a:extLst>
                  </p:cNvPr>
                  <p:cNvSpPr txBox="1"/>
                  <p:nvPr/>
                </p:nvSpPr>
                <p:spPr>
                  <a:xfrm>
                    <a:off x="5544074" y="2290935"/>
                    <a:ext cx="1074720" cy="349160"/>
                  </a:xfrm>
                  <a:prstGeom prst="rect">
                    <a:avLst/>
                  </a:prstGeom>
                  <a:solidFill>
                    <a:srgbClr val="B561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sp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Roboto Medium"/>
                      </a:rPr>
                      <a:t>Client</a:t>
                    </a:r>
                  </a:p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600" dirty="0">
                      <a:latin typeface="Roboto Medium"/>
                      <a:ea typeface="Roboto Medium"/>
                      <a:cs typeface="Roboto Medium"/>
                      <a:sym typeface="Roboto Medium"/>
                    </a:endParaRPr>
                  </a:p>
                </p:txBody>
              </p:sp>
            </p:grp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839E6246-4543-9EBD-72EA-255D216386A6}"/>
                    </a:ext>
                  </a:extLst>
                </p:cNvPr>
                <p:cNvSpPr/>
                <p:nvPr/>
              </p:nvSpPr>
              <p:spPr>
                <a:xfrm>
                  <a:off x="309171" y="3909876"/>
                  <a:ext cx="3515612" cy="391792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AU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Hypervisor</a:t>
                  </a:r>
                </a:p>
              </p:txBody>
            </p: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A20B8FAD-5EB0-DF7A-8E05-46B8C16FAEC5}"/>
                    </a:ext>
                  </a:extLst>
                </p:cNvPr>
                <p:cNvCxnSpPr/>
                <p:nvPr/>
              </p:nvCxnSpPr>
              <p:spPr>
                <a:xfrm>
                  <a:off x="1184192" y="2045331"/>
                  <a:ext cx="0" cy="31716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F91D2A79-F2AA-DAA4-B204-E83692A683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33546" y="2025455"/>
                  <a:ext cx="0" cy="31716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2ACF33E-B73A-FC41-0284-77F1BA8B8F9C}"/>
                  </a:ext>
                </a:extLst>
              </p:cNvPr>
              <p:cNvSpPr/>
              <p:nvPr/>
            </p:nvSpPr>
            <p:spPr>
              <a:xfrm>
                <a:off x="4568292" y="5384059"/>
                <a:ext cx="2041063" cy="5837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AU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Device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B5E78A7-580A-DB09-1DF3-28355DD90942}"/>
                  </a:ext>
                </a:extLst>
              </p:cNvPr>
              <p:cNvSpPr txBox="1"/>
              <p:nvPr/>
            </p:nvSpPr>
            <p:spPr>
              <a:xfrm>
                <a:off x="1105797" y="2537855"/>
                <a:ext cx="2180818" cy="646331"/>
              </a:xfrm>
              <a:prstGeom prst="rect">
                <a:avLst/>
              </a:prstGeom>
              <a:solidFill>
                <a:srgbClr val="1C4586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Stub driver</a:t>
                </a:r>
              </a:p>
              <a:p>
                <a:r>
                  <a:rPr lang="en-US" dirty="0" err="1">
                    <a:solidFill>
                      <a:schemeClr val="bg1"/>
                    </a:solidFill>
                    <a:latin typeface="Courier" pitchFamily="2" charset="0"/>
                  </a:rPr>
                  <a:t>vmfunc_send</a:t>
                </a:r>
                <a:r>
                  <a:rPr lang="en-US" dirty="0">
                    <a:solidFill>
                      <a:schemeClr val="bg1"/>
                    </a:solidFill>
                    <a:latin typeface="Courier" pitchFamily="2" charset="0"/>
                  </a:rPr>
                  <a:t>()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A38B2E5D-71C7-8BEB-6FF6-FB6493177EAF}"/>
                  </a:ext>
                </a:extLst>
              </p:cNvPr>
              <p:cNvCxnSpPr/>
              <p:nvPr/>
            </p:nvCxnSpPr>
            <p:spPr>
              <a:xfrm>
                <a:off x="6136113" y="3647895"/>
                <a:ext cx="0" cy="173616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Elbow Connector 23">
                <a:extLst>
                  <a:ext uri="{FF2B5EF4-FFF2-40B4-BE49-F238E27FC236}">
                    <a16:creationId xmlns:a16="http://schemas.microsoft.com/office/drawing/2014/main" id="{DBF7C2E6-DE55-E428-CB37-ED5B8027487F}"/>
                  </a:ext>
                </a:extLst>
              </p:cNvPr>
              <p:cNvCxnSpPr>
                <a:cxnSpLocks/>
                <a:stCxn id="21" idx="2"/>
              </p:cNvCxnSpPr>
              <p:nvPr/>
            </p:nvCxnSpPr>
            <p:spPr>
              <a:xfrm rot="16200000" flipH="1">
                <a:off x="2809714" y="2570678"/>
                <a:ext cx="120076" cy="1347092"/>
              </a:xfrm>
              <a:prstGeom prst="bentConnector2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Elbow Connector 35">
              <a:extLst>
                <a:ext uri="{FF2B5EF4-FFF2-40B4-BE49-F238E27FC236}">
                  <a16:creationId xmlns:a16="http://schemas.microsoft.com/office/drawing/2014/main" id="{90FF01BA-BCEE-1DCB-68E9-F11867DFC1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8111" y="3391824"/>
              <a:ext cx="454406" cy="368629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7778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236EC7C0-612C-E08A-747C-FCEF158DC7C6}"/>
              </a:ext>
            </a:extLst>
          </p:cNvPr>
          <p:cNvGrpSpPr/>
          <p:nvPr/>
        </p:nvGrpSpPr>
        <p:grpSpPr>
          <a:xfrm>
            <a:off x="2395728" y="1679730"/>
            <a:ext cx="3311650" cy="2596781"/>
            <a:chOff x="502920" y="1533426"/>
            <a:chExt cx="3311650" cy="259678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02F9FDD-B3D9-3E4A-1242-6E17DFBBE1C6}"/>
                </a:ext>
              </a:extLst>
            </p:cNvPr>
            <p:cNvSpPr/>
            <p:nvPr/>
          </p:nvSpPr>
          <p:spPr>
            <a:xfrm>
              <a:off x="2150803" y="3772565"/>
              <a:ext cx="1663767" cy="35764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sz="1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Device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C106DE7-74B0-B78A-9BB2-DA5CDD6EB871}"/>
                </a:ext>
              </a:extLst>
            </p:cNvPr>
            <p:cNvGrpSpPr/>
            <p:nvPr/>
          </p:nvGrpSpPr>
          <p:grpSpPr>
            <a:xfrm>
              <a:off x="502920" y="1533426"/>
              <a:ext cx="3311649" cy="2257287"/>
              <a:chOff x="502920" y="1533426"/>
              <a:chExt cx="3311649" cy="2257287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F74965BC-08CA-E52F-7D3C-79ACA71BB6F6}"/>
                  </a:ext>
                </a:extLst>
              </p:cNvPr>
              <p:cNvGrpSpPr/>
              <p:nvPr/>
            </p:nvGrpSpPr>
            <p:grpSpPr>
              <a:xfrm>
                <a:off x="502920" y="1533426"/>
                <a:ext cx="3311649" cy="2103569"/>
                <a:chOff x="5654134" y="2273491"/>
                <a:chExt cx="2518265" cy="1545911"/>
              </a:xfrm>
            </p:grpSpPr>
            <p:sp>
              <p:nvSpPr>
                <p:cNvPr id="5" name="Google Shape;64;p14">
                  <a:extLst>
                    <a:ext uri="{FF2B5EF4-FFF2-40B4-BE49-F238E27FC236}">
                      <a16:creationId xmlns:a16="http://schemas.microsoft.com/office/drawing/2014/main" id="{11C25B90-64DF-79FB-F5EA-BE511CED1C1D}"/>
                    </a:ext>
                  </a:extLst>
                </p:cNvPr>
                <p:cNvSpPr txBox="1"/>
                <p:nvPr/>
              </p:nvSpPr>
              <p:spPr>
                <a:xfrm>
                  <a:off x="5654134" y="2869449"/>
                  <a:ext cx="2518265" cy="949953"/>
                </a:xfrm>
                <a:prstGeom prst="rect">
                  <a:avLst/>
                </a:prstGeom>
                <a:solidFill>
                  <a:srgbClr val="C9DAF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pic>
              <p:nvPicPr>
                <p:cNvPr id="6" name="Google Shape;65;p14">
                  <a:extLst>
                    <a:ext uri="{FF2B5EF4-FFF2-40B4-BE49-F238E27FC236}">
                      <a16:creationId xmlns:a16="http://schemas.microsoft.com/office/drawing/2014/main" id="{2577AE02-D6DD-05E8-EE19-6D2C806D00CF}"/>
                    </a:ext>
                  </a:extLst>
                </p:cNvPr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5752443" y="3036663"/>
                  <a:ext cx="629947" cy="71929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" name="Google Shape;66;p14">
                  <a:extLst>
                    <a:ext uri="{FF2B5EF4-FFF2-40B4-BE49-F238E27FC236}">
                      <a16:creationId xmlns:a16="http://schemas.microsoft.com/office/drawing/2014/main" id="{7DA98E05-D51A-B325-7F17-93B6D8357D68}"/>
                    </a:ext>
                  </a:extLst>
                </p:cNvPr>
                <p:cNvSpPr txBox="1"/>
                <p:nvPr/>
              </p:nvSpPr>
              <p:spPr>
                <a:xfrm>
                  <a:off x="6532175" y="3036663"/>
                  <a:ext cx="693300" cy="615523"/>
                </a:xfrm>
                <a:prstGeom prst="rect">
                  <a:avLst/>
                </a:prstGeom>
                <a:solidFill>
                  <a:srgbClr val="1C4587"/>
                </a:solidFill>
                <a:ln w="9525" cap="flat" cmpd="sng">
                  <a:solidFill>
                    <a:srgbClr val="1C4587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chemeClr val="lt1"/>
                      </a:solidFill>
                      <a:latin typeface="Roboto Medium"/>
                      <a:ea typeface="Roboto Medium"/>
                      <a:cs typeface="Roboto Medium"/>
                      <a:sym typeface="Roboto Medium"/>
                    </a:rPr>
                    <a:t>IP </a:t>
                  </a:r>
                  <a:endParaRPr sz="14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endParaRPr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chemeClr val="lt1"/>
                      </a:solidFill>
                      <a:latin typeface="Roboto Medium"/>
                      <a:ea typeface="Roboto Medium"/>
                      <a:cs typeface="Roboto Medium"/>
                      <a:sym typeface="Roboto Medium"/>
                    </a:rPr>
                    <a:t>Stack</a:t>
                  </a:r>
                  <a:endParaRPr sz="14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endParaRPr>
                </a:p>
              </p:txBody>
            </p:sp>
            <p:sp>
              <p:nvSpPr>
                <p:cNvPr id="8" name="Google Shape;67;p14">
                  <a:extLst>
                    <a:ext uri="{FF2B5EF4-FFF2-40B4-BE49-F238E27FC236}">
                      <a16:creationId xmlns:a16="http://schemas.microsoft.com/office/drawing/2014/main" id="{D64C122F-E278-3287-4E90-A51B049255A2}"/>
                    </a:ext>
                  </a:extLst>
                </p:cNvPr>
                <p:cNvSpPr txBox="1"/>
                <p:nvPr/>
              </p:nvSpPr>
              <p:spPr>
                <a:xfrm>
                  <a:off x="7352287" y="3036664"/>
                  <a:ext cx="693300" cy="615523"/>
                </a:xfrm>
                <a:prstGeom prst="rect">
                  <a:avLst/>
                </a:prstGeom>
                <a:solidFill>
                  <a:srgbClr val="1C458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chemeClr val="lt1"/>
                      </a:solidFill>
                      <a:latin typeface="Roboto Medium"/>
                      <a:ea typeface="Roboto Medium"/>
                      <a:cs typeface="Roboto Medium"/>
                      <a:sym typeface="Roboto Medium"/>
                    </a:rPr>
                    <a:t>Driver</a:t>
                  </a:r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endParaRPr>
                </a:p>
              </p:txBody>
            </p:sp>
            <p:sp>
              <p:nvSpPr>
                <p:cNvPr id="9" name="Google Shape;68;p14">
                  <a:extLst>
                    <a:ext uri="{FF2B5EF4-FFF2-40B4-BE49-F238E27FC236}">
                      <a16:creationId xmlns:a16="http://schemas.microsoft.com/office/drawing/2014/main" id="{5CE10A62-14D7-438A-4EAD-7D9DC97BD18C}"/>
                    </a:ext>
                  </a:extLst>
                </p:cNvPr>
                <p:cNvSpPr txBox="1"/>
                <p:nvPr/>
              </p:nvSpPr>
              <p:spPr>
                <a:xfrm>
                  <a:off x="5654134" y="2273491"/>
                  <a:ext cx="971381" cy="316636"/>
                </a:xfrm>
                <a:prstGeom prst="rect">
                  <a:avLst/>
                </a:prstGeom>
                <a:solidFill>
                  <a:srgbClr val="B561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 dirty="0">
                      <a:latin typeface="Roboto Medium"/>
                      <a:ea typeface="Roboto Medium"/>
                      <a:cs typeface="Roboto Medium"/>
                      <a:sym typeface="Roboto Medium"/>
                    </a:rPr>
                    <a:t>Client app</a:t>
                  </a:r>
                  <a:endParaRPr sz="1600" dirty="0">
                    <a:latin typeface="Roboto Medium"/>
                    <a:ea typeface="Roboto Medium"/>
                    <a:cs typeface="Roboto Medium"/>
                    <a:sym typeface="Roboto Medium"/>
                  </a:endParaRPr>
                </a:p>
              </p:txBody>
            </p:sp>
          </p:grp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4263ACB7-0C78-9F0E-340E-790E76D0DF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58371" y="3392882"/>
                <a:ext cx="0" cy="3796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E2FED0D7-A82C-A274-A628-1C19CF10B7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232" y="3415843"/>
                <a:ext cx="3772" cy="3748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CE8AB50-2890-1B51-FC9E-2074D6DC0C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37971" y="1960791"/>
                <a:ext cx="0" cy="3783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70E99E6A-D050-E29F-C1EC-EB20ACB553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2635" y="1964282"/>
                <a:ext cx="3772" cy="3748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22185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30A0C8D-A15C-374C-0579-0A069C9D0E1A}"/>
              </a:ext>
            </a:extLst>
          </p:cNvPr>
          <p:cNvGrpSpPr/>
          <p:nvPr/>
        </p:nvGrpSpPr>
        <p:grpSpPr>
          <a:xfrm>
            <a:off x="2248296" y="2182977"/>
            <a:ext cx="5084502" cy="1615461"/>
            <a:chOff x="783642" y="3110225"/>
            <a:chExt cx="3957838" cy="1094673"/>
          </a:xfrm>
        </p:grpSpPr>
        <p:sp>
          <p:nvSpPr>
            <p:cNvPr id="5" name="Google Shape;70;p14">
              <a:extLst>
                <a:ext uri="{FF2B5EF4-FFF2-40B4-BE49-F238E27FC236}">
                  <a16:creationId xmlns:a16="http://schemas.microsoft.com/office/drawing/2014/main" id="{D7564D7E-2425-83AC-7B5E-430755E91863}"/>
                </a:ext>
              </a:extLst>
            </p:cNvPr>
            <p:cNvSpPr txBox="1"/>
            <p:nvPr/>
          </p:nvSpPr>
          <p:spPr>
            <a:xfrm>
              <a:off x="783642" y="3775150"/>
              <a:ext cx="3954300" cy="400200"/>
            </a:xfrm>
            <a:prstGeom prst="rect">
              <a:avLst/>
            </a:prstGeom>
            <a:solidFill>
              <a:srgbClr val="A4D16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pic>
          <p:nvPicPr>
            <p:cNvPr id="6" name="Google Shape;71;p14">
              <a:extLst>
                <a:ext uri="{FF2B5EF4-FFF2-40B4-BE49-F238E27FC236}">
                  <a16:creationId xmlns:a16="http://schemas.microsoft.com/office/drawing/2014/main" id="{A78C670D-8FE2-41CF-BD06-3D195D67E55D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131642" y="3737973"/>
              <a:ext cx="978098" cy="466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Google Shape;72;p14">
              <a:extLst>
                <a:ext uri="{FF2B5EF4-FFF2-40B4-BE49-F238E27FC236}">
                  <a16:creationId xmlns:a16="http://schemas.microsoft.com/office/drawing/2014/main" id="{D4F8D2E8-E7F5-401B-97B0-468737C8AEDC}"/>
                </a:ext>
              </a:extLst>
            </p:cNvPr>
            <p:cNvSpPr txBox="1"/>
            <p:nvPr/>
          </p:nvSpPr>
          <p:spPr>
            <a:xfrm>
              <a:off x="783642" y="3110225"/>
              <a:ext cx="914400" cy="615523"/>
            </a:xfrm>
            <a:prstGeom prst="rect">
              <a:avLst/>
            </a:prstGeom>
            <a:solidFill>
              <a:srgbClr val="B5615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latin typeface="Roboto Medium"/>
                  <a:ea typeface="Roboto Medium"/>
                  <a:cs typeface="Roboto Medium"/>
                  <a:sym typeface="Roboto Medium"/>
                </a:rPr>
                <a:t>Client</a:t>
              </a:r>
              <a:endParaRPr sz="1400" dirty="0"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8" name="Google Shape;73;p14">
              <a:extLst>
                <a:ext uri="{FF2B5EF4-FFF2-40B4-BE49-F238E27FC236}">
                  <a16:creationId xmlns:a16="http://schemas.microsoft.com/office/drawing/2014/main" id="{598B74A3-4E53-3A12-229A-E3AB72CBD9C2}"/>
                </a:ext>
              </a:extLst>
            </p:cNvPr>
            <p:cNvSpPr txBox="1"/>
            <p:nvPr/>
          </p:nvSpPr>
          <p:spPr>
            <a:xfrm>
              <a:off x="1813392" y="3110225"/>
              <a:ext cx="807300" cy="612000"/>
            </a:xfrm>
            <a:prstGeom prst="rect">
              <a:avLst/>
            </a:prstGeom>
            <a:solidFill>
              <a:srgbClr val="CAE4A9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latin typeface="Roboto Medium"/>
                  <a:ea typeface="Roboto Medium"/>
                  <a:cs typeface="Roboto Medium"/>
                  <a:sym typeface="Roboto Medium"/>
                </a:rPr>
                <a:t>IP Stack</a:t>
              </a:r>
              <a:endParaRPr sz="1400" dirty="0"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9" name="Google Shape;74;p14">
              <a:extLst>
                <a:ext uri="{FF2B5EF4-FFF2-40B4-BE49-F238E27FC236}">
                  <a16:creationId xmlns:a16="http://schemas.microsoft.com/office/drawing/2014/main" id="{A35C5D61-A659-20A1-BCCA-6DECE303B2AB}"/>
                </a:ext>
              </a:extLst>
            </p:cNvPr>
            <p:cNvSpPr txBox="1"/>
            <p:nvPr/>
          </p:nvSpPr>
          <p:spPr>
            <a:xfrm>
              <a:off x="2766692" y="3110225"/>
              <a:ext cx="914400" cy="615523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latin typeface="Roboto Medium"/>
                  <a:ea typeface="Roboto Medium"/>
                  <a:cs typeface="Roboto Medium"/>
                  <a:sym typeface="Roboto Medium"/>
                </a:rPr>
                <a:t>Driver</a:t>
              </a:r>
              <a:endParaRPr sz="1400" dirty="0"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" name="Google Shape;75;p14">
              <a:extLst>
                <a:ext uri="{FF2B5EF4-FFF2-40B4-BE49-F238E27FC236}">
                  <a16:creationId xmlns:a16="http://schemas.microsoft.com/office/drawing/2014/main" id="{7847BE45-6AC6-612D-ADEF-B734A9685B79}"/>
                </a:ext>
              </a:extLst>
            </p:cNvPr>
            <p:cNvSpPr txBox="1"/>
            <p:nvPr/>
          </p:nvSpPr>
          <p:spPr>
            <a:xfrm>
              <a:off x="3827080" y="3110225"/>
              <a:ext cx="914400" cy="612000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latin typeface="Roboto Medium"/>
                  <a:ea typeface="Roboto Medium"/>
                  <a:cs typeface="Roboto Medium"/>
                  <a:sym typeface="Roboto Medium"/>
                </a:rPr>
                <a:t>File</a:t>
              </a:r>
              <a:endParaRPr sz="1400" dirty="0"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latin typeface="Roboto Medium"/>
                  <a:ea typeface="Roboto Medium"/>
                  <a:cs typeface="Roboto Medium"/>
                  <a:sym typeface="Roboto Medium"/>
                </a:rPr>
                <a:t>System</a:t>
              </a:r>
              <a:endParaRPr sz="1400" dirty="0"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pic>
          <p:nvPicPr>
            <p:cNvPr id="11" name="Google Shape;77;p14">
              <a:extLst>
                <a:ext uri="{FF2B5EF4-FFF2-40B4-BE49-F238E27FC236}">
                  <a16:creationId xmlns:a16="http://schemas.microsoft.com/office/drawing/2014/main" id="{6F8C356B-9A33-274D-B535-C895C0DC1FF1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90542" y="3232480"/>
              <a:ext cx="179925" cy="3710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78;p14">
              <a:extLst>
                <a:ext uri="{FF2B5EF4-FFF2-40B4-BE49-F238E27FC236}">
                  <a16:creationId xmlns:a16="http://schemas.microsoft.com/office/drawing/2014/main" id="{57D356AD-530A-AAA0-388A-99D827FD0944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78230" y="3232480"/>
              <a:ext cx="179925" cy="3710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79;p14">
              <a:extLst>
                <a:ext uri="{FF2B5EF4-FFF2-40B4-BE49-F238E27FC236}">
                  <a16:creationId xmlns:a16="http://schemas.microsoft.com/office/drawing/2014/main" id="{2D0EABEB-046D-0BC1-6310-54C61ADE62EF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88317" y="3232480"/>
              <a:ext cx="179925" cy="3710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80;p14">
              <a:extLst>
                <a:ext uri="{FF2B5EF4-FFF2-40B4-BE49-F238E27FC236}">
                  <a16:creationId xmlns:a16="http://schemas.microsoft.com/office/drawing/2014/main" id="{17F1083B-A8C0-0606-47A7-A6938C2A2EC1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36192" y="3232480"/>
              <a:ext cx="179925" cy="37109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27146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>
            <a:extLst>
              <a:ext uri="{FF2B5EF4-FFF2-40B4-BE49-F238E27FC236}">
                <a16:creationId xmlns:a16="http://schemas.microsoft.com/office/drawing/2014/main" id="{4E6C4249-DDD5-4083-B4E6-954BDC321215}"/>
              </a:ext>
            </a:extLst>
          </p:cNvPr>
          <p:cNvGrpSpPr/>
          <p:nvPr/>
        </p:nvGrpSpPr>
        <p:grpSpPr>
          <a:xfrm>
            <a:off x="3343264" y="2070273"/>
            <a:ext cx="6077537" cy="2717454"/>
            <a:chOff x="4365949" y="1113179"/>
            <a:chExt cx="6077537" cy="271745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60D2061-8281-FD79-5FBA-1B7A01E35368}"/>
                </a:ext>
              </a:extLst>
            </p:cNvPr>
            <p:cNvGrpSpPr/>
            <p:nvPr/>
          </p:nvGrpSpPr>
          <p:grpSpPr>
            <a:xfrm>
              <a:off x="4365949" y="2227609"/>
              <a:ext cx="5618317" cy="1603024"/>
              <a:chOff x="1684381" y="3089105"/>
              <a:chExt cx="2803936" cy="1086246"/>
            </a:xfrm>
          </p:grpSpPr>
          <p:sp>
            <p:nvSpPr>
              <p:cNvPr id="5" name="Google Shape;70;p14">
                <a:extLst>
                  <a:ext uri="{FF2B5EF4-FFF2-40B4-BE49-F238E27FC236}">
                    <a16:creationId xmlns:a16="http://schemas.microsoft.com/office/drawing/2014/main" id="{04C9843C-F88F-8B02-D6A1-747F726A1FCD}"/>
                  </a:ext>
                </a:extLst>
              </p:cNvPr>
              <p:cNvSpPr txBox="1"/>
              <p:nvPr/>
            </p:nvSpPr>
            <p:spPr>
              <a:xfrm>
                <a:off x="1684381" y="3759093"/>
                <a:ext cx="2803936" cy="416258"/>
              </a:xfrm>
              <a:prstGeom prst="rect">
                <a:avLst/>
              </a:prstGeom>
              <a:solidFill>
                <a:srgbClr val="A4D163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pic>
            <p:nvPicPr>
              <p:cNvPr id="6" name="Google Shape;71;p14">
                <a:extLst>
                  <a:ext uri="{FF2B5EF4-FFF2-40B4-BE49-F238E27FC236}">
                    <a16:creationId xmlns:a16="http://schemas.microsoft.com/office/drawing/2014/main" id="{ABBD865B-F825-DB78-3B38-9FD47BF50CE3}"/>
                  </a:ext>
                </a:extLst>
              </p:cNvPr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707587" y="3759093"/>
                <a:ext cx="716061" cy="41625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" name="Google Shape;72;p14">
                <a:extLst>
                  <a:ext uri="{FF2B5EF4-FFF2-40B4-BE49-F238E27FC236}">
                    <a16:creationId xmlns:a16="http://schemas.microsoft.com/office/drawing/2014/main" id="{327F61EE-2579-D58B-3493-709C5F011E54}"/>
                  </a:ext>
                </a:extLst>
              </p:cNvPr>
              <p:cNvSpPr txBox="1"/>
              <p:nvPr/>
            </p:nvSpPr>
            <p:spPr>
              <a:xfrm>
                <a:off x="1684381" y="3108022"/>
                <a:ext cx="626905" cy="563081"/>
              </a:xfrm>
              <a:prstGeom prst="rect">
                <a:avLst/>
              </a:prstGeom>
              <a:solidFill>
                <a:srgbClr val="B56151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dirty="0">
                    <a:latin typeface="Roboto Medium"/>
                    <a:ea typeface="Roboto Medium"/>
                    <a:cs typeface="Roboto Medium"/>
                    <a:sym typeface="Roboto Medium"/>
                  </a:rPr>
                  <a:t>AOS PROJ</a:t>
                </a:r>
                <a:br>
                  <a:rPr lang="en" sz="1400" dirty="0">
                    <a:latin typeface="Roboto Medium"/>
                    <a:ea typeface="Roboto Medium"/>
                    <a:cs typeface="Roboto Medium"/>
                    <a:sym typeface="Roboto Medium"/>
                  </a:rPr>
                </a:br>
                <a:endParaRPr sz="1400" dirty="0">
                  <a:latin typeface="Roboto Medium"/>
                  <a:ea typeface="Roboto Medium"/>
                  <a:cs typeface="Roboto Medium"/>
                  <a:sym typeface="Roboto Medium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/>
              </a:p>
            </p:txBody>
          </p:sp>
          <p:sp>
            <p:nvSpPr>
              <p:cNvPr id="9" name="Google Shape;74;p14">
                <a:extLst>
                  <a:ext uri="{FF2B5EF4-FFF2-40B4-BE49-F238E27FC236}">
                    <a16:creationId xmlns:a16="http://schemas.microsoft.com/office/drawing/2014/main" id="{6EA5A48F-9B75-0AC4-6D95-25EBC330030F}"/>
                  </a:ext>
                </a:extLst>
              </p:cNvPr>
              <p:cNvSpPr txBox="1"/>
              <p:nvPr/>
            </p:nvSpPr>
            <p:spPr>
              <a:xfrm>
                <a:off x="3861412" y="3089105"/>
                <a:ext cx="626905" cy="563082"/>
              </a:xfrm>
              <a:prstGeom prst="rect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dirty="0">
                    <a:latin typeface="Roboto Medium"/>
                    <a:ea typeface="Roboto Medium"/>
                    <a:cs typeface="Roboto Medium"/>
                    <a:sym typeface="Roboto Medium"/>
                  </a:rPr>
                  <a:t>Ethernet Driver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" sz="1400" dirty="0"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  <p:sp>
            <p:nvSpPr>
              <p:cNvPr id="10" name="Google Shape;75;p14">
                <a:extLst>
                  <a:ext uri="{FF2B5EF4-FFF2-40B4-BE49-F238E27FC236}">
                    <a16:creationId xmlns:a16="http://schemas.microsoft.com/office/drawing/2014/main" id="{42B3EBED-FE07-A081-2183-E4E27DFBECF9}"/>
                  </a:ext>
                </a:extLst>
              </p:cNvPr>
              <p:cNvSpPr txBox="1"/>
              <p:nvPr/>
            </p:nvSpPr>
            <p:spPr>
              <a:xfrm>
                <a:off x="2786404" y="3089105"/>
                <a:ext cx="558428" cy="563081"/>
              </a:xfrm>
              <a:prstGeom prst="rect">
                <a:avLst/>
              </a:prstGeom>
              <a:solidFill>
                <a:srgbClr val="9FC5E8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AU" sz="1400" dirty="0">
                    <a:latin typeface="Roboto Medium"/>
                    <a:ea typeface="Roboto Medium"/>
                    <a:cs typeface="Roboto Medium"/>
                    <a:sym typeface="Roboto Medium"/>
                  </a:rPr>
                  <a:t>NFS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AU" sz="1400" dirty="0">
                  <a:latin typeface="Roboto Medium"/>
                  <a:ea typeface="Roboto Medium"/>
                  <a:cs typeface="Roboto Medium"/>
                  <a:sym typeface="Roboto Medium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B284939-3A0E-83AB-8B66-82411310AFC7}"/>
                </a:ext>
              </a:extLst>
            </p:cNvPr>
            <p:cNvGrpSpPr/>
            <p:nvPr/>
          </p:nvGrpSpPr>
          <p:grpSpPr>
            <a:xfrm>
              <a:off x="7967589" y="2676447"/>
              <a:ext cx="504000" cy="312410"/>
              <a:chOff x="1851833" y="2470059"/>
              <a:chExt cx="504000" cy="31241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AED0D16-348E-193A-3BDF-79A00839DD75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B323C19D-CD18-71BE-B29C-B9B3C2ED2548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DD2CFC97-C3F1-EBF8-6D4B-00D6DE08F0E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B07B7450-1E04-CC02-1AB6-A3758344F8FC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85BEF070-1C86-1C24-F43D-407DABC3FD14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A4B12310-546A-E60E-3088-4BB58472E1E7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603B594F-1B05-220D-CCD3-E0A96C19EB31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B11D013B-6373-4066-76B4-2E10BBAD1B2C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895BE0C3-3F01-E971-D7F0-91BEC01A045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03CBE5B7-4D8B-3DA8-EBF3-EA3860FCE7E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EB801D77-8BEA-5C42-FB79-733A15A026F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5BDF0CBA-E765-BCF0-EF02-16944AA7C42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5131ACA8-A212-E21D-2D8D-AB676D95DAB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94260184-3C83-F1C6-47F7-0C4542A5DC1C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BF93A348-A6A7-9B20-BE0A-DC82EE437695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FE18DF8E-9D97-42D7-4013-5ACBF2DF067E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D21B29D4-1EEC-C5C7-6FB5-D5FAFF0BFBEF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E2B78884-BB17-02EB-F1DC-56EE75274422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CD27B7B0-5697-5BE6-02FD-4802C40ED13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1FAFDC41-6FD7-37B3-0A53-E37FB1DD49F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CD7F5F35-CE51-2383-058F-3D68DBC6A10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553A6014-A535-85B7-B6AF-49673D20290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259D593-1492-9403-9630-BF773A798C0C}"/>
                </a:ext>
              </a:extLst>
            </p:cNvPr>
            <p:cNvGrpSpPr/>
            <p:nvPr/>
          </p:nvGrpSpPr>
          <p:grpSpPr>
            <a:xfrm>
              <a:off x="5811119" y="2527687"/>
              <a:ext cx="504000" cy="312410"/>
              <a:chOff x="1851833" y="2470059"/>
              <a:chExt cx="504000" cy="31241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0D1D6A8-DEFD-AD00-9159-87F7C8A51179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62C356E4-468C-3223-0322-9B3BE00EFB72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3A1FAF7C-FA85-085B-65EB-B7B09F8BDA0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BF6E2535-90BC-B5B4-A868-309983F2803B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B9528662-3F5C-4A66-069B-B680B89F3703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0A8DC07D-7B81-3087-0EDA-23AAA6429E4E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7E92975A-2EA2-4B85-2A8D-BB1750E7B35C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730C6E42-8674-E347-F5EE-F7396AA45C4E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10D4DA18-FA86-953C-D06C-DEBE021ED1AE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E08EDE7F-3249-4798-CAF3-77FFAF0158B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624E3548-03D7-ED70-757A-9D393EBCD64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22BC14EA-DD0E-5152-6E23-26878B0F50B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17D57E91-2418-A32B-6453-AABF5C3427A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78AE32CA-F882-326F-6365-7E2F49CC8E90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E230A171-846B-F982-5B24-22CD43FD399B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68668252-AD9D-C2D4-E959-CD6B5670263B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94B17906-C55B-A1CF-6D06-993D55E484E7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7E249C5D-19DC-DEFD-2B15-850AF2169372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165BF797-4A43-80AC-34BF-1F327A49D83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195A77AD-DD54-669D-E4E3-8070500C9D6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32F31E96-3795-95BB-2BD3-940E6BB727D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1859D730-24FD-816E-1E57-9CE8F4FA0A6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A9D9251-2F56-A53F-A6B4-6724BC5FCE16}"/>
                </a:ext>
              </a:extLst>
            </p:cNvPr>
            <p:cNvGrpSpPr/>
            <p:nvPr/>
          </p:nvGrpSpPr>
          <p:grpSpPr>
            <a:xfrm rot="10800000">
              <a:off x="7967589" y="2287767"/>
              <a:ext cx="504000" cy="312410"/>
              <a:chOff x="1851833" y="2470059"/>
              <a:chExt cx="504000" cy="312410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83B67D9-9532-07CD-FE30-5B5605E17B38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AA4934EE-FCED-6B61-370F-8C4383B65133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D69156FD-8E43-6EF9-0F94-440AD5776B0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77" name="Oval 76">
                    <a:extLst>
                      <a:ext uri="{FF2B5EF4-FFF2-40B4-BE49-F238E27FC236}">
                        <a16:creationId xmlns:a16="http://schemas.microsoft.com/office/drawing/2014/main" id="{6B635C5E-A551-3DE5-652D-2184114F4DF8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2A535F4A-CF7A-43DD-94D8-9900ED9DD49B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7BB7225D-4C27-8305-86E7-7D749F6DB319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E4489BDB-A162-CBC0-9C29-4316C0A3D275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289D247F-82C9-7268-B9A5-8A275849AD04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A3826B6F-03E7-1F08-7C29-2AFBEC1E80B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FA4676EC-CD00-58B7-9F76-CF40DB9303A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BEEF83B1-306F-8EDF-74A1-43E50D122D7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BF9F81E7-8F9B-03A2-EF9C-05EA1D868363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4F2670D2-E71E-810E-0E58-DA465659200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id="{A7E9425F-8BEF-BCAB-BDB9-F4DA55A3A799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5E855C2B-10D9-22C1-0AD4-9D6EB17C62EA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4E2874E1-3A11-F5F3-9B95-DA65756A8624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838D3C25-05C3-EC32-3280-373F67A264AB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94368AA9-E63B-8CE1-68FD-5CD2A5F6DDB9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E9E6F009-66BE-816B-B9C3-9154B11E1A4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81FA55CE-7F41-FCF3-13BB-3BE18254F96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48A327D4-2D7B-88D2-BC88-CEFA5A52ADE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265B8F60-EA09-3E90-592B-865E8D6FA5E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F3BE1904-088D-2DA7-779A-414672E03D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9589" y="1893419"/>
              <a:ext cx="182127" cy="3570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A83D6938-F33B-E6FF-3DBA-74488577DA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5884" y="2034505"/>
              <a:ext cx="182127" cy="3570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B2B2AEB-2579-F25A-E583-C49CEF0D09AD}"/>
                </a:ext>
              </a:extLst>
            </p:cNvPr>
            <p:cNvSpPr txBox="1"/>
            <p:nvPr/>
          </p:nvSpPr>
          <p:spPr>
            <a:xfrm>
              <a:off x="8354328" y="1646293"/>
              <a:ext cx="208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This part is supplied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EF7772A-29EC-1817-E45D-C6F009ED63B2}"/>
                </a:ext>
              </a:extLst>
            </p:cNvPr>
            <p:cNvSpPr txBox="1"/>
            <p:nvPr/>
          </p:nvSpPr>
          <p:spPr>
            <a:xfrm>
              <a:off x="5240477" y="1113179"/>
              <a:ext cx="258042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Students do this part. Note that it will be fairly different to the driver </a:t>
              </a:r>
              <a:r>
                <a:rPr lang="en-US" dirty="0" err="1"/>
                <a:t>intf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2079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A081229-DF65-2233-7E7C-43433AB5C89A}"/>
              </a:ext>
            </a:extLst>
          </p:cNvPr>
          <p:cNvGrpSpPr/>
          <p:nvPr/>
        </p:nvGrpSpPr>
        <p:grpSpPr>
          <a:xfrm>
            <a:off x="4195012" y="3797995"/>
            <a:ext cx="504000" cy="312410"/>
            <a:chOff x="1851833" y="2470059"/>
            <a:chExt cx="504000" cy="312410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94B79D12-5CDE-7DE7-F3F2-23E951A614F8}"/>
                </a:ext>
              </a:extLst>
            </p:cNvPr>
            <p:cNvSpPr/>
            <p:nvPr/>
          </p:nvSpPr>
          <p:spPr>
            <a:xfrm>
              <a:off x="1851833" y="2470059"/>
              <a:ext cx="504000" cy="312410"/>
            </a:xfrm>
            <a:prstGeom prst="rect">
              <a:avLst/>
            </a:prstGeom>
            <a:solidFill>
              <a:srgbClr val="9AA8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AU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C02095AB-D651-6F14-6437-A7C52AFE52A6}"/>
                </a:ext>
              </a:extLst>
            </p:cNvPr>
            <p:cNvGrpSpPr/>
            <p:nvPr/>
          </p:nvGrpSpPr>
          <p:grpSpPr>
            <a:xfrm>
              <a:off x="1915022" y="2527021"/>
              <a:ext cx="381387" cy="179904"/>
              <a:chOff x="1915022" y="2527021"/>
              <a:chExt cx="381387" cy="179904"/>
            </a:xfrm>
          </p:grpSpPr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1B0F4EC8-7BB5-2234-7890-8608A154669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915022" y="2527021"/>
                <a:ext cx="166494" cy="170348"/>
                <a:chOff x="1331648" y="987574"/>
                <a:chExt cx="864072" cy="867220"/>
              </a:xfrm>
            </p:grpSpPr>
            <p:sp>
              <p:nvSpPr>
                <p:cNvPr id="237" name="Oval 236">
                  <a:extLst>
                    <a:ext uri="{FF2B5EF4-FFF2-40B4-BE49-F238E27FC236}">
                      <a16:creationId xmlns:a16="http://schemas.microsoft.com/office/drawing/2014/main" id="{9D825D64-58E2-3CB1-78FC-2D5C37ECD1B4}"/>
                    </a:ext>
                  </a:extLst>
                </p:cNvPr>
                <p:cNvSpPr/>
                <p:nvPr/>
              </p:nvSpPr>
              <p:spPr>
                <a:xfrm>
                  <a:off x="1403648" y="1059574"/>
                  <a:ext cx="720080" cy="720000"/>
                </a:xfrm>
                <a:prstGeom prst="ellipse">
                  <a:avLst/>
                </a:prstGeom>
                <a:ln w="19050">
                  <a:solidFill>
                    <a:srgbClr val="A5D16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38" name="Rectangle 237">
                  <a:extLst>
                    <a:ext uri="{FF2B5EF4-FFF2-40B4-BE49-F238E27FC236}">
                      <a16:creationId xmlns:a16="http://schemas.microsoft.com/office/drawing/2014/main" id="{2F8CAD62-6C0D-7AB9-7164-2473AA53696F}"/>
                    </a:ext>
                  </a:extLst>
                </p:cNvPr>
                <p:cNvSpPr/>
                <p:nvPr/>
              </p:nvSpPr>
              <p:spPr>
                <a:xfrm>
                  <a:off x="1691688" y="987574"/>
                  <a:ext cx="144000" cy="144000"/>
                </a:xfrm>
                <a:prstGeom prst="rect">
                  <a:avLst/>
                </a:prstGeom>
                <a:solidFill>
                  <a:srgbClr val="A5D1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9" name="Rectangle 238">
                  <a:extLst>
                    <a:ext uri="{FF2B5EF4-FFF2-40B4-BE49-F238E27FC236}">
                      <a16:creationId xmlns:a16="http://schemas.microsoft.com/office/drawing/2014/main" id="{743602A5-4C78-858A-121A-59E9BE262E49}"/>
                    </a:ext>
                  </a:extLst>
                </p:cNvPr>
                <p:cNvSpPr/>
                <p:nvPr/>
              </p:nvSpPr>
              <p:spPr>
                <a:xfrm>
                  <a:off x="1699601" y="1710794"/>
                  <a:ext cx="144000" cy="144000"/>
                </a:xfrm>
                <a:prstGeom prst="rect">
                  <a:avLst/>
                </a:prstGeom>
                <a:solidFill>
                  <a:srgbClr val="A5D1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A5C89FE4-79EB-123E-7169-47CC900F052F}"/>
                    </a:ext>
                  </a:extLst>
                </p:cNvPr>
                <p:cNvSpPr/>
                <p:nvPr/>
              </p:nvSpPr>
              <p:spPr>
                <a:xfrm>
                  <a:off x="2051720" y="1347574"/>
                  <a:ext cx="144000" cy="144000"/>
                </a:xfrm>
                <a:prstGeom prst="rect">
                  <a:avLst/>
                </a:prstGeom>
                <a:solidFill>
                  <a:srgbClr val="A5D1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D96CA885-B03F-C858-E141-855BAC1E024B}"/>
                    </a:ext>
                  </a:extLst>
                </p:cNvPr>
                <p:cNvSpPr/>
                <p:nvPr/>
              </p:nvSpPr>
              <p:spPr>
                <a:xfrm>
                  <a:off x="1331648" y="1347574"/>
                  <a:ext cx="144000" cy="144000"/>
                </a:xfrm>
                <a:prstGeom prst="rect">
                  <a:avLst/>
                </a:prstGeom>
                <a:solidFill>
                  <a:srgbClr val="A5D1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550033D2-80EA-09C8-551C-B303567CFBC6}"/>
                    </a:ext>
                  </a:extLst>
                </p:cNvPr>
                <p:cNvSpPr/>
                <p:nvPr/>
              </p:nvSpPr>
              <p:spPr>
                <a:xfrm rot="2724190">
                  <a:off x="1949899" y="1089372"/>
                  <a:ext cx="144000" cy="144000"/>
                </a:xfrm>
                <a:prstGeom prst="rect">
                  <a:avLst/>
                </a:prstGeom>
                <a:solidFill>
                  <a:srgbClr val="A5D1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BD40A98B-6A4A-DBF0-A9A5-AF9F0D2FB63E}"/>
                    </a:ext>
                  </a:extLst>
                </p:cNvPr>
                <p:cNvSpPr/>
                <p:nvPr/>
              </p:nvSpPr>
              <p:spPr>
                <a:xfrm rot="2724190">
                  <a:off x="1433468" y="1605753"/>
                  <a:ext cx="144000" cy="144000"/>
                </a:xfrm>
                <a:prstGeom prst="rect">
                  <a:avLst/>
                </a:prstGeom>
                <a:solidFill>
                  <a:srgbClr val="A5D1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86235A7C-608E-7135-413D-122EEE9AA6F9}"/>
                    </a:ext>
                  </a:extLst>
                </p:cNvPr>
                <p:cNvSpPr/>
                <p:nvPr/>
              </p:nvSpPr>
              <p:spPr>
                <a:xfrm rot="2724190">
                  <a:off x="1979719" y="1605753"/>
                  <a:ext cx="144000" cy="144000"/>
                </a:xfrm>
                <a:prstGeom prst="rect">
                  <a:avLst/>
                </a:prstGeom>
                <a:solidFill>
                  <a:srgbClr val="A5D1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5" name="Rectangle 244">
                  <a:extLst>
                    <a:ext uri="{FF2B5EF4-FFF2-40B4-BE49-F238E27FC236}">
                      <a16:creationId xmlns:a16="http://schemas.microsoft.com/office/drawing/2014/main" id="{035D9217-C02F-FFE2-B80B-89E9A6D2D022}"/>
                    </a:ext>
                  </a:extLst>
                </p:cNvPr>
                <p:cNvSpPr/>
                <p:nvPr/>
              </p:nvSpPr>
              <p:spPr>
                <a:xfrm rot="2724190">
                  <a:off x="1437466" y="1085974"/>
                  <a:ext cx="144000" cy="144000"/>
                </a:xfrm>
                <a:prstGeom prst="rect">
                  <a:avLst/>
                </a:prstGeom>
                <a:solidFill>
                  <a:srgbClr val="A5D1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B6654025-9A95-50E0-F3AF-D7BAFF52D7F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29915" y="2536577"/>
                <a:ext cx="166494" cy="170348"/>
                <a:chOff x="1331648" y="987574"/>
                <a:chExt cx="864072" cy="867220"/>
              </a:xfrm>
            </p:grpSpPr>
            <p:sp>
              <p:nvSpPr>
                <p:cNvPr id="228" name="Oval 227">
                  <a:extLst>
                    <a:ext uri="{FF2B5EF4-FFF2-40B4-BE49-F238E27FC236}">
                      <a16:creationId xmlns:a16="http://schemas.microsoft.com/office/drawing/2014/main" id="{3A40D18A-8395-BD78-9119-356366EA947A}"/>
                    </a:ext>
                  </a:extLst>
                </p:cNvPr>
                <p:cNvSpPr/>
                <p:nvPr/>
              </p:nvSpPr>
              <p:spPr>
                <a:xfrm>
                  <a:off x="1403648" y="1059574"/>
                  <a:ext cx="720080" cy="720000"/>
                </a:xfrm>
                <a:prstGeom prst="ellipse">
                  <a:avLst/>
                </a:prstGeom>
                <a:noFill/>
                <a:ln w="19050">
                  <a:solidFill>
                    <a:srgbClr val="FFD37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C5AC659A-88FD-CCA8-DABA-B01F735C1F21}"/>
                    </a:ext>
                  </a:extLst>
                </p:cNvPr>
                <p:cNvSpPr/>
                <p:nvPr/>
              </p:nvSpPr>
              <p:spPr>
                <a:xfrm>
                  <a:off x="1691688" y="98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A5C5367F-D4DD-1295-7382-6637608586A1}"/>
                    </a:ext>
                  </a:extLst>
                </p:cNvPr>
                <p:cNvSpPr/>
                <p:nvPr/>
              </p:nvSpPr>
              <p:spPr>
                <a:xfrm>
                  <a:off x="1699601" y="171079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94D01B27-84F3-C9D4-4C59-7D869F29B1EB}"/>
                    </a:ext>
                  </a:extLst>
                </p:cNvPr>
                <p:cNvSpPr/>
                <p:nvPr/>
              </p:nvSpPr>
              <p:spPr>
                <a:xfrm>
                  <a:off x="2051720" y="134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4A24969E-9929-DE9A-A089-2B7FC0752BC5}"/>
                    </a:ext>
                  </a:extLst>
                </p:cNvPr>
                <p:cNvSpPr/>
                <p:nvPr/>
              </p:nvSpPr>
              <p:spPr>
                <a:xfrm>
                  <a:off x="1331648" y="134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027BC5C1-8016-5B79-EC5F-A3649D3EE8C0}"/>
                    </a:ext>
                  </a:extLst>
                </p:cNvPr>
                <p:cNvSpPr/>
                <p:nvPr/>
              </p:nvSpPr>
              <p:spPr>
                <a:xfrm rot="2724190">
                  <a:off x="1949899" y="1089372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7696C654-2006-3B0E-4ED8-749F064343A9}"/>
                    </a:ext>
                  </a:extLst>
                </p:cNvPr>
                <p:cNvSpPr/>
                <p:nvPr/>
              </p:nvSpPr>
              <p:spPr>
                <a:xfrm rot="2724190">
                  <a:off x="1433468" y="1605753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8D1E4040-8A7D-1700-439D-BA276AD12743}"/>
                    </a:ext>
                  </a:extLst>
                </p:cNvPr>
                <p:cNvSpPr/>
                <p:nvPr/>
              </p:nvSpPr>
              <p:spPr>
                <a:xfrm rot="2724190">
                  <a:off x="1979719" y="1605753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C095F85E-6199-2A33-E766-72A00BA16C7C}"/>
                    </a:ext>
                  </a:extLst>
                </p:cNvPr>
                <p:cNvSpPr/>
                <p:nvPr/>
              </p:nvSpPr>
              <p:spPr>
                <a:xfrm rot="2724190">
                  <a:off x="1437466" y="10859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</p:grp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4B3B115-D979-1D42-29A8-3ABA7386E009}"/>
              </a:ext>
            </a:extLst>
          </p:cNvPr>
          <p:cNvGrpSpPr/>
          <p:nvPr/>
        </p:nvGrpSpPr>
        <p:grpSpPr>
          <a:xfrm>
            <a:off x="1674778" y="2457042"/>
            <a:ext cx="7288861" cy="1677072"/>
            <a:chOff x="806098" y="1579218"/>
            <a:chExt cx="7288861" cy="167707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66F9319-3E34-A22F-4F68-5F58AEF26FFA}"/>
                </a:ext>
              </a:extLst>
            </p:cNvPr>
            <p:cNvGrpSpPr/>
            <p:nvPr/>
          </p:nvGrpSpPr>
          <p:grpSpPr>
            <a:xfrm>
              <a:off x="1835892" y="2928187"/>
              <a:ext cx="504000" cy="312410"/>
              <a:chOff x="1851833" y="2470059"/>
              <a:chExt cx="504000" cy="312410"/>
            </a:xfrm>
          </p:grpSpPr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52C797A5-B7CA-CF5B-D969-9A0C574F6FAE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ACC0A43B-760E-5C65-0F08-05CDE820CDC1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204" name="Group 203">
                  <a:extLst>
                    <a:ext uri="{FF2B5EF4-FFF2-40B4-BE49-F238E27FC236}">
                      <a16:creationId xmlns:a16="http://schemas.microsoft.com/office/drawing/2014/main" id="{9312EB30-5FFE-FCEC-D288-C42DC2262A8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215" name="Oval 214">
                    <a:extLst>
                      <a:ext uri="{FF2B5EF4-FFF2-40B4-BE49-F238E27FC236}">
                        <a16:creationId xmlns:a16="http://schemas.microsoft.com/office/drawing/2014/main" id="{CBAC7A27-BCFC-3CBD-7316-3A891755D22C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16" name="Rectangle 215">
                    <a:extLst>
                      <a:ext uri="{FF2B5EF4-FFF2-40B4-BE49-F238E27FC236}">
                        <a16:creationId xmlns:a16="http://schemas.microsoft.com/office/drawing/2014/main" id="{C4926E89-FDBA-C89F-E18B-FC0864D64E9D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7" name="Rectangle 216">
                    <a:extLst>
                      <a:ext uri="{FF2B5EF4-FFF2-40B4-BE49-F238E27FC236}">
                        <a16:creationId xmlns:a16="http://schemas.microsoft.com/office/drawing/2014/main" id="{D443A196-8E9A-6867-F33B-A7B198549003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8" name="Rectangle 217">
                    <a:extLst>
                      <a:ext uri="{FF2B5EF4-FFF2-40B4-BE49-F238E27FC236}">
                        <a16:creationId xmlns:a16="http://schemas.microsoft.com/office/drawing/2014/main" id="{CA793FA8-6934-4A46-DBDE-DD8A0648569F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9" name="Rectangle 218">
                    <a:extLst>
                      <a:ext uri="{FF2B5EF4-FFF2-40B4-BE49-F238E27FC236}">
                        <a16:creationId xmlns:a16="http://schemas.microsoft.com/office/drawing/2014/main" id="{46EF04B6-A734-80BE-E7C5-1BF5990317F7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0" name="Rectangle 219">
                    <a:extLst>
                      <a:ext uri="{FF2B5EF4-FFF2-40B4-BE49-F238E27FC236}">
                        <a16:creationId xmlns:a16="http://schemas.microsoft.com/office/drawing/2014/main" id="{0DD7A4DC-E77E-42F6-807F-16ECAC19140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1" name="Rectangle 220">
                    <a:extLst>
                      <a:ext uri="{FF2B5EF4-FFF2-40B4-BE49-F238E27FC236}">
                        <a16:creationId xmlns:a16="http://schemas.microsoft.com/office/drawing/2014/main" id="{5346961D-C97D-287F-7D66-FB01C375BA8C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2" name="Rectangle 221">
                    <a:extLst>
                      <a:ext uri="{FF2B5EF4-FFF2-40B4-BE49-F238E27FC236}">
                        <a16:creationId xmlns:a16="http://schemas.microsoft.com/office/drawing/2014/main" id="{870A8C6F-871E-3A64-BD42-12BEB6BD480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3" name="Rectangle 222">
                    <a:extLst>
                      <a:ext uri="{FF2B5EF4-FFF2-40B4-BE49-F238E27FC236}">
                        <a16:creationId xmlns:a16="http://schemas.microsoft.com/office/drawing/2014/main" id="{8231F337-BF93-508C-20CD-349FE8406A1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05" name="Group 204">
                  <a:extLst>
                    <a:ext uri="{FF2B5EF4-FFF2-40B4-BE49-F238E27FC236}">
                      <a16:creationId xmlns:a16="http://schemas.microsoft.com/office/drawing/2014/main" id="{EB1F3953-13AE-1C3F-4165-BA8358FAC49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206" name="Oval 205">
                    <a:extLst>
                      <a:ext uri="{FF2B5EF4-FFF2-40B4-BE49-F238E27FC236}">
                        <a16:creationId xmlns:a16="http://schemas.microsoft.com/office/drawing/2014/main" id="{91AD2B12-48D2-64EE-CA11-A125A115627D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07" name="Rectangle 206">
                    <a:extLst>
                      <a:ext uri="{FF2B5EF4-FFF2-40B4-BE49-F238E27FC236}">
                        <a16:creationId xmlns:a16="http://schemas.microsoft.com/office/drawing/2014/main" id="{820CA624-BADC-E6B0-2A5C-D042050CCC2C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08" name="Rectangle 207">
                    <a:extLst>
                      <a:ext uri="{FF2B5EF4-FFF2-40B4-BE49-F238E27FC236}">
                        <a16:creationId xmlns:a16="http://schemas.microsoft.com/office/drawing/2014/main" id="{C1997890-E826-849A-BF89-04999B880DB5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09" name="Rectangle 208">
                    <a:extLst>
                      <a:ext uri="{FF2B5EF4-FFF2-40B4-BE49-F238E27FC236}">
                        <a16:creationId xmlns:a16="http://schemas.microsoft.com/office/drawing/2014/main" id="{E08913F4-875F-F7C8-6D10-06BC35B65962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10" name="Rectangle 209">
                    <a:extLst>
                      <a:ext uri="{FF2B5EF4-FFF2-40B4-BE49-F238E27FC236}">
                        <a16:creationId xmlns:a16="http://schemas.microsoft.com/office/drawing/2014/main" id="{54C5F15F-B077-CFFF-E26E-A49937A202B3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11" name="Rectangle 210">
                    <a:extLst>
                      <a:ext uri="{FF2B5EF4-FFF2-40B4-BE49-F238E27FC236}">
                        <a16:creationId xmlns:a16="http://schemas.microsoft.com/office/drawing/2014/main" id="{87DA8A27-BEA3-4E79-2A04-7159248A088F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12" name="Rectangle 211">
                    <a:extLst>
                      <a:ext uri="{FF2B5EF4-FFF2-40B4-BE49-F238E27FC236}">
                        <a16:creationId xmlns:a16="http://schemas.microsoft.com/office/drawing/2014/main" id="{69606FAD-CEDB-B540-6F6F-2CEB8EF7595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13" name="Rectangle 212">
                    <a:extLst>
                      <a:ext uri="{FF2B5EF4-FFF2-40B4-BE49-F238E27FC236}">
                        <a16:creationId xmlns:a16="http://schemas.microsoft.com/office/drawing/2014/main" id="{8B3FBAF1-DF5E-9CEC-51CC-E29AB9B649E3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14" name="Rectangle 213">
                    <a:extLst>
                      <a:ext uri="{FF2B5EF4-FFF2-40B4-BE49-F238E27FC236}">
                        <a16:creationId xmlns:a16="http://schemas.microsoft.com/office/drawing/2014/main" id="{6FD0FCB1-08CB-163A-72C6-0F4BED286FC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476AC1C-9ACF-D430-0CD1-1A910138A957}"/>
                </a:ext>
              </a:extLst>
            </p:cNvPr>
            <p:cNvGrpSpPr/>
            <p:nvPr/>
          </p:nvGrpSpPr>
          <p:grpSpPr>
            <a:xfrm>
              <a:off x="3326567" y="2563865"/>
              <a:ext cx="504000" cy="312410"/>
              <a:chOff x="1851833" y="2470059"/>
              <a:chExt cx="504000" cy="312410"/>
            </a:xfrm>
          </p:grpSpPr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03FF887F-AEF8-3A98-D57D-5CC742CF2895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C4222575-9B3D-BE22-3872-E9C17923AEE7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182" name="Group 181">
                  <a:extLst>
                    <a:ext uri="{FF2B5EF4-FFF2-40B4-BE49-F238E27FC236}">
                      <a16:creationId xmlns:a16="http://schemas.microsoft.com/office/drawing/2014/main" id="{5B3A8DEB-F686-A705-95E2-29FC5CE97E4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193" name="Oval 192">
                    <a:extLst>
                      <a:ext uri="{FF2B5EF4-FFF2-40B4-BE49-F238E27FC236}">
                        <a16:creationId xmlns:a16="http://schemas.microsoft.com/office/drawing/2014/main" id="{ABC19F53-1832-204C-093B-40D59EFBF436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94" name="Rectangle 193">
                    <a:extLst>
                      <a:ext uri="{FF2B5EF4-FFF2-40B4-BE49-F238E27FC236}">
                        <a16:creationId xmlns:a16="http://schemas.microsoft.com/office/drawing/2014/main" id="{51D3D27A-F9C7-B4A0-DFA0-BA4C7FEA9F52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5" name="Rectangle 194">
                    <a:extLst>
                      <a:ext uri="{FF2B5EF4-FFF2-40B4-BE49-F238E27FC236}">
                        <a16:creationId xmlns:a16="http://schemas.microsoft.com/office/drawing/2014/main" id="{DFF6CDCC-1C94-1E09-0509-1D91A64BE82B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6" name="Rectangle 195">
                    <a:extLst>
                      <a:ext uri="{FF2B5EF4-FFF2-40B4-BE49-F238E27FC236}">
                        <a16:creationId xmlns:a16="http://schemas.microsoft.com/office/drawing/2014/main" id="{0B5CAF7C-DDFD-E582-EB1D-F20B96F0788B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7" name="Rectangle 196">
                    <a:extLst>
                      <a:ext uri="{FF2B5EF4-FFF2-40B4-BE49-F238E27FC236}">
                        <a16:creationId xmlns:a16="http://schemas.microsoft.com/office/drawing/2014/main" id="{746BA444-C14F-DA72-A2F9-356A285BB8DD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8" name="Rectangle 197">
                    <a:extLst>
                      <a:ext uri="{FF2B5EF4-FFF2-40B4-BE49-F238E27FC236}">
                        <a16:creationId xmlns:a16="http://schemas.microsoft.com/office/drawing/2014/main" id="{3176BA92-BDDE-661D-6538-0DD7176439FC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9" name="Rectangle 198">
                    <a:extLst>
                      <a:ext uri="{FF2B5EF4-FFF2-40B4-BE49-F238E27FC236}">
                        <a16:creationId xmlns:a16="http://schemas.microsoft.com/office/drawing/2014/main" id="{DF5B6D54-CB8F-3CDD-FC66-E9EEE956CC3F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00" name="Rectangle 199">
                    <a:extLst>
                      <a:ext uri="{FF2B5EF4-FFF2-40B4-BE49-F238E27FC236}">
                        <a16:creationId xmlns:a16="http://schemas.microsoft.com/office/drawing/2014/main" id="{D81283A7-D165-D6BC-25E1-8D45F7D0C9EF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01" name="Rectangle 200">
                    <a:extLst>
                      <a:ext uri="{FF2B5EF4-FFF2-40B4-BE49-F238E27FC236}">
                        <a16:creationId xmlns:a16="http://schemas.microsoft.com/office/drawing/2014/main" id="{E02041FF-5C12-5372-C5E1-537D398B3A4C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83" name="Group 182">
                  <a:extLst>
                    <a:ext uri="{FF2B5EF4-FFF2-40B4-BE49-F238E27FC236}">
                      <a16:creationId xmlns:a16="http://schemas.microsoft.com/office/drawing/2014/main" id="{193D4A7C-E064-7361-81DF-652B3842A4E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184" name="Oval 183">
                    <a:extLst>
                      <a:ext uri="{FF2B5EF4-FFF2-40B4-BE49-F238E27FC236}">
                        <a16:creationId xmlns:a16="http://schemas.microsoft.com/office/drawing/2014/main" id="{FB875BB9-D077-1DD0-2E99-A818EE419E0F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5" name="Rectangle 184">
                    <a:extLst>
                      <a:ext uri="{FF2B5EF4-FFF2-40B4-BE49-F238E27FC236}">
                        <a16:creationId xmlns:a16="http://schemas.microsoft.com/office/drawing/2014/main" id="{8E9BE357-FB4C-D267-1DC4-F002B00FE774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6" name="Rectangle 185">
                    <a:extLst>
                      <a:ext uri="{FF2B5EF4-FFF2-40B4-BE49-F238E27FC236}">
                        <a16:creationId xmlns:a16="http://schemas.microsoft.com/office/drawing/2014/main" id="{71DAA639-CAA2-CA62-A472-2AAE9BFD0C6E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7" name="Rectangle 186">
                    <a:extLst>
                      <a:ext uri="{FF2B5EF4-FFF2-40B4-BE49-F238E27FC236}">
                        <a16:creationId xmlns:a16="http://schemas.microsoft.com/office/drawing/2014/main" id="{17826321-261B-4D43-E1B8-835938171DB9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8" name="Rectangle 187">
                    <a:extLst>
                      <a:ext uri="{FF2B5EF4-FFF2-40B4-BE49-F238E27FC236}">
                        <a16:creationId xmlns:a16="http://schemas.microsoft.com/office/drawing/2014/main" id="{2BE25A7E-3165-6F06-43BE-1AF9416B3D8B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9" name="Rectangle 188">
                    <a:extLst>
                      <a:ext uri="{FF2B5EF4-FFF2-40B4-BE49-F238E27FC236}">
                        <a16:creationId xmlns:a16="http://schemas.microsoft.com/office/drawing/2014/main" id="{B04332B8-4463-BA7D-7169-A9ED8869C665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90" name="Rectangle 189">
                    <a:extLst>
                      <a:ext uri="{FF2B5EF4-FFF2-40B4-BE49-F238E27FC236}">
                        <a16:creationId xmlns:a16="http://schemas.microsoft.com/office/drawing/2014/main" id="{780A5EB8-1633-6A21-AC4E-5127DBDD7C9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91" name="Rectangle 190">
                    <a:extLst>
                      <a:ext uri="{FF2B5EF4-FFF2-40B4-BE49-F238E27FC236}">
                        <a16:creationId xmlns:a16="http://schemas.microsoft.com/office/drawing/2014/main" id="{BDD38E06-898C-9A1D-C96D-38AD41532C2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92" name="Rectangle 191">
                    <a:extLst>
                      <a:ext uri="{FF2B5EF4-FFF2-40B4-BE49-F238E27FC236}">
                        <a16:creationId xmlns:a16="http://schemas.microsoft.com/office/drawing/2014/main" id="{9D5C9733-9049-F544-2115-1D8955B0580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2A9C457-0CFA-FB78-51E2-202DC4E5D443}"/>
                </a:ext>
              </a:extLst>
            </p:cNvPr>
            <p:cNvSpPr/>
            <p:nvPr/>
          </p:nvSpPr>
          <p:spPr>
            <a:xfrm>
              <a:off x="4041179" y="2507917"/>
              <a:ext cx="720077" cy="619294"/>
            </a:xfrm>
            <a:prstGeom prst="rect">
              <a:avLst/>
            </a:prstGeom>
            <a:solidFill>
              <a:srgbClr val="DEBD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8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Rx</a:t>
              </a:r>
              <a:br>
                <a:rPr lang="en-AU" sz="18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</a:br>
              <a:r>
                <a:rPr lang="en-AU" sz="18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Mux 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55A9BA-1D75-D8F1-15C5-2E6BDD60B9F9}"/>
                </a:ext>
              </a:extLst>
            </p:cNvPr>
            <p:cNvGrpSpPr/>
            <p:nvPr/>
          </p:nvGrpSpPr>
          <p:grpSpPr>
            <a:xfrm>
              <a:off x="3319466" y="2017918"/>
              <a:ext cx="504000" cy="312410"/>
              <a:chOff x="1851833" y="2470059"/>
              <a:chExt cx="504000" cy="312410"/>
            </a:xfrm>
          </p:grpSpPr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DBF0DB31-696E-1314-7DA1-3A806614A79F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4FD59ADB-087D-F382-67CE-7ACD9AB69E4E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160" name="Group 159">
                  <a:extLst>
                    <a:ext uri="{FF2B5EF4-FFF2-40B4-BE49-F238E27FC236}">
                      <a16:creationId xmlns:a16="http://schemas.microsoft.com/office/drawing/2014/main" id="{0A9B2838-527B-FFF6-FF03-27E90631C88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171" name="Oval 170">
                    <a:extLst>
                      <a:ext uri="{FF2B5EF4-FFF2-40B4-BE49-F238E27FC236}">
                        <a16:creationId xmlns:a16="http://schemas.microsoft.com/office/drawing/2014/main" id="{F8FB52B7-4B8B-E55E-CD25-86BEDB7B19A6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72" name="Rectangle 171">
                    <a:extLst>
                      <a:ext uri="{FF2B5EF4-FFF2-40B4-BE49-F238E27FC236}">
                        <a16:creationId xmlns:a16="http://schemas.microsoft.com/office/drawing/2014/main" id="{BDA2610A-600F-B90A-403A-0C5CF65F1ED7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3" name="Rectangle 172">
                    <a:extLst>
                      <a:ext uri="{FF2B5EF4-FFF2-40B4-BE49-F238E27FC236}">
                        <a16:creationId xmlns:a16="http://schemas.microsoft.com/office/drawing/2014/main" id="{BE4E9794-B0D9-471A-2513-26D0E81081A1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4" name="Rectangle 173">
                    <a:extLst>
                      <a:ext uri="{FF2B5EF4-FFF2-40B4-BE49-F238E27FC236}">
                        <a16:creationId xmlns:a16="http://schemas.microsoft.com/office/drawing/2014/main" id="{F38E545E-3229-25A9-4318-219EC302A7C3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5" name="Rectangle 174">
                    <a:extLst>
                      <a:ext uri="{FF2B5EF4-FFF2-40B4-BE49-F238E27FC236}">
                        <a16:creationId xmlns:a16="http://schemas.microsoft.com/office/drawing/2014/main" id="{1AC9A823-0213-DF78-41E3-4166A5B861D2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6" name="Rectangle 175">
                    <a:extLst>
                      <a:ext uri="{FF2B5EF4-FFF2-40B4-BE49-F238E27FC236}">
                        <a16:creationId xmlns:a16="http://schemas.microsoft.com/office/drawing/2014/main" id="{AF8E915A-79C2-4A70-A118-7994FEE0D3C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7" name="Rectangle 176">
                    <a:extLst>
                      <a:ext uri="{FF2B5EF4-FFF2-40B4-BE49-F238E27FC236}">
                        <a16:creationId xmlns:a16="http://schemas.microsoft.com/office/drawing/2014/main" id="{F8860DB3-EA2B-68E7-11FD-5F047A0EB1A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8" name="Rectangle 177">
                    <a:extLst>
                      <a:ext uri="{FF2B5EF4-FFF2-40B4-BE49-F238E27FC236}">
                        <a16:creationId xmlns:a16="http://schemas.microsoft.com/office/drawing/2014/main" id="{A80B7E95-6D32-0F23-0BAC-09438B7E354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9" name="Rectangle 178">
                    <a:extLst>
                      <a:ext uri="{FF2B5EF4-FFF2-40B4-BE49-F238E27FC236}">
                        <a16:creationId xmlns:a16="http://schemas.microsoft.com/office/drawing/2014/main" id="{EEC305B9-0AB4-69CD-3C46-FE4ACB66468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98EBF658-91A0-C3E5-DDBE-BB6A66C84FF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162" name="Oval 161">
                    <a:extLst>
                      <a:ext uri="{FF2B5EF4-FFF2-40B4-BE49-F238E27FC236}">
                        <a16:creationId xmlns:a16="http://schemas.microsoft.com/office/drawing/2014/main" id="{92A22202-E263-0099-BCE7-60D6889B9721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3" name="Rectangle 162">
                    <a:extLst>
                      <a:ext uri="{FF2B5EF4-FFF2-40B4-BE49-F238E27FC236}">
                        <a16:creationId xmlns:a16="http://schemas.microsoft.com/office/drawing/2014/main" id="{26473C3F-F0A0-8BF5-5B33-441A56AB8933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4" name="Rectangle 163">
                    <a:extLst>
                      <a:ext uri="{FF2B5EF4-FFF2-40B4-BE49-F238E27FC236}">
                        <a16:creationId xmlns:a16="http://schemas.microsoft.com/office/drawing/2014/main" id="{A6E97CAA-483B-FB82-C9B7-26EFF0972A96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5" name="Rectangle 164">
                    <a:extLst>
                      <a:ext uri="{FF2B5EF4-FFF2-40B4-BE49-F238E27FC236}">
                        <a16:creationId xmlns:a16="http://schemas.microsoft.com/office/drawing/2014/main" id="{52097C6F-C3E5-74A2-9F28-8004ADFD1707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6" name="Rectangle 165">
                    <a:extLst>
                      <a:ext uri="{FF2B5EF4-FFF2-40B4-BE49-F238E27FC236}">
                        <a16:creationId xmlns:a16="http://schemas.microsoft.com/office/drawing/2014/main" id="{A23567DC-DC3E-3D62-E15C-1C2F0EA301DE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7" name="Rectangle 166">
                    <a:extLst>
                      <a:ext uri="{FF2B5EF4-FFF2-40B4-BE49-F238E27FC236}">
                        <a16:creationId xmlns:a16="http://schemas.microsoft.com/office/drawing/2014/main" id="{CFB6F4F9-104C-48BB-4703-27F3D10FEB0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8" name="Rectangle 167">
                    <a:extLst>
                      <a:ext uri="{FF2B5EF4-FFF2-40B4-BE49-F238E27FC236}">
                        <a16:creationId xmlns:a16="http://schemas.microsoft.com/office/drawing/2014/main" id="{F127AE11-BBA1-30A0-B2EE-3018746C5095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40A06FB3-021B-8890-EA9C-A4B1D77AA18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70" name="Rectangle 169">
                    <a:extLst>
                      <a:ext uri="{FF2B5EF4-FFF2-40B4-BE49-F238E27FC236}">
                        <a16:creationId xmlns:a16="http://schemas.microsoft.com/office/drawing/2014/main" id="{7E281F01-4BAC-6CD7-490F-6FF44EBD9E8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DC639BE-957C-79F0-480F-15053380F2A0}"/>
                </a:ext>
              </a:extLst>
            </p:cNvPr>
            <p:cNvGrpSpPr/>
            <p:nvPr/>
          </p:nvGrpSpPr>
          <p:grpSpPr>
            <a:xfrm>
              <a:off x="5751649" y="2029288"/>
              <a:ext cx="832494" cy="778648"/>
              <a:chOff x="5465523" y="3439627"/>
              <a:chExt cx="832494" cy="778648"/>
            </a:xfrm>
          </p:grpSpPr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8D49FEBC-8E99-35E4-6A77-3D58C29F2273}"/>
                  </a:ext>
                </a:extLst>
              </p:cNvPr>
              <p:cNvSpPr/>
              <p:nvPr/>
            </p:nvSpPr>
            <p:spPr>
              <a:xfrm>
                <a:off x="5465523" y="3439627"/>
                <a:ext cx="832494" cy="778648"/>
              </a:xfrm>
              <a:prstGeom prst="rect">
                <a:avLst/>
              </a:prstGeom>
              <a:solidFill>
                <a:srgbClr val="FFD3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8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Driver</a:t>
                </a:r>
              </a:p>
            </p:txBody>
          </p:sp>
          <p:sp>
            <p:nvSpPr>
              <p:cNvPr id="157" name="AutoShape 29">
                <a:extLst>
                  <a:ext uri="{FF2B5EF4-FFF2-40B4-BE49-F238E27FC236}">
                    <a16:creationId xmlns:a16="http://schemas.microsoft.com/office/drawing/2014/main" id="{050C6B21-D02B-5BA6-3BD8-33F91A2330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24213" y="3757590"/>
                <a:ext cx="176213" cy="325438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95525D3-67AC-5CE5-EE5C-228751D2F7BB}"/>
                </a:ext>
              </a:extLst>
            </p:cNvPr>
            <p:cNvGrpSpPr/>
            <p:nvPr/>
          </p:nvGrpSpPr>
          <p:grpSpPr>
            <a:xfrm>
              <a:off x="4036970" y="1738147"/>
              <a:ext cx="720077" cy="619294"/>
              <a:chOff x="5451478" y="3204319"/>
              <a:chExt cx="929004" cy="490708"/>
            </a:xfrm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280E92AF-F847-7814-DA29-408B6E383E12}"/>
                  </a:ext>
                </a:extLst>
              </p:cNvPr>
              <p:cNvSpPr/>
              <p:nvPr/>
            </p:nvSpPr>
            <p:spPr>
              <a:xfrm>
                <a:off x="5451478" y="3204319"/>
                <a:ext cx="929004" cy="490708"/>
              </a:xfrm>
              <a:prstGeom prst="rect">
                <a:avLst/>
              </a:prstGeom>
              <a:solidFill>
                <a:srgbClr val="DEBD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8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Tx</a:t>
                </a:r>
              </a:p>
              <a:p>
                <a:pPr algn="ctr"/>
                <a:r>
                  <a:rPr lang="en-AU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Mux</a:t>
                </a:r>
                <a:endParaRPr lang="en-AU" sz="18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5" name="AutoShape 29">
                <a:extLst>
                  <a:ext uri="{FF2B5EF4-FFF2-40B4-BE49-F238E27FC236}">
                    <a16:creationId xmlns:a16="http://schemas.microsoft.com/office/drawing/2014/main" id="{67E27579-4089-0233-C7A1-0645BE56D8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1460" y="3277367"/>
                <a:ext cx="108949" cy="205461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180FC3F-64A0-9714-37E4-F1FA98A1A690}"/>
                </a:ext>
              </a:extLst>
            </p:cNvPr>
            <p:cNvSpPr/>
            <p:nvPr/>
          </p:nvSpPr>
          <p:spPr>
            <a:xfrm>
              <a:off x="7433676" y="2028133"/>
              <a:ext cx="661283" cy="75066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NIC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27B26CA-5A00-71CF-79AF-283C21DDCD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0333" y="2403464"/>
              <a:ext cx="273343" cy="1399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ECF14BF-FED1-A830-B2A7-A1C76F90C11A}"/>
                </a:ext>
              </a:extLst>
            </p:cNvPr>
            <p:cNvGrpSpPr/>
            <p:nvPr/>
          </p:nvGrpSpPr>
          <p:grpSpPr>
            <a:xfrm>
              <a:off x="4973402" y="2028133"/>
              <a:ext cx="496605" cy="778648"/>
              <a:chOff x="6458049" y="2904485"/>
              <a:chExt cx="496605" cy="778648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F8FCC67A-8BD6-DF43-09B8-1571E09917CA}"/>
                  </a:ext>
                </a:extLst>
              </p:cNvPr>
              <p:cNvSpPr/>
              <p:nvPr/>
            </p:nvSpPr>
            <p:spPr>
              <a:xfrm>
                <a:off x="6458049" y="2904485"/>
                <a:ext cx="496605" cy="778648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5FFF9DA4-DCD6-C4F2-BE42-859F0DDF980F}"/>
                  </a:ext>
                </a:extLst>
              </p:cNvPr>
              <p:cNvGrpSpPr/>
              <p:nvPr/>
            </p:nvGrpSpPr>
            <p:grpSpPr>
              <a:xfrm>
                <a:off x="6516217" y="3100528"/>
                <a:ext cx="391425" cy="386562"/>
                <a:chOff x="4572001" y="1898606"/>
                <a:chExt cx="391425" cy="386562"/>
              </a:xfrm>
            </p:grpSpPr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84D01398-7FAD-7467-229C-540DD3194CF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572001" y="1898606"/>
                  <a:ext cx="164051" cy="164649"/>
                  <a:chOff x="1331648" y="987574"/>
                  <a:chExt cx="864072" cy="867220"/>
                </a:xfrm>
              </p:grpSpPr>
              <p:sp>
                <p:nvSpPr>
                  <p:cNvPr id="145" name="Oval 144">
                    <a:extLst>
                      <a:ext uri="{FF2B5EF4-FFF2-40B4-BE49-F238E27FC236}">
                        <a16:creationId xmlns:a16="http://schemas.microsoft.com/office/drawing/2014/main" id="{E193A880-D092-342F-1EE1-8F22B6DA6CB8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6" name="Rectangle 145">
                    <a:extLst>
                      <a:ext uri="{FF2B5EF4-FFF2-40B4-BE49-F238E27FC236}">
                        <a16:creationId xmlns:a16="http://schemas.microsoft.com/office/drawing/2014/main" id="{C6C1EE69-95EB-E7E2-6641-F884E82BCC25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3366C2C6-8D3F-1334-D6CA-387B5CF3FA96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DBFA9F4E-52D9-B09E-8BF7-5F24BAF5FEDC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9371A3F5-854E-1F66-157A-19009AB78BD3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10CE4216-5FA9-21E4-2240-15F22698D62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51" name="Rectangle 150">
                    <a:extLst>
                      <a:ext uri="{FF2B5EF4-FFF2-40B4-BE49-F238E27FC236}">
                        <a16:creationId xmlns:a16="http://schemas.microsoft.com/office/drawing/2014/main" id="{9257ACA9-9C3E-DD1E-3E77-98A5A45C4C4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0B4DFBAD-D21A-58C6-7740-D4877CB71779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53" name="Rectangle 152">
                    <a:extLst>
                      <a:ext uri="{FF2B5EF4-FFF2-40B4-BE49-F238E27FC236}">
                        <a16:creationId xmlns:a16="http://schemas.microsoft.com/office/drawing/2014/main" id="{C2DDE060-75E9-A862-3953-7E53F12560E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8A5FCE07-DC7F-ED2B-5BA7-A0D31C4CBA1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799375" y="1901670"/>
                  <a:ext cx="164051" cy="164649"/>
                  <a:chOff x="1331648" y="987574"/>
                  <a:chExt cx="864072" cy="867220"/>
                </a:xfrm>
              </p:grpSpPr>
              <p:sp>
                <p:nvSpPr>
                  <p:cNvPr id="136" name="Oval 135">
                    <a:extLst>
                      <a:ext uri="{FF2B5EF4-FFF2-40B4-BE49-F238E27FC236}">
                        <a16:creationId xmlns:a16="http://schemas.microsoft.com/office/drawing/2014/main" id="{1874A985-2816-F8BA-084E-8C57FFE2E9F7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26E89E51-39E3-357E-65CA-FCADA14B0D62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36306D3D-7577-B554-3C35-6F8E2492F32D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C50119EF-BE35-4386-F285-976E7BA115BA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0" name="Rectangle 139">
                    <a:extLst>
                      <a:ext uri="{FF2B5EF4-FFF2-40B4-BE49-F238E27FC236}">
                        <a16:creationId xmlns:a16="http://schemas.microsoft.com/office/drawing/2014/main" id="{6D3ECC16-DBF6-7499-DFCC-831C0E7B45DF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69ED0506-AFDC-DC97-F1DF-7D4F4DEDD1C9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2" name="Rectangle 141">
                    <a:extLst>
                      <a:ext uri="{FF2B5EF4-FFF2-40B4-BE49-F238E27FC236}">
                        <a16:creationId xmlns:a16="http://schemas.microsoft.com/office/drawing/2014/main" id="{BD3F33EE-487B-A924-4EC8-64FF91B443D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4AD7BB80-A672-7D3A-9BE9-AFDFF034162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2EBF419E-2345-C2CD-5275-C4E041E2341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10CE3EA9-5757-5969-18F9-03D1913438D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580911" y="2111283"/>
                  <a:ext cx="164051" cy="164649"/>
                  <a:chOff x="1331648" y="987574"/>
                  <a:chExt cx="864072" cy="867220"/>
                </a:xfrm>
              </p:grpSpPr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08A58175-4B3F-E624-A218-A858AF8564BE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55435FEE-CBC7-20D5-DDD6-E1FEC69457D0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0B106471-09A4-C69F-A0F0-9099105D5DB3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7CBDF5C9-9249-0AA9-8312-698FCC889D5F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1F0D71C3-FB3D-2B90-9C61-82F4DE622153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5C47A8C8-1F5E-5EA2-3755-7D8BE69AF7F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3" name="Rectangle 132">
                    <a:extLst>
                      <a:ext uri="{FF2B5EF4-FFF2-40B4-BE49-F238E27FC236}">
                        <a16:creationId xmlns:a16="http://schemas.microsoft.com/office/drawing/2014/main" id="{07F29C91-295B-B0FC-8D2E-B8D1A90A19FE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4" name="Rectangle 133">
                    <a:extLst>
                      <a:ext uri="{FF2B5EF4-FFF2-40B4-BE49-F238E27FC236}">
                        <a16:creationId xmlns:a16="http://schemas.microsoft.com/office/drawing/2014/main" id="{12800616-8B40-3FC4-DF13-5433563E9285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5" name="Rectangle 134">
                    <a:extLst>
                      <a:ext uri="{FF2B5EF4-FFF2-40B4-BE49-F238E27FC236}">
                        <a16:creationId xmlns:a16="http://schemas.microsoft.com/office/drawing/2014/main" id="{7C1009BB-27C8-5600-9B94-B2DF92E0D433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BFC7314C-4A6A-3FA9-213A-84BA29CE4E6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792651" y="2120519"/>
                  <a:ext cx="164051" cy="164649"/>
                  <a:chOff x="1331648" y="987574"/>
                  <a:chExt cx="864072" cy="867220"/>
                </a:xfrm>
              </p:grpSpPr>
              <p:sp>
                <p:nvSpPr>
                  <p:cNvPr id="118" name="Oval 117">
                    <a:extLst>
                      <a:ext uri="{FF2B5EF4-FFF2-40B4-BE49-F238E27FC236}">
                        <a16:creationId xmlns:a16="http://schemas.microsoft.com/office/drawing/2014/main" id="{D3DD16B7-A9B6-52B9-8971-7581DF7AA16A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6B341D02-98F9-D080-552D-F275C239F751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C100FC77-B656-F5DC-27CC-B2DC8024C5FA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1" name="Rectangle 120">
                    <a:extLst>
                      <a:ext uri="{FF2B5EF4-FFF2-40B4-BE49-F238E27FC236}">
                        <a16:creationId xmlns:a16="http://schemas.microsoft.com/office/drawing/2014/main" id="{5FC1B5BE-2913-646D-9EB1-9FBB09A4B45B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2" name="Rectangle 121">
                    <a:extLst>
                      <a:ext uri="{FF2B5EF4-FFF2-40B4-BE49-F238E27FC236}">
                        <a16:creationId xmlns:a16="http://schemas.microsoft.com/office/drawing/2014/main" id="{5F9B0784-E380-ECF8-EE66-DE1928D5EA17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0FB9A5B7-6E95-2F6C-EA25-9440FBEAB1B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9C83F41B-B9A4-70AB-01EA-8EBB815A41A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9ABA961F-7879-1334-F254-AA2D394B7DD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3C0FCA19-3758-7962-0FE6-59B3802A88D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8E59AAA-741B-D58A-7924-0F5A7C05919A}"/>
                </a:ext>
              </a:extLst>
            </p:cNvPr>
            <p:cNvGrpSpPr/>
            <p:nvPr/>
          </p:nvGrpSpPr>
          <p:grpSpPr>
            <a:xfrm>
              <a:off x="6854770" y="2028133"/>
              <a:ext cx="305563" cy="778648"/>
              <a:chOff x="7218765" y="2042327"/>
              <a:chExt cx="305563" cy="778648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0DB536E7-BA28-7507-ED1C-B7ABF5B68A50}"/>
                  </a:ext>
                </a:extLst>
              </p:cNvPr>
              <p:cNvSpPr/>
              <p:nvPr/>
            </p:nvSpPr>
            <p:spPr>
              <a:xfrm>
                <a:off x="7218765" y="2042327"/>
                <a:ext cx="305563" cy="778648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EC444534-D8F8-DB44-20C2-369446519F7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276933" y="2238370"/>
                <a:ext cx="164051" cy="164649"/>
                <a:chOff x="1331648" y="987574"/>
                <a:chExt cx="864072" cy="867220"/>
              </a:xfrm>
            </p:grpSpPr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2E54FFBC-F1B9-7D03-39D3-C1450E5C7C34}"/>
                    </a:ext>
                  </a:extLst>
                </p:cNvPr>
                <p:cNvSpPr/>
                <p:nvPr/>
              </p:nvSpPr>
              <p:spPr>
                <a:xfrm>
                  <a:off x="1403648" y="1059574"/>
                  <a:ext cx="720080" cy="720000"/>
                </a:xfrm>
                <a:prstGeom prst="ellipse">
                  <a:avLst/>
                </a:prstGeom>
                <a:noFill/>
                <a:ln w="19050">
                  <a:solidFill>
                    <a:srgbClr val="FFD37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7789A9C0-C244-AFEF-E3A0-56E16D0B77B6}"/>
                    </a:ext>
                  </a:extLst>
                </p:cNvPr>
                <p:cNvSpPr/>
                <p:nvPr/>
              </p:nvSpPr>
              <p:spPr>
                <a:xfrm>
                  <a:off x="1691688" y="98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03CFB31D-45FE-DCE1-B2B8-C5B0B4119200}"/>
                    </a:ext>
                  </a:extLst>
                </p:cNvPr>
                <p:cNvSpPr/>
                <p:nvPr/>
              </p:nvSpPr>
              <p:spPr>
                <a:xfrm>
                  <a:off x="1699601" y="171079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821E8A75-1543-CE4F-47A6-B4BD6CB20986}"/>
                    </a:ext>
                  </a:extLst>
                </p:cNvPr>
                <p:cNvSpPr/>
                <p:nvPr/>
              </p:nvSpPr>
              <p:spPr>
                <a:xfrm>
                  <a:off x="2051720" y="134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3DF81F8D-B964-D5E9-1263-7CDDA5611756}"/>
                    </a:ext>
                  </a:extLst>
                </p:cNvPr>
                <p:cNvSpPr/>
                <p:nvPr/>
              </p:nvSpPr>
              <p:spPr>
                <a:xfrm>
                  <a:off x="1331648" y="134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61277E48-E5CA-257C-CF3F-F3474BE3BA7D}"/>
                    </a:ext>
                  </a:extLst>
                </p:cNvPr>
                <p:cNvSpPr/>
                <p:nvPr/>
              </p:nvSpPr>
              <p:spPr>
                <a:xfrm rot="2724190">
                  <a:off x="1949899" y="1089372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BB5397B8-76DC-C5EE-93A5-44E8FB31AF26}"/>
                    </a:ext>
                  </a:extLst>
                </p:cNvPr>
                <p:cNvSpPr/>
                <p:nvPr/>
              </p:nvSpPr>
              <p:spPr>
                <a:xfrm rot="2724190">
                  <a:off x="1433468" y="1605753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A561407C-9FD0-AF8B-A0C4-E93135DC7D84}"/>
                    </a:ext>
                  </a:extLst>
                </p:cNvPr>
                <p:cNvSpPr/>
                <p:nvPr/>
              </p:nvSpPr>
              <p:spPr>
                <a:xfrm rot="2724190">
                  <a:off x="1979719" y="1605753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78219695-AE23-F371-556A-BDDC7419046B}"/>
                    </a:ext>
                  </a:extLst>
                </p:cNvPr>
                <p:cNvSpPr/>
                <p:nvPr/>
              </p:nvSpPr>
              <p:spPr>
                <a:xfrm rot="2724190">
                  <a:off x="1437466" y="10859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3258CFC5-49E4-DE89-B44F-245E2A66141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276933" y="2453906"/>
                <a:ext cx="164051" cy="164649"/>
                <a:chOff x="1331648" y="987574"/>
                <a:chExt cx="864072" cy="867220"/>
              </a:xfrm>
            </p:grpSpPr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3123E5F7-4707-4A17-B317-1DE3A51DDDCD}"/>
                    </a:ext>
                  </a:extLst>
                </p:cNvPr>
                <p:cNvSpPr/>
                <p:nvPr/>
              </p:nvSpPr>
              <p:spPr>
                <a:xfrm>
                  <a:off x="1403648" y="1059574"/>
                  <a:ext cx="720080" cy="720000"/>
                </a:xfrm>
                <a:prstGeom prst="ellipse">
                  <a:avLst/>
                </a:prstGeom>
                <a:noFill/>
                <a:ln w="19050">
                  <a:solidFill>
                    <a:srgbClr val="FFD37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F10E7D64-5697-B29D-4C96-AEAFFD223E86}"/>
                    </a:ext>
                  </a:extLst>
                </p:cNvPr>
                <p:cNvSpPr/>
                <p:nvPr/>
              </p:nvSpPr>
              <p:spPr>
                <a:xfrm>
                  <a:off x="1691688" y="98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2652CA25-D0E4-A46B-AD7A-B3AE907C3583}"/>
                    </a:ext>
                  </a:extLst>
                </p:cNvPr>
                <p:cNvSpPr/>
                <p:nvPr/>
              </p:nvSpPr>
              <p:spPr>
                <a:xfrm>
                  <a:off x="1699601" y="171079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1AD547B0-1AED-B0AB-2F55-1498C073C83B}"/>
                    </a:ext>
                  </a:extLst>
                </p:cNvPr>
                <p:cNvSpPr/>
                <p:nvPr/>
              </p:nvSpPr>
              <p:spPr>
                <a:xfrm>
                  <a:off x="2051720" y="134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E8363E10-8012-107A-A169-933DFAB30096}"/>
                    </a:ext>
                  </a:extLst>
                </p:cNvPr>
                <p:cNvSpPr/>
                <p:nvPr/>
              </p:nvSpPr>
              <p:spPr>
                <a:xfrm>
                  <a:off x="1331648" y="134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2E1480D4-5E15-1786-3B5E-CA48053BC111}"/>
                    </a:ext>
                  </a:extLst>
                </p:cNvPr>
                <p:cNvSpPr/>
                <p:nvPr/>
              </p:nvSpPr>
              <p:spPr>
                <a:xfrm rot="2724190">
                  <a:off x="1949899" y="1089372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72EB089F-2E0D-0EF5-E50C-FBDD9ACC34DA}"/>
                    </a:ext>
                  </a:extLst>
                </p:cNvPr>
                <p:cNvSpPr/>
                <p:nvPr/>
              </p:nvSpPr>
              <p:spPr>
                <a:xfrm rot="2724190">
                  <a:off x="1433468" y="1605753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F64CE348-7179-2091-A2AB-99F998CB5750}"/>
                    </a:ext>
                  </a:extLst>
                </p:cNvPr>
                <p:cNvSpPr/>
                <p:nvPr/>
              </p:nvSpPr>
              <p:spPr>
                <a:xfrm rot="2724190">
                  <a:off x="1979719" y="1605753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A81380B7-7AB5-ECA6-A78B-2FA53582D005}"/>
                    </a:ext>
                  </a:extLst>
                </p:cNvPr>
                <p:cNvSpPr/>
                <p:nvPr/>
              </p:nvSpPr>
              <p:spPr>
                <a:xfrm rot="2724190">
                  <a:off x="1437466" y="10859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</p:grp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890F0E0-A572-43DF-62C3-DD68CC0DFEEC}"/>
                </a:ext>
              </a:extLst>
            </p:cNvPr>
            <p:cNvCxnSpPr>
              <a:cxnSpLocks/>
              <a:stCxn id="154" idx="3"/>
            </p:cNvCxnSpPr>
            <p:nvPr/>
          </p:nvCxnSpPr>
          <p:spPr>
            <a:xfrm>
              <a:off x="4757047" y="2047794"/>
              <a:ext cx="240328" cy="258905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8607A37-6826-E017-CF81-086ADF075776}"/>
                </a:ext>
              </a:extLst>
            </p:cNvPr>
            <p:cNvCxnSpPr>
              <a:cxnSpLocks/>
            </p:cNvCxnSpPr>
            <p:nvPr/>
          </p:nvCxnSpPr>
          <p:spPr>
            <a:xfrm>
              <a:off x="5470007" y="2417457"/>
              <a:ext cx="281642" cy="1155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32F31F9-0F4F-8592-638D-52F2CFBB15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84143" y="2417457"/>
              <a:ext cx="270627" cy="1155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0B61C8D-8C14-6E79-9284-6D6CBFC410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0333" y="2403464"/>
              <a:ext cx="273343" cy="1399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E884EC2-51DC-2FC4-D6DA-94C5BC6247F8}"/>
                </a:ext>
              </a:extLst>
            </p:cNvPr>
            <p:cNvSpPr/>
            <p:nvPr/>
          </p:nvSpPr>
          <p:spPr>
            <a:xfrm>
              <a:off x="2552778" y="2922950"/>
              <a:ext cx="560668" cy="312407"/>
            </a:xfrm>
            <a:prstGeom prst="rect">
              <a:avLst/>
            </a:prstGeom>
            <a:solidFill>
              <a:srgbClr val="CBE4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2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Copy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F4BA9D4-B9A8-37CF-D3FC-E9F98F6279B2}"/>
                </a:ext>
              </a:extLst>
            </p:cNvPr>
            <p:cNvGrpSpPr/>
            <p:nvPr/>
          </p:nvGrpSpPr>
          <p:grpSpPr>
            <a:xfrm>
              <a:off x="806098" y="2477643"/>
              <a:ext cx="826696" cy="778647"/>
              <a:chOff x="5532421" y="3439628"/>
              <a:chExt cx="826696" cy="778647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CAE7E2D0-A6FC-BAE9-8A3E-A514ECEAF3A7}"/>
                  </a:ext>
                </a:extLst>
              </p:cNvPr>
              <p:cNvSpPr/>
              <p:nvPr/>
            </p:nvSpPr>
            <p:spPr>
              <a:xfrm>
                <a:off x="5532421" y="3439628"/>
                <a:ext cx="826696" cy="778647"/>
              </a:xfrm>
              <a:prstGeom prst="rect">
                <a:avLst/>
              </a:prstGeom>
              <a:solidFill>
                <a:srgbClr val="BC72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4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Client 2</a:t>
                </a:r>
              </a:p>
            </p:txBody>
          </p:sp>
          <p:sp>
            <p:nvSpPr>
              <p:cNvPr id="90" name="AutoShape 29">
                <a:extLst>
                  <a:ext uri="{FF2B5EF4-FFF2-40B4-BE49-F238E27FC236}">
                    <a16:creationId xmlns:a16="http://schemas.microsoft.com/office/drawing/2014/main" id="{8F16CE36-50DF-319C-B0D4-7D21B4411B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7662" y="3775752"/>
                <a:ext cx="176213" cy="325438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21CF516-B6F1-1B7A-A2E8-555C6D0B1FD0}"/>
                </a:ext>
              </a:extLst>
            </p:cNvPr>
            <p:cNvCxnSpPr>
              <a:cxnSpLocks/>
            </p:cNvCxnSpPr>
            <p:nvPr/>
          </p:nvCxnSpPr>
          <p:spPr>
            <a:xfrm>
              <a:off x="3113446" y="3063313"/>
              <a:ext cx="20800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032DCAC-03C9-6975-0572-92F44C5EC892}"/>
                </a:ext>
              </a:extLst>
            </p:cNvPr>
            <p:cNvCxnSpPr>
              <a:cxnSpLocks/>
            </p:cNvCxnSpPr>
            <p:nvPr/>
          </p:nvCxnSpPr>
          <p:spPr>
            <a:xfrm>
              <a:off x="2337329" y="3077144"/>
              <a:ext cx="21544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F6D7363-BF29-435E-7FCC-8506C94B11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6667" y="3060522"/>
              <a:ext cx="207930" cy="849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1A368E0-598B-5649-3FCA-768BA04A526E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3821942" y="2817564"/>
              <a:ext cx="219237" cy="242958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4F135DD-8333-531B-2FE6-55D40B0F02AA}"/>
                </a:ext>
              </a:extLst>
            </p:cNvPr>
            <p:cNvSpPr/>
            <p:nvPr/>
          </p:nvSpPr>
          <p:spPr>
            <a:xfrm>
              <a:off x="2562112" y="2014993"/>
              <a:ext cx="560668" cy="334379"/>
            </a:xfrm>
            <a:prstGeom prst="rect">
              <a:avLst/>
            </a:prstGeom>
            <a:solidFill>
              <a:srgbClr val="CBE4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2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Copy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170BB90-D34A-FA64-23FB-FBC8C9A3573E}"/>
                </a:ext>
              </a:extLst>
            </p:cNvPr>
            <p:cNvGrpSpPr/>
            <p:nvPr/>
          </p:nvGrpSpPr>
          <p:grpSpPr>
            <a:xfrm>
              <a:off x="808980" y="1579218"/>
              <a:ext cx="826696" cy="778647"/>
              <a:chOff x="5532421" y="3439628"/>
              <a:chExt cx="826696" cy="778647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36C80BB0-417F-F1F3-D50F-29C7740A749E}"/>
                  </a:ext>
                </a:extLst>
              </p:cNvPr>
              <p:cNvSpPr/>
              <p:nvPr/>
            </p:nvSpPr>
            <p:spPr>
              <a:xfrm>
                <a:off x="5532421" y="3439628"/>
                <a:ext cx="826696" cy="778647"/>
              </a:xfrm>
              <a:prstGeom prst="rect">
                <a:avLst/>
              </a:prstGeom>
              <a:solidFill>
                <a:srgbClr val="BC72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4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Client 1</a:t>
                </a:r>
              </a:p>
            </p:txBody>
          </p:sp>
          <p:sp>
            <p:nvSpPr>
              <p:cNvPr id="88" name="AutoShape 29">
                <a:extLst>
                  <a:ext uri="{FF2B5EF4-FFF2-40B4-BE49-F238E27FC236}">
                    <a16:creationId xmlns:a16="http://schemas.microsoft.com/office/drawing/2014/main" id="{DD91DDCB-1A27-2066-DF7E-BC937C6ED6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7662" y="3775752"/>
                <a:ext cx="176213" cy="325438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AFE287F-7D64-E8B3-F3BB-0898EFE05429}"/>
                </a:ext>
              </a:extLst>
            </p:cNvPr>
            <p:cNvGrpSpPr/>
            <p:nvPr/>
          </p:nvGrpSpPr>
          <p:grpSpPr>
            <a:xfrm>
              <a:off x="1825252" y="2029289"/>
              <a:ext cx="504000" cy="312410"/>
              <a:chOff x="1851833" y="2470059"/>
              <a:chExt cx="504000" cy="312410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7D33BE1-E916-AB55-2896-D7B354C91A94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BBBB568B-CD4F-33C1-4C8A-DBE26BD78E6E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11267DFA-782F-B45C-F7A9-DE875ED6035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78" name="Oval 77">
                    <a:extLst>
                      <a:ext uri="{FF2B5EF4-FFF2-40B4-BE49-F238E27FC236}">
                        <a16:creationId xmlns:a16="http://schemas.microsoft.com/office/drawing/2014/main" id="{0E616483-A603-5CD1-2766-172CD8E45559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EE40522A-B2F2-7DE5-3F3C-B8C4C6EDFE2F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AE880B32-5E91-D326-DFD3-7AD730F04D49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16B98811-EE47-50FE-13F6-C7BC9F049168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3EC6D5A9-26C9-72D1-B3BD-04BBDA1F41FE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2354AFA6-FEB0-27E5-52E1-16C8719EBF5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6EFB0EA1-E810-78E2-9B87-C8284FEA31A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06662587-3EB3-12BC-FD20-1F20BB8004A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C497B9F0-1289-3E4E-2A35-190D21AEBD0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1FA3D2D2-19B7-70E4-CA81-AEA6AA37BC3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69" name="Oval 68">
                    <a:extLst>
                      <a:ext uri="{FF2B5EF4-FFF2-40B4-BE49-F238E27FC236}">
                        <a16:creationId xmlns:a16="http://schemas.microsoft.com/office/drawing/2014/main" id="{FA5616D3-7104-C93D-8666-123517194140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B9B6E3C1-1894-70D4-3476-D188D6884052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1F029967-5BE1-E1E2-7541-53A50486CEB7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2F1C44E2-EF35-AD70-88E1-2F5D02C0E210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1E204AE8-C431-CD59-0C9F-7123368DBE5C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F23EBEBF-B7FD-61A0-D0ED-F950827F157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92982E9C-224F-EAC7-A2E3-0C8272F80BD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0FBDD3FA-FBC9-BC8D-A11E-0DE523631E9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08F1D7D7-C595-2B3F-E3B0-0EC25B1C339F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A3B148B-CF69-0F87-0138-7D9818F5226F}"/>
                </a:ext>
              </a:extLst>
            </p:cNvPr>
            <p:cNvCxnSpPr>
              <a:cxnSpLocks/>
            </p:cNvCxnSpPr>
            <p:nvPr/>
          </p:nvCxnSpPr>
          <p:spPr>
            <a:xfrm>
              <a:off x="3122780" y="2156334"/>
              <a:ext cx="20800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98B2C8C-8284-8CEB-867C-304814BE9BE0}"/>
                </a:ext>
              </a:extLst>
            </p:cNvPr>
            <p:cNvCxnSpPr>
              <a:cxnSpLocks/>
            </p:cNvCxnSpPr>
            <p:nvPr/>
          </p:nvCxnSpPr>
          <p:spPr>
            <a:xfrm>
              <a:off x="2346663" y="2175825"/>
              <a:ext cx="21544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26C5E2C-331B-EB84-44B0-C6A33FAF36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8971" y="2162275"/>
              <a:ext cx="207930" cy="849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7FA8C86-10ED-C051-53AA-A1E1D852927E}"/>
                </a:ext>
              </a:extLst>
            </p:cNvPr>
            <p:cNvCxnSpPr>
              <a:cxnSpLocks/>
              <a:stCxn id="154" idx="1"/>
            </p:cNvCxnSpPr>
            <p:nvPr/>
          </p:nvCxnSpPr>
          <p:spPr>
            <a:xfrm flipH="1" flipV="1">
              <a:off x="3807557" y="1841493"/>
              <a:ext cx="229413" cy="206301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AutoShape 29">
              <a:extLst>
                <a:ext uri="{FF2B5EF4-FFF2-40B4-BE49-F238E27FC236}">
                  <a16:creationId xmlns:a16="http://schemas.microsoft.com/office/drawing/2014/main" id="{A2F2AA7D-4B22-28C4-6ECD-B6A00AC8D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817" y="2599734"/>
              <a:ext cx="72707" cy="259300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41 w 117"/>
                <a:gd name="T5" fmla="*/ 0 h 243"/>
                <a:gd name="T6" fmla="*/ 78 w 117"/>
                <a:gd name="T7" fmla="*/ 17 h 243"/>
                <a:gd name="T8" fmla="*/ 59 w 117"/>
                <a:gd name="T9" fmla="*/ 40 h 243"/>
                <a:gd name="T10" fmla="*/ 67 w 117"/>
                <a:gd name="T11" fmla="*/ 56 h 243"/>
                <a:gd name="T12" fmla="*/ 38 w 117"/>
                <a:gd name="T13" fmla="*/ 63 h 243"/>
                <a:gd name="T14" fmla="*/ 63 w 117"/>
                <a:gd name="T15" fmla="*/ 79 h 243"/>
                <a:gd name="T16" fmla="*/ 47 w 117"/>
                <a:gd name="T17" fmla="*/ 86 h 243"/>
                <a:gd name="T18" fmla="*/ 0 w 117"/>
                <a:gd name="T19" fmla="*/ 0 h 243"/>
                <a:gd name="T20" fmla="*/ 117 w 117"/>
                <a:gd name="T21" fmla="*/ 243 h 243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17" h="243">
                  <a:moveTo>
                    <a:pt x="58" y="0"/>
                  </a:moveTo>
                  <a:cubicBezTo>
                    <a:pt x="0" y="39"/>
                    <a:pt x="77" y="40"/>
                    <a:pt x="106" y="48"/>
                  </a:cubicBezTo>
                  <a:cubicBezTo>
                    <a:pt x="117" y="93"/>
                    <a:pt x="102" y="72"/>
                    <a:pt x="79" y="109"/>
                  </a:cubicBezTo>
                  <a:cubicBezTo>
                    <a:pt x="85" y="117"/>
                    <a:pt x="113" y="141"/>
                    <a:pt x="92" y="157"/>
                  </a:cubicBezTo>
                  <a:cubicBezTo>
                    <a:pt x="80" y="165"/>
                    <a:pt x="51" y="171"/>
                    <a:pt x="51" y="171"/>
                  </a:cubicBezTo>
                  <a:cubicBezTo>
                    <a:pt x="40" y="205"/>
                    <a:pt x="53" y="210"/>
                    <a:pt x="86" y="219"/>
                  </a:cubicBezTo>
                  <a:cubicBezTo>
                    <a:pt x="77" y="243"/>
                    <a:pt x="86" y="239"/>
                    <a:pt x="65" y="239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AU" sz="1600" u="sng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69637A6-085F-83EC-F539-36F9BDE21B9A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V="1">
              <a:off x="4761256" y="2563865"/>
              <a:ext cx="222045" cy="253699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FC0C2BB-6BCC-2D37-9827-12F9246C1B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92302" y="2130569"/>
              <a:ext cx="242439" cy="675757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FD617EC-AB5E-C647-EABF-10759AB7CC06}"/>
                </a:ext>
              </a:extLst>
            </p:cNvPr>
            <p:cNvCxnSpPr>
              <a:cxnSpLocks/>
              <a:endCxn id="154" idx="1"/>
            </p:cNvCxnSpPr>
            <p:nvPr/>
          </p:nvCxnSpPr>
          <p:spPr>
            <a:xfrm flipV="1">
              <a:off x="3787811" y="2047794"/>
              <a:ext cx="249159" cy="646211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564F433-E7EE-0ABB-2057-CC50202A090C}"/>
                </a:ext>
              </a:extLst>
            </p:cNvPr>
            <p:cNvGrpSpPr/>
            <p:nvPr/>
          </p:nvGrpSpPr>
          <p:grpSpPr>
            <a:xfrm>
              <a:off x="3319466" y="1621756"/>
              <a:ext cx="504000" cy="312410"/>
              <a:chOff x="1851833" y="2470059"/>
              <a:chExt cx="504000" cy="312410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6385353A-7C1C-B770-BB29-8FC074451911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5907704E-BC4C-2302-CBC6-747E9BE0FFBF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233904E6-1542-1A0E-9039-150769D82F1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7F200A8A-6DA4-EB2E-D98E-8F0C9153CD9F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57074BB7-7507-AB1F-4AB2-5D4DA1D6D4FC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7AFAE22A-777F-B0D4-F2C4-974D38A978A1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4ABB048B-4B68-7AF2-68C4-DC5EA775E539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6E51A4F9-AB9A-39A8-8851-A65320B9EA41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220A2F4E-D023-C7F0-440E-DE07A24AAA1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C2243962-C46E-EB52-74C7-5F465B3B4D8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F252C2DF-05FD-23E0-7B67-2C76A4CB01D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3319F343-87F7-B183-6541-A8AC58E2A9A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6A4F2430-6B5B-194F-42EC-A5AFFD10ADE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F6D15B25-0C4B-5571-3D52-8E41A93AD8A2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CE18A108-F69E-CEC0-0BB7-E065EC6D1541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DE4B0F8C-176C-CEE6-24BA-E91C9277BDD9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A67D0579-10B0-489C-A943-57926A9130B7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C467527C-5797-F2B5-A737-D34C186F8609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8BCDF949-3EC4-8344-A787-55DD2C5E249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03DED774-3EDD-9C1B-4782-56F3654D50D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134AEC51-F3CE-5CE9-7B3B-2294C9570FC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9A285965-929A-2E3A-7875-25E2FDD4FD95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557BA2C-1C1B-032D-35AA-2B5C494064D2}"/>
                </a:ext>
              </a:extLst>
            </p:cNvPr>
            <p:cNvCxnSpPr>
              <a:cxnSpLocks/>
              <a:endCxn id="43" idx="1"/>
            </p:cNvCxnSpPr>
            <p:nvPr/>
          </p:nvCxnSpPr>
          <p:spPr>
            <a:xfrm flipV="1">
              <a:off x="1635676" y="1777961"/>
              <a:ext cx="1683790" cy="9314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40DFA13-B887-97AE-5320-96CDF07476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2198" y="2703052"/>
              <a:ext cx="1683790" cy="9314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AutoShape 29">
              <a:extLst>
                <a:ext uri="{FF2B5EF4-FFF2-40B4-BE49-F238E27FC236}">
                  <a16:creationId xmlns:a16="http://schemas.microsoft.com/office/drawing/2014/main" id="{2832DE2D-286D-98C2-E6FD-4D77FD9C8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5569" y="2065714"/>
              <a:ext cx="72707" cy="259300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41 w 117"/>
                <a:gd name="T5" fmla="*/ 0 h 243"/>
                <a:gd name="T6" fmla="*/ 78 w 117"/>
                <a:gd name="T7" fmla="*/ 17 h 243"/>
                <a:gd name="T8" fmla="*/ 59 w 117"/>
                <a:gd name="T9" fmla="*/ 40 h 243"/>
                <a:gd name="T10" fmla="*/ 67 w 117"/>
                <a:gd name="T11" fmla="*/ 56 h 243"/>
                <a:gd name="T12" fmla="*/ 38 w 117"/>
                <a:gd name="T13" fmla="*/ 63 h 243"/>
                <a:gd name="T14" fmla="*/ 63 w 117"/>
                <a:gd name="T15" fmla="*/ 79 h 243"/>
                <a:gd name="T16" fmla="*/ 47 w 117"/>
                <a:gd name="T17" fmla="*/ 86 h 243"/>
                <a:gd name="T18" fmla="*/ 0 w 117"/>
                <a:gd name="T19" fmla="*/ 0 h 243"/>
                <a:gd name="T20" fmla="*/ 117 w 117"/>
                <a:gd name="T21" fmla="*/ 243 h 243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17" h="243">
                  <a:moveTo>
                    <a:pt x="58" y="0"/>
                  </a:moveTo>
                  <a:cubicBezTo>
                    <a:pt x="0" y="39"/>
                    <a:pt x="77" y="40"/>
                    <a:pt x="106" y="48"/>
                  </a:cubicBezTo>
                  <a:cubicBezTo>
                    <a:pt x="117" y="93"/>
                    <a:pt x="102" y="72"/>
                    <a:pt x="79" y="109"/>
                  </a:cubicBezTo>
                  <a:cubicBezTo>
                    <a:pt x="85" y="117"/>
                    <a:pt x="113" y="141"/>
                    <a:pt x="92" y="157"/>
                  </a:cubicBezTo>
                  <a:cubicBezTo>
                    <a:pt x="80" y="165"/>
                    <a:pt x="51" y="171"/>
                    <a:pt x="51" y="171"/>
                  </a:cubicBezTo>
                  <a:cubicBezTo>
                    <a:pt x="40" y="205"/>
                    <a:pt x="53" y="210"/>
                    <a:pt x="86" y="219"/>
                  </a:cubicBezTo>
                  <a:cubicBezTo>
                    <a:pt x="77" y="243"/>
                    <a:pt x="86" y="239"/>
                    <a:pt x="65" y="239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AU" sz="1600" u="sng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2" name="AutoShape 29">
              <a:extLst>
                <a:ext uri="{FF2B5EF4-FFF2-40B4-BE49-F238E27FC236}">
                  <a16:creationId xmlns:a16="http://schemas.microsoft.com/office/drawing/2014/main" id="{1A066EF0-FE61-30F0-D5F6-36A7EDE65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8920" y="2958721"/>
              <a:ext cx="72707" cy="259300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41 w 117"/>
                <a:gd name="T5" fmla="*/ 0 h 243"/>
                <a:gd name="T6" fmla="*/ 78 w 117"/>
                <a:gd name="T7" fmla="*/ 17 h 243"/>
                <a:gd name="T8" fmla="*/ 59 w 117"/>
                <a:gd name="T9" fmla="*/ 40 h 243"/>
                <a:gd name="T10" fmla="*/ 67 w 117"/>
                <a:gd name="T11" fmla="*/ 56 h 243"/>
                <a:gd name="T12" fmla="*/ 38 w 117"/>
                <a:gd name="T13" fmla="*/ 63 h 243"/>
                <a:gd name="T14" fmla="*/ 63 w 117"/>
                <a:gd name="T15" fmla="*/ 79 h 243"/>
                <a:gd name="T16" fmla="*/ 47 w 117"/>
                <a:gd name="T17" fmla="*/ 86 h 243"/>
                <a:gd name="T18" fmla="*/ 0 w 117"/>
                <a:gd name="T19" fmla="*/ 0 h 243"/>
                <a:gd name="T20" fmla="*/ 117 w 117"/>
                <a:gd name="T21" fmla="*/ 243 h 243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17" h="243">
                  <a:moveTo>
                    <a:pt x="58" y="0"/>
                  </a:moveTo>
                  <a:cubicBezTo>
                    <a:pt x="0" y="39"/>
                    <a:pt x="77" y="40"/>
                    <a:pt x="106" y="48"/>
                  </a:cubicBezTo>
                  <a:cubicBezTo>
                    <a:pt x="117" y="93"/>
                    <a:pt x="102" y="72"/>
                    <a:pt x="79" y="109"/>
                  </a:cubicBezTo>
                  <a:cubicBezTo>
                    <a:pt x="85" y="117"/>
                    <a:pt x="113" y="141"/>
                    <a:pt x="92" y="157"/>
                  </a:cubicBezTo>
                  <a:cubicBezTo>
                    <a:pt x="80" y="165"/>
                    <a:pt x="51" y="171"/>
                    <a:pt x="51" y="171"/>
                  </a:cubicBezTo>
                  <a:cubicBezTo>
                    <a:pt x="40" y="205"/>
                    <a:pt x="53" y="210"/>
                    <a:pt x="86" y="219"/>
                  </a:cubicBezTo>
                  <a:cubicBezTo>
                    <a:pt x="77" y="243"/>
                    <a:pt x="86" y="239"/>
                    <a:pt x="65" y="239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AU" sz="1600" u="sng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0100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Group 298">
            <a:extLst>
              <a:ext uri="{FF2B5EF4-FFF2-40B4-BE49-F238E27FC236}">
                <a16:creationId xmlns:a16="http://schemas.microsoft.com/office/drawing/2014/main" id="{52EF71D3-4BFD-C5FD-2C6A-4E829539524D}"/>
              </a:ext>
            </a:extLst>
          </p:cNvPr>
          <p:cNvGrpSpPr/>
          <p:nvPr/>
        </p:nvGrpSpPr>
        <p:grpSpPr>
          <a:xfrm>
            <a:off x="1674778" y="2457042"/>
            <a:ext cx="7288861" cy="1677072"/>
            <a:chOff x="1674778" y="2457042"/>
            <a:chExt cx="7288861" cy="167707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A081229-DF65-2233-7E7C-43433AB5C89A}"/>
                </a:ext>
              </a:extLst>
            </p:cNvPr>
            <p:cNvGrpSpPr/>
            <p:nvPr/>
          </p:nvGrpSpPr>
          <p:grpSpPr>
            <a:xfrm>
              <a:off x="4195012" y="3797995"/>
              <a:ext cx="504000" cy="312410"/>
              <a:chOff x="1851833" y="2470059"/>
              <a:chExt cx="504000" cy="312410"/>
            </a:xfrm>
          </p:grpSpPr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94B79D12-5CDE-7DE7-F3F2-23E951A614F8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C02095AB-D651-6F14-6437-A7C52AFE52A6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226" name="Group 225">
                  <a:extLst>
                    <a:ext uri="{FF2B5EF4-FFF2-40B4-BE49-F238E27FC236}">
                      <a16:creationId xmlns:a16="http://schemas.microsoft.com/office/drawing/2014/main" id="{1B0F4EC8-7BB5-2234-7890-8608A154669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237" name="Oval 236">
                    <a:extLst>
                      <a:ext uri="{FF2B5EF4-FFF2-40B4-BE49-F238E27FC236}">
                        <a16:creationId xmlns:a16="http://schemas.microsoft.com/office/drawing/2014/main" id="{9D825D64-58E2-3CB1-78FC-2D5C37ECD1B4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8" name="Rectangle 237">
                    <a:extLst>
                      <a:ext uri="{FF2B5EF4-FFF2-40B4-BE49-F238E27FC236}">
                        <a16:creationId xmlns:a16="http://schemas.microsoft.com/office/drawing/2014/main" id="{2F8CAD62-6C0D-7AB9-7164-2473AA53696F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39" name="Rectangle 238">
                    <a:extLst>
                      <a:ext uri="{FF2B5EF4-FFF2-40B4-BE49-F238E27FC236}">
                        <a16:creationId xmlns:a16="http://schemas.microsoft.com/office/drawing/2014/main" id="{743602A5-4C78-858A-121A-59E9BE262E49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0" name="Rectangle 239">
                    <a:extLst>
                      <a:ext uri="{FF2B5EF4-FFF2-40B4-BE49-F238E27FC236}">
                        <a16:creationId xmlns:a16="http://schemas.microsoft.com/office/drawing/2014/main" id="{A5C89FE4-79EB-123E-7169-47CC900F052F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1" name="Rectangle 240">
                    <a:extLst>
                      <a:ext uri="{FF2B5EF4-FFF2-40B4-BE49-F238E27FC236}">
                        <a16:creationId xmlns:a16="http://schemas.microsoft.com/office/drawing/2014/main" id="{D96CA885-B03F-C858-E141-855BAC1E024B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2" name="Rectangle 241">
                    <a:extLst>
                      <a:ext uri="{FF2B5EF4-FFF2-40B4-BE49-F238E27FC236}">
                        <a16:creationId xmlns:a16="http://schemas.microsoft.com/office/drawing/2014/main" id="{550033D2-80EA-09C8-551C-B303567CFBC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3" name="Rectangle 242">
                    <a:extLst>
                      <a:ext uri="{FF2B5EF4-FFF2-40B4-BE49-F238E27FC236}">
                        <a16:creationId xmlns:a16="http://schemas.microsoft.com/office/drawing/2014/main" id="{BD40A98B-6A4A-DBF0-A9A5-AF9F0D2FB63E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4" name="Rectangle 243">
                    <a:extLst>
                      <a:ext uri="{FF2B5EF4-FFF2-40B4-BE49-F238E27FC236}">
                        <a16:creationId xmlns:a16="http://schemas.microsoft.com/office/drawing/2014/main" id="{86235A7C-608E-7135-413D-122EEE9AA6F9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5" name="Rectangle 244">
                    <a:extLst>
                      <a:ext uri="{FF2B5EF4-FFF2-40B4-BE49-F238E27FC236}">
                        <a16:creationId xmlns:a16="http://schemas.microsoft.com/office/drawing/2014/main" id="{035D9217-C02F-FFE2-B80B-89E9A6D2D02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27" name="Group 226">
                  <a:extLst>
                    <a:ext uri="{FF2B5EF4-FFF2-40B4-BE49-F238E27FC236}">
                      <a16:creationId xmlns:a16="http://schemas.microsoft.com/office/drawing/2014/main" id="{B6654025-9A95-50E0-F3AF-D7BAFF52D7F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228" name="Oval 227">
                    <a:extLst>
                      <a:ext uri="{FF2B5EF4-FFF2-40B4-BE49-F238E27FC236}">
                        <a16:creationId xmlns:a16="http://schemas.microsoft.com/office/drawing/2014/main" id="{3A40D18A-8395-BD78-9119-356366EA947A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29" name="Rectangle 228">
                    <a:extLst>
                      <a:ext uri="{FF2B5EF4-FFF2-40B4-BE49-F238E27FC236}">
                        <a16:creationId xmlns:a16="http://schemas.microsoft.com/office/drawing/2014/main" id="{C5AC659A-88FD-CCA8-DABA-B01F735C1F21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0" name="Rectangle 229">
                    <a:extLst>
                      <a:ext uri="{FF2B5EF4-FFF2-40B4-BE49-F238E27FC236}">
                        <a16:creationId xmlns:a16="http://schemas.microsoft.com/office/drawing/2014/main" id="{A5C5367F-D4DD-1295-7382-6637608586A1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1" name="Rectangle 230">
                    <a:extLst>
                      <a:ext uri="{FF2B5EF4-FFF2-40B4-BE49-F238E27FC236}">
                        <a16:creationId xmlns:a16="http://schemas.microsoft.com/office/drawing/2014/main" id="{94D01B27-84F3-C9D4-4C59-7D869F29B1EB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2" name="Rectangle 231">
                    <a:extLst>
                      <a:ext uri="{FF2B5EF4-FFF2-40B4-BE49-F238E27FC236}">
                        <a16:creationId xmlns:a16="http://schemas.microsoft.com/office/drawing/2014/main" id="{4A24969E-9929-DE9A-A089-2B7FC0752BC5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3" name="Rectangle 232">
                    <a:extLst>
                      <a:ext uri="{FF2B5EF4-FFF2-40B4-BE49-F238E27FC236}">
                        <a16:creationId xmlns:a16="http://schemas.microsoft.com/office/drawing/2014/main" id="{027BC5C1-8016-5B79-EC5F-A3649D3EE8C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4" name="Rectangle 233">
                    <a:extLst>
                      <a:ext uri="{FF2B5EF4-FFF2-40B4-BE49-F238E27FC236}">
                        <a16:creationId xmlns:a16="http://schemas.microsoft.com/office/drawing/2014/main" id="{7696C654-2006-3B0E-4ED8-749F064343A9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5" name="Rectangle 234">
                    <a:extLst>
                      <a:ext uri="{FF2B5EF4-FFF2-40B4-BE49-F238E27FC236}">
                        <a16:creationId xmlns:a16="http://schemas.microsoft.com/office/drawing/2014/main" id="{8D1E4040-8A7D-1700-439D-BA276AD12743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6" name="Rectangle 235">
                    <a:extLst>
                      <a:ext uri="{FF2B5EF4-FFF2-40B4-BE49-F238E27FC236}">
                        <a16:creationId xmlns:a16="http://schemas.microsoft.com/office/drawing/2014/main" id="{C095F85E-6199-2A33-E766-72A00BA16C7C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66F9319-3E34-A22F-4F68-5F58AEF26FFA}"/>
                </a:ext>
              </a:extLst>
            </p:cNvPr>
            <p:cNvGrpSpPr/>
            <p:nvPr/>
          </p:nvGrpSpPr>
          <p:grpSpPr>
            <a:xfrm>
              <a:off x="2704572" y="3806011"/>
              <a:ext cx="504000" cy="312410"/>
              <a:chOff x="1851833" y="2470059"/>
              <a:chExt cx="504000" cy="312410"/>
            </a:xfrm>
          </p:grpSpPr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52C797A5-B7CA-CF5B-D969-9A0C574F6FAE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ACC0A43B-760E-5C65-0F08-05CDE820CDC1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204" name="Group 203">
                  <a:extLst>
                    <a:ext uri="{FF2B5EF4-FFF2-40B4-BE49-F238E27FC236}">
                      <a16:creationId xmlns:a16="http://schemas.microsoft.com/office/drawing/2014/main" id="{9312EB30-5FFE-FCEC-D288-C42DC2262A8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215" name="Oval 214">
                    <a:extLst>
                      <a:ext uri="{FF2B5EF4-FFF2-40B4-BE49-F238E27FC236}">
                        <a16:creationId xmlns:a16="http://schemas.microsoft.com/office/drawing/2014/main" id="{CBAC7A27-BCFC-3CBD-7316-3A891755D22C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16" name="Rectangle 215">
                    <a:extLst>
                      <a:ext uri="{FF2B5EF4-FFF2-40B4-BE49-F238E27FC236}">
                        <a16:creationId xmlns:a16="http://schemas.microsoft.com/office/drawing/2014/main" id="{C4926E89-FDBA-C89F-E18B-FC0864D64E9D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7" name="Rectangle 216">
                    <a:extLst>
                      <a:ext uri="{FF2B5EF4-FFF2-40B4-BE49-F238E27FC236}">
                        <a16:creationId xmlns:a16="http://schemas.microsoft.com/office/drawing/2014/main" id="{D443A196-8E9A-6867-F33B-A7B198549003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8" name="Rectangle 217">
                    <a:extLst>
                      <a:ext uri="{FF2B5EF4-FFF2-40B4-BE49-F238E27FC236}">
                        <a16:creationId xmlns:a16="http://schemas.microsoft.com/office/drawing/2014/main" id="{CA793FA8-6934-4A46-DBDE-DD8A0648569F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9" name="Rectangle 218">
                    <a:extLst>
                      <a:ext uri="{FF2B5EF4-FFF2-40B4-BE49-F238E27FC236}">
                        <a16:creationId xmlns:a16="http://schemas.microsoft.com/office/drawing/2014/main" id="{46EF04B6-A734-80BE-E7C5-1BF5990317F7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0" name="Rectangle 219">
                    <a:extLst>
                      <a:ext uri="{FF2B5EF4-FFF2-40B4-BE49-F238E27FC236}">
                        <a16:creationId xmlns:a16="http://schemas.microsoft.com/office/drawing/2014/main" id="{0DD7A4DC-E77E-42F6-807F-16ECAC19140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1" name="Rectangle 220">
                    <a:extLst>
                      <a:ext uri="{FF2B5EF4-FFF2-40B4-BE49-F238E27FC236}">
                        <a16:creationId xmlns:a16="http://schemas.microsoft.com/office/drawing/2014/main" id="{5346961D-C97D-287F-7D66-FB01C375BA8C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2" name="Rectangle 221">
                    <a:extLst>
                      <a:ext uri="{FF2B5EF4-FFF2-40B4-BE49-F238E27FC236}">
                        <a16:creationId xmlns:a16="http://schemas.microsoft.com/office/drawing/2014/main" id="{870A8C6F-871E-3A64-BD42-12BEB6BD480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3" name="Rectangle 222">
                    <a:extLst>
                      <a:ext uri="{FF2B5EF4-FFF2-40B4-BE49-F238E27FC236}">
                        <a16:creationId xmlns:a16="http://schemas.microsoft.com/office/drawing/2014/main" id="{8231F337-BF93-508C-20CD-349FE8406A1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05" name="Group 204">
                  <a:extLst>
                    <a:ext uri="{FF2B5EF4-FFF2-40B4-BE49-F238E27FC236}">
                      <a16:creationId xmlns:a16="http://schemas.microsoft.com/office/drawing/2014/main" id="{EB1F3953-13AE-1C3F-4165-BA8358FAC49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206" name="Oval 205">
                    <a:extLst>
                      <a:ext uri="{FF2B5EF4-FFF2-40B4-BE49-F238E27FC236}">
                        <a16:creationId xmlns:a16="http://schemas.microsoft.com/office/drawing/2014/main" id="{91AD2B12-48D2-64EE-CA11-A125A115627D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07" name="Rectangle 206">
                    <a:extLst>
                      <a:ext uri="{FF2B5EF4-FFF2-40B4-BE49-F238E27FC236}">
                        <a16:creationId xmlns:a16="http://schemas.microsoft.com/office/drawing/2014/main" id="{820CA624-BADC-E6B0-2A5C-D042050CCC2C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08" name="Rectangle 207">
                    <a:extLst>
                      <a:ext uri="{FF2B5EF4-FFF2-40B4-BE49-F238E27FC236}">
                        <a16:creationId xmlns:a16="http://schemas.microsoft.com/office/drawing/2014/main" id="{C1997890-E826-849A-BF89-04999B880DB5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09" name="Rectangle 208">
                    <a:extLst>
                      <a:ext uri="{FF2B5EF4-FFF2-40B4-BE49-F238E27FC236}">
                        <a16:creationId xmlns:a16="http://schemas.microsoft.com/office/drawing/2014/main" id="{E08913F4-875F-F7C8-6D10-06BC35B65962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10" name="Rectangle 209">
                    <a:extLst>
                      <a:ext uri="{FF2B5EF4-FFF2-40B4-BE49-F238E27FC236}">
                        <a16:creationId xmlns:a16="http://schemas.microsoft.com/office/drawing/2014/main" id="{54C5F15F-B077-CFFF-E26E-A49937A202B3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11" name="Rectangle 210">
                    <a:extLst>
                      <a:ext uri="{FF2B5EF4-FFF2-40B4-BE49-F238E27FC236}">
                        <a16:creationId xmlns:a16="http://schemas.microsoft.com/office/drawing/2014/main" id="{87DA8A27-BEA3-4E79-2A04-7159248A088F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12" name="Rectangle 211">
                    <a:extLst>
                      <a:ext uri="{FF2B5EF4-FFF2-40B4-BE49-F238E27FC236}">
                        <a16:creationId xmlns:a16="http://schemas.microsoft.com/office/drawing/2014/main" id="{69606FAD-CEDB-B540-6F6F-2CEB8EF7595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13" name="Rectangle 212">
                    <a:extLst>
                      <a:ext uri="{FF2B5EF4-FFF2-40B4-BE49-F238E27FC236}">
                        <a16:creationId xmlns:a16="http://schemas.microsoft.com/office/drawing/2014/main" id="{8B3FBAF1-DF5E-9CEC-51CC-E29AB9B649E3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14" name="Rectangle 213">
                    <a:extLst>
                      <a:ext uri="{FF2B5EF4-FFF2-40B4-BE49-F238E27FC236}">
                        <a16:creationId xmlns:a16="http://schemas.microsoft.com/office/drawing/2014/main" id="{6FD0FCB1-08CB-163A-72C6-0F4BED286FC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476AC1C-9ACF-D430-0CD1-1A910138A957}"/>
                </a:ext>
              </a:extLst>
            </p:cNvPr>
            <p:cNvGrpSpPr/>
            <p:nvPr/>
          </p:nvGrpSpPr>
          <p:grpSpPr>
            <a:xfrm>
              <a:off x="4195247" y="3441689"/>
              <a:ext cx="504000" cy="312410"/>
              <a:chOff x="1851833" y="2470059"/>
              <a:chExt cx="504000" cy="312410"/>
            </a:xfrm>
          </p:grpSpPr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03FF887F-AEF8-3A98-D57D-5CC742CF2895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C4222575-9B3D-BE22-3872-E9C17923AEE7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182" name="Group 181">
                  <a:extLst>
                    <a:ext uri="{FF2B5EF4-FFF2-40B4-BE49-F238E27FC236}">
                      <a16:creationId xmlns:a16="http://schemas.microsoft.com/office/drawing/2014/main" id="{5B3A8DEB-F686-A705-95E2-29FC5CE97E4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193" name="Oval 192">
                    <a:extLst>
                      <a:ext uri="{FF2B5EF4-FFF2-40B4-BE49-F238E27FC236}">
                        <a16:creationId xmlns:a16="http://schemas.microsoft.com/office/drawing/2014/main" id="{ABC19F53-1832-204C-093B-40D59EFBF436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94" name="Rectangle 193">
                    <a:extLst>
                      <a:ext uri="{FF2B5EF4-FFF2-40B4-BE49-F238E27FC236}">
                        <a16:creationId xmlns:a16="http://schemas.microsoft.com/office/drawing/2014/main" id="{51D3D27A-F9C7-B4A0-DFA0-BA4C7FEA9F52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5" name="Rectangle 194">
                    <a:extLst>
                      <a:ext uri="{FF2B5EF4-FFF2-40B4-BE49-F238E27FC236}">
                        <a16:creationId xmlns:a16="http://schemas.microsoft.com/office/drawing/2014/main" id="{DFF6CDCC-1C94-1E09-0509-1D91A64BE82B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6" name="Rectangle 195">
                    <a:extLst>
                      <a:ext uri="{FF2B5EF4-FFF2-40B4-BE49-F238E27FC236}">
                        <a16:creationId xmlns:a16="http://schemas.microsoft.com/office/drawing/2014/main" id="{0B5CAF7C-DDFD-E582-EB1D-F20B96F0788B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7" name="Rectangle 196">
                    <a:extLst>
                      <a:ext uri="{FF2B5EF4-FFF2-40B4-BE49-F238E27FC236}">
                        <a16:creationId xmlns:a16="http://schemas.microsoft.com/office/drawing/2014/main" id="{746BA444-C14F-DA72-A2F9-356A285BB8DD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8" name="Rectangle 197">
                    <a:extLst>
                      <a:ext uri="{FF2B5EF4-FFF2-40B4-BE49-F238E27FC236}">
                        <a16:creationId xmlns:a16="http://schemas.microsoft.com/office/drawing/2014/main" id="{3176BA92-BDDE-661D-6538-0DD7176439FC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9" name="Rectangle 198">
                    <a:extLst>
                      <a:ext uri="{FF2B5EF4-FFF2-40B4-BE49-F238E27FC236}">
                        <a16:creationId xmlns:a16="http://schemas.microsoft.com/office/drawing/2014/main" id="{DF5B6D54-CB8F-3CDD-FC66-E9EEE956CC3F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00" name="Rectangle 199">
                    <a:extLst>
                      <a:ext uri="{FF2B5EF4-FFF2-40B4-BE49-F238E27FC236}">
                        <a16:creationId xmlns:a16="http://schemas.microsoft.com/office/drawing/2014/main" id="{D81283A7-D165-D6BC-25E1-8D45F7D0C9EF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01" name="Rectangle 200">
                    <a:extLst>
                      <a:ext uri="{FF2B5EF4-FFF2-40B4-BE49-F238E27FC236}">
                        <a16:creationId xmlns:a16="http://schemas.microsoft.com/office/drawing/2014/main" id="{E02041FF-5C12-5372-C5E1-537D398B3A4C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83" name="Group 182">
                  <a:extLst>
                    <a:ext uri="{FF2B5EF4-FFF2-40B4-BE49-F238E27FC236}">
                      <a16:creationId xmlns:a16="http://schemas.microsoft.com/office/drawing/2014/main" id="{193D4A7C-E064-7361-81DF-652B3842A4E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184" name="Oval 183">
                    <a:extLst>
                      <a:ext uri="{FF2B5EF4-FFF2-40B4-BE49-F238E27FC236}">
                        <a16:creationId xmlns:a16="http://schemas.microsoft.com/office/drawing/2014/main" id="{FB875BB9-D077-1DD0-2E99-A818EE419E0F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5" name="Rectangle 184">
                    <a:extLst>
                      <a:ext uri="{FF2B5EF4-FFF2-40B4-BE49-F238E27FC236}">
                        <a16:creationId xmlns:a16="http://schemas.microsoft.com/office/drawing/2014/main" id="{8E9BE357-FB4C-D267-1DC4-F002B00FE774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6" name="Rectangle 185">
                    <a:extLst>
                      <a:ext uri="{FF2B5EF4-FFF2-40B4-BE49-F238E27FC236}">
                        <a16:creationId xmlns:a16="http://schemas.microsoft.com/office/drawing/2014/main" id="{71DAA639-CAA2-CA62-A472-2AAE9BFD0C6E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7" name="Rectangle 186">
                    <a:extLst>
                      <a:ext uri="{FF2B5EF4-FFF2-40B4-BE49-F238E27FC236}">
                        <a16:creationId xmlns:a16="http://schemas.microsoft.com/office/drawing/2014/main" id="{17826321-261B-4D43-E1B8-835938171DB9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8" name="Rectangle 187">
                    <a:extLst>
                      <a:ext uri="{FF2B5EF4-FFF2-40B4-BE49-F238E27FC236}">
                        <a16:creationId xmlns:a16="http://schemas.microsoft.com/office/drawing/2014/main" id="{2BE25A7E-3165-6F06-43BE-1AF9416B3D8B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9" name="Rectangle 188">
                    <a:extLst>
                      <a:ext uri="{FF2B5EF4-FFF2-40B4-BE49-F238E27FC236}">
                        <a16:creationId xmlns:a16="http://schemas.microsoft.com/office/drawing/2014/main" id="{B04332B8-4463-BA7D-7169-A9ED8869C665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90" name="Rectangle 189">
                    <a:extLst>
                      <a:ext uri="{FF2B5EF4-FFF2-40B4-BE49-F238E27FC236}">
                        <a16:creationId xmlns:a16="http://schemas.microsoft.com/office/drawing/2014/main" id="{780A5EB8-1633-6A21-AC4E-5127DBDD7C9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91" name="Rectangle 190">
                    <a:extLst>
                      <a:ext uri="{FF2B5EF4-FFF2-40B4-BE49-F238E27FC236}">
                        <a16:creationId xmlns:a16="http://schemas.microsoft.com/office/drawing/2014/main" id="{BDD38E06-898C-9A1D-C96D-38AD41532C2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92" name="Rectangle 191">
                    <a:extLst>
                      <a:ext uri="{FF2B5EF4-FFF2-40B4-BE49-F238E27FC236}">
                        <a16:creationId xmlns:a16="http://schemas.microsoft.com/office/drawing/2014/main" id="{9D5C9733-9049-F544-2115-1D8955B0580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2A9C457-0CFA-FB78-51E2-202DC4E5D443}"/>
                </a:ext>
              </a:extLst>
            </p:cNvPr>
            <p:cNvSpPr/>
            <p:nvPr/>
          </p:nvSpPr>
          <p:spPr>
            <a:xfrm>
              <a:off x="4909859" y="3385741"/>
              <a:ext cx="720077" cy="619294"/>
            </a:xfrm>
            <a:prstGeom prst="rect">
              <a:avLst/>
            </a:prstGeom>
            <a:solidFill>
              <a:srgbClr val="DEBD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8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Rx</a:t>
              </a:r>
              <a:br>
                <a:rPr lang="en-AU" sz="18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</a:br>
              <a:r>
                <a:rPr lang="en-AU" sz="18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Mux 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55A9BA-1D75-D8F1-15C5-2E6BDD60B9F9}"/>
                </a:ext>
              </a:extLst>
            </p:cNvPr>
            <p:cNvGrpSpPr/>
            <p:nvPr/>
          </p:nvGrpSpPr>
          <p:grpSpPr>
            <a:xfrm>
              <a:off x="4188146" y="2895742"/>
              <a:ext cx="504000" cy="312410"/>
              <a:chOff x="1851833" y="2470059"/>
              <a:chExt cx="504000" cy="312410"/>
            </a:xfrm>
          </p:grpSpPr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DBF0DB31-696E-1314-7DA1-3A806614A79F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4FD59ADB-087D-F382-67CE-7ACD9AB69E4E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160" name="Group 159">
                  <a:extLst>
                    <a:ext uri="{FF2B5EF4-FFF2-40B4-BE49-F238E27FC236}">
                      <a16:creationId xmlns:a16="http://schemas.microsoft.com/office/drawing/2014/main" id="{0A9B2838-527B-FFF6-FF03-27E90631C88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171" name="Oval 170">
                    <a:extLst>
                      <a:ext uri="{FF2B5EF4-FFF2-40B4-BE49-F238E27FC236}">
                        <a16:creationId xmlns:a16="http://schemas.microsoft.com/office/drawing/2014/main" id="{F8FB52B7-4B8B-E55E-CD25-86BEDB7B19A6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72" name="Rectangle 171">
                    <a:extLst>
                      <a:ext uri="{FF2B5EF4-FFF2-40B4-BE49-F238E27FC236}">
                        <a16:creationId xmlns:a16="http://schemas.microsoft.com/office/drawing/2014/main" id="{BDA2610A-600F-B90A-403A-0C5CF65F1ED7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3" name="Rectangle 172">
                    <a:extLst>
                      <a:ext uri="{FF2B5EF4-FFF2-40B4-BE49-F238E27FC236}">
                        <a16:creationId xmlns:a16="http://schemas.microsoft.com/office/drawing/2014/main" id="{BE4E9794-B0D9-471A-2513-26D0E81081A1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4" name="Rectangle 173">
                    <a:extLst>
                      <a:ext uri="{FF2B5EF4-FFF2-40B4-BE49-F238E27FC236}">
                        <a16:creationId xmlns:a16="http://schemas.microsoft.com/office/drawing/2014/main" id="{F38E545E-3229-25A9-4318-219EC302A7C3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5" name="Rectangle 174">
                    <a:extLst>
                      <a:ext uri="{FF2B5EF4-FFF2-40B4-BE49-F238E27FC236}">
                        <a16:creationId xmlns:a16="http://schemas.microsoft.com/office/drawing/2014/main" id="{1AC9A823-0213-DF78-41E3-4166A5B861D2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6" name="Rectangle 175">
                    <a:extLst>
                      <a:ext uri="{FF2B5EF4-FFF2-40B4-BE49-F238E27FC236}">
                        <a16:creationId xmlns:a16="http://schemas.microsoft.com/office/drawing/2014/main" id="{AF8E915A-79C2-4A70-A118-7994FEE0D3C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7" name="Rectangle 176">
                    <a:extLst>
                      <a:ext uri="{FF2B5EF4-FFF2-40B4-BE49-F238E27FC236}">
                        <a16:creationId xmlns:a16="http://schemas.microsoft.com/office/drawing/2014/main" id="{F8860DB3-EA2B-68E7-11FD-5F047A0EB1A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8" name="Rectangle 177">
                    <a:extLst>
                      <a:ext uri="{FF2B5EF4-FFF2-40B4-BE49-F238E27FC236}">
                        <a16:creationId xmlns:a16="http://schemas.microsoft.com/office/drawing/2014/main" id="{A80B7E95-6D32-0F23-0BAC-09438B7E354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9" name="Rectangle 178">
                    <a:extLst>
                      <a:ext uri="{FF2B5EF4-FFF2-40B4-BE49-F238E27FC236}">
                        <a16:creationId xmlns:a16="http://schemas.microsoft.com/office/drawing/2014/main" id="{EEC305B9-0AB4-69CD-3C46-FE4ACB66468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98EBF658-91A0-C3E5-DDBE-BB6A66C84FF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162" name="Oval 161">
                    <a:extLst>
                      <a:ext uri="{FF2B5EF4-FFF2-40B4-BE49-F238E27FC236}">
                        <a16:creationId xmlns:a16="http://schemas.microsoft.com/office/drawing/2014/main" id="{92A22202-E263-0099-BCE7-60D6889B9721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3" name="Rectangle 162">
                    <a:extLst>
                      <a:ext uri="{FF2B5EF4-FFF2-40B4-BE49-F238E27FC236}">
                        <a16:creationId xmlns:a16="http://schemas.microsoft.com/office/drawing/2014/main" id="{26473C3F-F0A0-8BF5-5B33-441A56AB8933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4" name="Rectangle 163">
                    <a:extLst>
                      <a:ext uri="{FF2B5EF4-FFF2-40B4-BE49-F238E27FC236}">
                        <a16:creationId xmlns:a16="http://schemas.microsoft.com/office/drawing/2014/main" id="{A6E97CAA-483B-FB82-C9B7-26EFF0972A96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5" name="Rectangle 164">
                    <a:extLst>
                      <a:ext uri="{FF2B5EF4-FFF2-40B4-BE49-F238E27FC236}">
                        <a16:creationId xmlns:a16="http://schemas.microsoft.com/office/drawing/2014/main" id="{52097C6F-C3E5-74A2-9F28-8004ADFD1707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6" name="Rectangle 165">
                    <a:extLst>
                      <a:ext uri="{FF2B5EF4-FFF2-40B4-BE49-F238E27FC236}">
                        <a16:creationId xmlns:a16="http://schemas.microsoft.com/office/drawing/2014/main" id="{A23567DC-DC3E-3D62-E15C-1C2F0EA301DE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7" name="Rectangle 166">
                    <a:extLst>
                      <a:ext uri="{FF2B5EF4-FFF2-40B4-BE49-F238E27FC236}">
                        <a16:creationId xmlns:a16="http://schemas.microsoft.com/office/drawing/2014/main" id="{CFB6F4F9-104C-48BB-4703-27F3D10FEB0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8" name="Rectangle 167">
                    <a:extLst>
                      <a:ext uri="{FF2B5EF4-FFF2-40B4-BE49-F238E27FC236}">
                        <a16:creationId xmlns:a16="http://schemas.microsoft.com/office/drawing/2014/main" id="{F127AE11-BBA1-30A0-B2EE-3018746C5095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40A06FB3-021B-8890-EA9C-A4B1D77AA18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70" name="Rectangle 169">
                    <a:extLst>
                      <a:ext uri="{FF2B5EF4-FFF2-40B4-BE49-F238E27FC236}">
                        <a16:creationId xmlns:a16="http://schemas.microsoft.com/office/drawing/2014/main" id="{7E281F01-4BAC-6CD7-490F-6FF44EBD9E8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DC639BE-957C-79F0-480F-15053380F2A0}"/>
                </a:ext>
              </a:extLst>
            </p:cNvPr>
            <p:cNvGrpSpPr/>
            <p:nvPr/>
          </p:nvGrpSpPr>
          <p:grpSpPr>
            <a:xfrm>
              <a:off x="6620329" y="2907112"/>
              <a:ext cx="832494" cy="778648"/>
              <a:chOff x="5465523" y="3439627"/>
              <a:chExt cx="832494" cy="778648"/>
            </a:xfrm>
          </p:grpSpPr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8D49FEBC-8E99-35E4-6A77-3D58C29F2273}"/>
                  </a:ext>
                </a:extLst>
              </p:cNvPr>
              <p:cNvSpPr/>
              <p:nvPr/>
            </p:nvSpPr>
            <p:spPr>
              <a:xfrm>
                <a:off x="5465523" y="3439627"/>
                <a:ext cx="832494" cy="778648"/>
              </a:xfrm>
              <a:prstGeom prst="rect">
                <a:avLst/>
              </a:prstGeom>
              <a:solidFill>
                <a:srgbClr val="FFD3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8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Driver</a:t>
                </a:r>
              </a:p>
            </p:txBody>
          </p:sp>
          <p:sp>
            <p:nvSpPr>
              <p:cNvPr id="157" name="AutoShape 29">
                <a:extLst>
                  <a:ext uri="{FF2B5EF4-FFF2-40B4-BE49-F238E27FC236}">
                    <a16:creationId xmlns:a16="http://schemas.microsoft.com/office/drawing/2014/main" id="{050C6B21-D02B-5BA6-3BD8-33F91A2330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24213" y="3757590"/>
                <a:ext cx="176213" cy="325438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95525D3-67AC-5CE5-EE5C-228751D2F7BB}"/>
                </a:ext>
              </a:extLst>
            </p:cNvPr>
            <p:cNvGrpSpPr/>
            <p:nvPr/>
          </p:nvGrpSpPr>
          <p:grpSpPr>
            <a:xfrm>
              <a:off x="4905650" y="2615971"/>
              <a:ext cx="720077" cy="619294"/>
              <a:chOff x="5451478" y="3204319"/>
              <a:chExt cx="929004" cy="490708"/>
            </a:xfrm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280E92AF-F847-7814-DA29-408B6E383E12}"/>
                  </a:ext>
                </a:extLst>
              </p:cNvPr>
              <p:cNvSpPr/>
              <p:nvPr/>
            </p:nvSpPr>
            <p:spPr>
              <a:xfrm>
                <a:off x="5451478" y="3204319"/>
                <a:ext cx="929004" cy="490708"/>
              </a:xfrm>
              <a:prstGeom prst="rect">
                <a:avLst/>
              </a:prstGeom>
              <a:solidFill>
                <a:srgbClr val="DEBD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8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Tx</a:t>
                </a:r>
              </a:p>
              <a:p>
                <a:pPr algn="ctr"/>
                <a:r>
                  <a:rPr lang="en-AU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Mux</a:t>
                </a:r>
                <a:endParaRPr lang="en-AU" sz="18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5" name="AutoShape 29">
                <a:extLst>
                  <a:ext uri="{FF2B5EF4-FFF2-40B4-BE49-F238E27FC236}">
                    <a16:creationId xmlns:a16="http://schemas.microsoft.com/office/drawing/2014/main" id="{67E27579-4089-0233-C7A1-0645BE56D8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1460" y="3277367"/>
                <a:ext cx="108949" cy="205461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180FC3F-64A0-9714-37E4-F1FA98A1A690}"/>
                </a:ext>
              </a:extLst>
            </p:cNvPr>
            <p:cNvSpPr/>
            <p:nvPr/>
          </p:nvSpPr>
          <p:spPr>
            <a:xfrm>
              <a:off x="8302356" y="2905957"/>
              <a:ext cx="661283" cy="75066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NIC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27B26CA-5A00-71CF-79AF-283C21DDCD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9013" y="3281288"/>
              <a:ext cx="273343" cy="1399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ECF14BF-FED1-A830-B2A7-A1C76F90C11A}"/>
                </a:ext>
              </a:extLst>
            </p:cNvPr>
            <p:cNvGrpSpPr/>
            <p:nvPr/>
          </p:nvGrpSpPr>
          <p:grpSpPr>
            <a:xfrm>
              <a:off x="5842082" y="2905957"/>
              <a:ext cx="496605" cy="778648"/>
              <a:chOff x="6458049" y="2904485"/>
              <a:chExt cx="496605" cy="778648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F8FCC67A-8BD6-DF43-09B8-1571E09917CA}"/>
                  </a:ext>
                </a:extLst>
              </p:cNvPr>
              <p:cNvSpPr/>
              <p:nvPr/>
            </p:nvSpPr>
            <p:spPr>
              <a:xfrm>
                <a:off x="6458049" y="2904485"/>
                <a:ext cx="496605" cy="778648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5FFF9DA4-DCD6-C4F2-BE42-859F0DDF980F}"/>
                  </a:ext>
                </a:extLst>
              </p:cNvPr>
              <p:cNvGrpSpPr/>
              <p:nvPr/>
            </p:nvGrpSpPr>
            <p:grpSpPr>
              <a:xfrm>
                <a:off x="6516217" y="3100528"/>
                <a:ext cx="391425" cy="386562"/>
                <a:chOff x="4572001" y="1898606"/>
                <a:chExt cx="391425" cy="386562"/>
              </a:xfrm>
            </p:grpSpPr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84D01398-7FAD-7467-229C-540DD3194CF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572001" y="1898606"/>
                  <a:ext cx="164051" cy="164649"/>
                  <a:chOff x="1331648" y="987574"/>
                  <a:chExt cx="864072" cy="867220"/>
                </a:xfrm>
              </p:grpSpPr>
              <p:sp>
                <p:nvSpPr>
                  <p:cNvPr id="145" name="Oval 144">
                    <a:extLst>
                      <a:ext uri="{FF2B5EF4-FFF2-40B4-BE49-F238E27FC236}">
                        <a16:creationId xmlns:a16="http://schemas.microsoft.com/office/drawing/2014/main" id="{E193A880-D092-342F-1EE1-8F22B6DA6CB8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6" name="Rectangle 145">
                    <a:extLst>
                      <a:ext uri="{FF2B5EF4-FFF2-40B4-BE49-F238E27FC236}">
                        <a16:creationId xmlns:a16="http://schemas.microsoft.com/office/drawing/2014/main" id="{C6C1EE69-95EB-E7E2-6641-F884E82BCC25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3366C2C6-8D3F-1334-D6CA-387B5CF3FA96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DBFA9F4E-52D9-B09E-8BF7-5F24BAF5FEDC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9371A3F5-854E-1F66-157A-19009AB78BD3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10CE4216-5FA9-21E4-2240-15F22698D62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51" name="Rectangle 150">
                    <a:extLst>
                      <a:ext uri="{FF2B5EF4-FFF2-40B4-BE49-F238E27FC236}">
                        <a16:creationId xmlns:a16="http://schemas.microsoft.com/office/drawing/2014/main" id="{9257ACA9-9C3E-DD1E-3E77-98A5A45C4C4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0B4DFBAD-D21A-58C6-7740-D4877CB71779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53" name="Rectangle 152">
                    <a:extLst>
                      <a:ext uri="{FF2B5EF4-FFF2-40B4-BE49-F238E27FC236}">
                        <a16:creationId xmlns:a16="http://schemas.microsoft.com/office/drawing/2014/main" id="{C2DDE060-75E9-A862-3953-7E53F12560E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8A5FCE07-DC7F-ED2B-5BA7-A0D31C4CBA1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799375" y="1901670"/>
                  <a:ext cx="164051" cy="164649"/>
                  <a:chOff x="1331648" y="987574"/>
                  <a:chExt cx="864072" cy="867220"/>
                </a:xfrm>
              </p:grpSpPr>
              <p:sp>
                <p:nvSpPr>
                  <p:cNvPr id="136" name="Oval 135">
                    <a:extLst>
                      <a:ext uri="{FF2B5EF4-FFF2-40B4-BE49-F238E27FC236}">
                        <a16:creationId xmlns:a16="http://schemas.microsoft.com/office/drawing/2014/main" id="{1874A985-2816-F8BA-084E-8C57FFE2E9F7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26E89E51-39E3-357E-65CA-FCADA14B0D62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36306D3D-7577-B554-3C35-6F8E2492F32D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C50119EF-BE35-4386-F285-976E7BA115BA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0" name="Rectangle 139">
                    <a:extLst>
                      <a:ext uri="{FF2B5EF4-FFF2-40B4-BE49-F238E27FC236}">
                        <a16:creationId xmlns:a16="http://schemas.microsoft.com/office/drawing/2014/main" id="{6D3ECC16-DBF6-7499-DFCC-831C0E7B45DF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69ED0506-AFDC-DC97-F1DF-7D4F4DEDD1C9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2" name="Rectangle 141">
                    <a:extLst>
                      <a:ext uri="{FF2B5EF4-FFF2-40B4-BE49-F238E27FC236}">
                        <a16:creationId xmlns:a16="http://schemas.microsoft.com/office/drawing/2014/main" id="{BD3F33EE-487B-A924-4EC8-64FF91B443D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4AD7BB80-A672-7D3A-9BE9-AFDFF034162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2EBF419E-2345-C2CD-5275-C4E041E2341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10CE3EA9-5757-5969-18F9-03D1913438D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580911" y="2111283"/>
                  <a:ext cx="164051" cy="164649"/>
                  <a:chOff x="1331648" y="987574"/>
                  <a:chExt cx="864072" cy="867220"/>
                </a:xfrm>
              </p:grpSpPr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08A58175-4B3F-E624-A218-A858AF8564BE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55435FEE-CBC7-20D5-DDD6-E1FEC69457D0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0B106471-09A4-C69F-A0F0-9099105D5DB3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7CBDF5C9-9249-0AA9-8312-698FCC889D5F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1F0D71C3-FB3D-2B90-9C61-82F4DE622153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5C47A8C8-1F5E-5EA2-3755-7D8BE69AF7F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3" name="Rectangle 132">
                    <a:extLst>
                      <a:ext uri="{FF2B5EF4-FFF2-40B4-BE49-F238E27FC236}">
                        <a16:creationId xmlns:a16="http://schemas.microsoft.com/office/drawing/2014/main" id="{07F29C91-295B-B0FC-8D2E-B8D1A90A19FE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4" name="Rectangle 133">
                    <a:extLst>
                      <a:ext uri="{FF2B5EF4-FFF2-40B4-BE49-F238E27FC236}">
                        <a16:creationId xmlns:a16="http://schemas.microsoft.com/office/drawing/2014/main" id="{12800616-8B40-3FC4-DF13-5433563E9285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5" name="Rectangle 134">
                    <a:extLst>
                      <a:ext uri="{FF2B5EF4-FFF2-40B4-BE49-F238E27FC236}">
                        <a16:creationId xmlns:a16="http://schemas.microsoft.com/office/drawing/2014/main" id="{7C1009BB-27C8-5600-9B94-B2DF92E0D433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BFC7314C-4A6A-3FA9-213A-84BA29CE4E6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792651" y="2120519"/>
                  <a:ext cx="164051" cy="164649"/>
                  <a:chOff x="1331648" y="987574"/>
                  <a:chExt cx="864072" cy="867220"/>
                </a:xfrm>
              </p:grpSpPr>
              <p:sp>
                <p:nvSpPr>
                  <p:cNvPr id="118" name="Oval 117">
                    <a:extLst>
                      <a:ext uri="{FF2B5EF4-FFF2-40B4-BE49-F238E27FC236}">
                        <a16:creationId xmlns:a16="http://schemas.microsoft.com/office/drawing/2014/main" id="{D3DD16B7-A9B6-52B9-8971-7581DF7AA16A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6B341D02-98F9-D080-552D-F275C239F751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C100FC77-B656-F5DC-27CC-B2DC8024C5FA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1" name="Rectangle 120">
                    <a:extLst>
                      <a:ext uri="{FF2B5EF4-FFF2-40B4-BE49-F238E27FC236}">
                        <a16:creationId xmlns:a16="http://schemas.microsoft.com/office/drawing/2014/main" id="{5FC1B5BE-2913-646D-9EB1-9FBB09A4B45B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2" name="Rectangle 121">
                    <a:extLst>
                      <a:ext uri="{FF2B5EF4-FFF2-40B4-BE49-F238E27FC236}">
                        <a16:creationId xmlns:a16="http://schemas.microsoft.com/office/drawing/2014/main" id="{5F9B0784-E380-ECF8-EE66-DE1928D5EA17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0FB9A5B7-6E95-2F6C-EA25-9440FBEAB1B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9C83F41B-B9A4-70AB-01EA-8EBB815A41A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9ABA961F-7879-1334-F254-AA2D394B7DD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3C0FCA19-3758-7962-0FE6-59B3802A88D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8E59AAA-741B-D58A-7924-0F5A7C05919A}"/>
                </a:ext>
              </a:extLst>
            </p:cNvPr>
            <p:cNvGrpSpPr/>
            <p:nvPr/>
          </p:nvGrpSpPr>
          <p:grpSpPr>
            <a:xfrm>
              <a:off x="7723450" y="2905957"/>
              <a:ext cx="305563" cy="778648"/>
              <a:chOff x="7218765" y="2042327"/>
              <a:chExt cx="305563" cy="778648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0DB536E7-BA28-7507-ED1C-B7ABF5B68A50}"/>
                  </a:ext>
                </a:extLst>
              </p:cNvPr>
              <p:cNvSpPr/>
              <p:nvPr/>
            </p:nvSpPr>
            <p:spPr>
              <a:xfrm>
                <a:off x="7218765" y="2042327"/>
                <a:ext cx="305563" cy="778648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EC444534-D8F8-DB44-20C2-369446519F7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276933" y="2238370"/>
                <a:ext cx="164051" cy="164649"/>
                <a:chOff x="1331648" y="987574"/>
                <a:chExt cx="864072" cy="867220"/>
              </a:xfrm>
            </p:grpSpPr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2E54FFBC-F1B9-7D03-39D3-C1450E5C7C34}"/>
                    </a:ext>
                  </a:extLst>
                </p:cNvPr>
                <p:cNvSpPr/>
                <p:nvPr/>
              </p:nvSpPr>
              <p:spPr>
                <a:xfrm>
                  <a:off x="1403648" y="1059574"/>
                  <a:ext cx="720080" cy="720000"/>
                </a:xfrm>
                <a:prstGeom prst="ellipse">
                  <a:avLst/>
                </a:prstGeom>
                <a:noFill/>
                <a:ln w="19050">
                  <a:solidFill>
                    <a:srgbClr val="FFD37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7789A9C0-C244-AFEF-E3A0-56E16D0B77B6}"/>
                    </a:ext>
                  </a:extLst>
                </p:cNvPr>
                <p:cNvSpPr/>
                <p:nvPr/>
              </p:nvSpPr>
              <p:spPr>
                <a:xfrm>
                  <a:off x="1691688" y="98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03CFB31D-45FE-DCE1-B2B8-C5B0B4119200}"/>
                    </a:ext>
                  </a:extLst>
                </p:cNvPr>
                <p:cNvSpPr/>
                <p:nvPr/>
              </p:nvSpPr>
              <p:spPr>
                <a:xfrm>
                  <a:off x="1699601" y="171079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821E8A75-1543-CE4F-47A6-B4BD6CB20986}"/>
                    </a:ext>
                  </a:extLst>
                </p:cNvPr>
                <p:cNvSpPr/>
                <p:nvPr/>
              </p:nvSpPr>
              <p:spPr>
                <a:xfrm>
                  <a:off x="2051720" y="134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3DF81F8D-B964-D5E9-1263-7CDDA5611756}"/>
                    </a:ext>
                  </a:extLst>
                </p:cNvPr>
                <p:cNvSpPr/>
                <p:nvPr/>
              </p:nvSpPr>
              <p:spPr>
                <a:xfrm>
                  <a:off x="1331648" y="134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61277E48-E5CA-257C-CF3F-F3474BE3BA7D}"/>
                    </a:ext>
                  </a:extLst>
                </p:cNvPr>
                <p:cNvSpPr/>
                <p:nvPr/>
              </p:nvSpPr>
              <p:spPr>
                <a:xfrm rot="2724190">
                  <a:off x="1949899" y="1089372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BB5397B8-76DC-C5EE-93A5-44E8FB31AF26}"/>
                    </a:ext>
                  </a:extLst>
                </p:cNvPr>
                <p:cNvSpPr/>
                <p:nvPr/>
              </p:nvSpPr>
              <p:spPr>
                <a:xfrm rot="2724190">
                  <a:off x="1433468" y="1605753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A561407C-9FD0-AF8B-A0C4-E93135DC7D84}"/>
                    </a:ext>
                  </a:extLst>
                </p:cNvPr>
                <p:cNvSpPr/>
                <p:nvPr/>
              </p:nvSpPr>
              <p:spPr>
                <a:xfrm rot="2724190">
                  <a:off x="1979719" y="1605753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78219695-AE23-F371-556A-BDDC7419046B}"/>
                    </a:ext>
                  </a:extLst>
                </p:cNvPr>
                <p:cNvSpPr/>
                <p:nvPr/>
              </p:nvSpPr>
              <p:spPr>
                <a:xfrm rot="2724190">
                  <a:off x="1437466" y="10859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3258CFC5-49E4-DE89-B44F-245E2A66141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276933" y="2453906"/>
                <a:ext cx="164051" cy="164649"/>
                <a:chOff x="1331648" y="987574"/>
                <a:chExt cx="864072" cy="867220"/>
              </a:xfrm>
            </p:grpSpPr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3123E5F7-4707-4A17-B317-1DE3A51DDDCD}"/>
                    </a:ext>
                  </a:extLst>
                </p:cNvPr>
                <p:cNvSpPr/>
                <p:nvPr/>
              </p:nvSpPr>
              <p:spPr>
                <a:xfrm>
                  <a:off x="1403648" y="1059574"/>
                  <a:ext cx="720080" cy="720000"/>
                </a:xfrm>
                <a:prstGeom prst="ellipse">
                  <a:avLst/>
                </a:prstGeom>
                <a:noFill/>
                <a:ln w="19050">
                  <a:solidFill>
                    <a:srgbClr val="FFD37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F10E7D64-5697-B29D-4C96-AEAFFD223E86}"/>
                    </a:ext>
                  </a:extLst>
                </p:cNvPr>
                <p:cNvSpPr/>
                <p:nvPr/>
              </p:nvSpPr>
              <p:spPr>
                <a:xfrm>
                  <a:off x="1691688" y="98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2652CA25-D0E4-A46B-AD7A-B3AE907C3583}"/>
                    </a:ext>
                  </a:extLst>
                </p:cNvPr>
                <p:cNvSpPr/>
                <p:nvPr/>
              </p:nvSpPr>
              <p:spPr>
                <a:xfrm>
                  <a:off x="1699601" y="171079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1AD547B0-1AED-B0AB-2F55-1498C073C83B}"/>
                    </a:ext>
                  </a:extLst>
                </p:cNvPr>
                <p:cNvSpPr/>
                <p:nvPr/>
              </p:nvSpPr>
              <p:spPr>
                <a:xfrm>
                  <a:off x="2051720" y="134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E8363E10-8012-107A-A169-933DFAB30096}"/>
                    </a:ext>
                  </a:extLst>
                </p:cNvPr>
                <p:cNvSpPr/>
                <p:nvPr/>
              </p:nvSpPr>
              <p:spPr>
                <a:xfrm>
                  <a:off x="1331648" y="134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2E1480D4-5E15-1786-3B5E-CA48053BC111}"/>
                    </a:ext>
                  </a:extLst>
                </p:cNvPr>
                <p:cNvSpPr/>
                <p:nvPr/>
              </p:nvSpPr>
              <p:spPr>
                <a:xfrm rot="2724190">
                  <a:off x="1949899" y="1089372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72EB089F-2E0D-0EF5-E50C-FBDD9ACC34DA}"/>
                    </a:ext>
                  </a:extLst>
                </p:cNvPr>
                <p:cNvSpPr/>
                <p:nvPr/>
              </p:nvSpPr>
              <p:spPr>
                <a:xfrm rot="2724190">
                  <a:off x="1433468" y="1605753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F64CE348-7179-2091-A2AB-99F998CB5750}"/>
                    </a:ext>
                  </a:extLst>
                </p:cNvPr>
                <p:cNvSpPr/>
                <p:nvPr/>
              </p:nvSpPr>
              <p:spPr>
                <a:xfrm rot="2724190">
                  <a:off x="1979719" y="1605753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A81380B7-7AB5-ECA6-A78B-2FA53582D005}"/>
                    </a:ext>
                  </a:extLst>
                </p:cNvPr>
                <p:cNvSpPr/>
                <p:nvPr/>
              </p:nvSpPr>
              <p:spPr>
                <a:xfrm rot="2724190">
                  <a:off x="1437466" y="10859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</p:grp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890F0E0-A572-43DF-62C3-DD68CC0DFEEC}"/>
                </a:ext>
              </a:extLst>
            </p:cNvPr>
            <p:cNvCxnSpPr>
              <a:cxnSpLocks/>
              <a:stCxn id="154" idx="3"/>
            </p:cNvCxnSpPr>
            <p:nvPr/>
          </p:nvCxnSpPr>
          <p:spPr>
            <a:xfrm>
              <a:off x="5625727" y="2925618"/>
              <a:ext cx="240328" cy="258905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8607A37-6826-E017-CF81-086ADF075776}"/>
                </a:ext>
              </a:extLst>
            </p:cNvPr>
            <p:cNvCxnSpPr>
              <a:cxnSpLocks/>
            </p:cNvCxnSpPr>
            <p:nvPr/>
          </p:nvCxnSpPr>
          <p:spPr>
            <a:xfrm>
              <a:off x="6338687" y="3295281"/>
              <a:ext cx="281642" cy="1155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32F31F9-0F4F-8592-638D-52F2CFBB15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52823" y="3295281"/>
              <a:ext cx="270627" cy="1155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0B61C8D-8C14-6E79-9284-6D6CBFC410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9013" y="3281288"/>
              <a:ext cx="273343" cy="1399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E884EC2-51DC-2FC4-D6DA-94C5BC6247F8}"/>
                </a:ext>
              </a:extLst>
            </p:cNvPr>
            <p:cNvSpPr/>
            <p:nvPr/>
          </p:nvSpPr>
          <p:spPr>
            <a:xfrm>
              <a:off x="3421458" y="3800774"/>
              <a:ext cx="560668" cy="312407"/>
            </a:xfrm>
            <a:prstGeom prst="rect">
              <a:avLst/>
            </a:prstGeom>
            <a:solidFill>
              <a:srgbClr val="CBE4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2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Copy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F4BA9D4-B9A8-37CF-D3FC-E9F98F6279B2}"/>
                </a:ext>
              </a:extLst>
            </p:cNvPr>
            <p:cNvGrpSpPr/>
            <p:nvPr/>
          </p:nvGrpSpPr>
          <p:grpSpPr>
            <a:xfrm>
              <a:off x="1674778" y="3355467"/>
              <a:ext cx="826696" cy="778647"/>
              <a:chOff x="5532421" y="3439628"/>
              <a:chExt cx="826696" cy="778647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CAE7E2D0-A6FC-BAE9-8A3E-A514ECEAF3A7}"/>
                  </a:ext>
                </a:extLst>
              </p:cNvPr>
              <p:cNvSpPr/>
              <p:nvPr/>
            </p:nvSpPr>
            <p:spPr>
              <a:xfrm>
                <a:off x="5532421" y="3439628"/>
                <a:ext cx="826696" cy="778647"/>
              </a:xfrm>
              <a:prstGeom prst="rect">
                <a:avLst/>
              </a:prstGeom>
              <a:solidFill>
                <a:srgbClr val="BC72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4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Client 2</a:t>
                </a:r>
              </a:p>
            </p:txBody>
          </p:sp>
          <p:sp>
            <p:nvSpPr>
              <p:cNvPr id="90" name="AutoShape 29">
                <a:extLst>
                  <a:ext uri="{FF2B5EF4-FFF2-40B4-BE49-F238E27FC236}">
                    <a16:creationId xmlns:a16="http://schemas.microsoft.com/office/drawing/2014/main" id="{8F16CE36-50DF-319C-B0D4-7D21B4411B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7662" y="3775752"/>
                <a:ext cx="176213" cy="325438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21CF516-B6F1-1B7A-A2E8-555C6D0B1FD0}"/>
                </a:ext>
              </a:extLst>
            </p:cNvPr>
            <p:cNvCxnSpPr>
              <a:cxnSpLocks/>
            </p:cNvCxnSpPr>
            <p:nvPr/>
          </p:nvCxnSpPr>
          <p:spPr>
            <a:xfrm>
              <a:off x="3982126" y="3941137"/>
              <a:ext cx="20800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032DCAC-03C9-6975-0572-92F44C5EC892}"/>
                </a:ext>
              </a:extLst>
            </p:cNvPr>
            <p:cNvCxnSpPr>
              <a:cxnSpLocks/>
            </p:cNvCxnSpPr>
            <p:nvPr/>
          </p:nvCxnSpPr>
          <p:spPr>
            <a:xfrm>
              <a:off x="3206009" y="3954968"/>
              <a:ext cx="21544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F6D7363-BF29-435E-7FCC-8506C94B11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5347" y="3938346"/>
              <a:ext cx="207930" cy="849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1A368E0-598B-5649-3FCA-768BA04A526E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4690622" y="3695388"/>
              <a:ext cx="219237" cy="242958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4F135DD-8333-531B-2FE6-55D40B0F02AA}"/>
                </a:ext>
              </a:extLst>
            </p:cNvPr>
            <p:cNvSpPr/>
            <p:nvPr/>
          </p:nvSpPr>
          <p:spPr>
            <a:xfrm>
              <a:off x="3430792" y="2892817"/>
              <a:ext cx="560668" cy="334379"/>
            </a:xfrm>
            <a:prstGeom prst="rect">
              <a:avLst/>
            </a:prstGeom>
            <a:solidFill>
              <a:srgbClr val="CBE4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2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Copy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170BB90-D34A-FA64-23FB-FBC8C9A3573E}"/>
                </a:ext>
              </a:extLst>
            </p:cNvPr>
            <p:cNvGrpSpPr/>
            <p:nvPr/>
          </p:nvGrpSpPr>
          <p:grpSpPr>
            <a:xfrm>
              <a:off x="1677660" y="2457042"/>
              <a:ext cx="826696" cy="778647"/>
              <a:chOff x="5532421" y="3439628"/>
              <a:chExt cx="826696" cy="778647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36C80BB0-417F-F1F3-D50F-29C7740A749E}"/>
                  </a:ext>
                </a:extLst>
              </p:cNvPr>
              <p:cNvSpPr/>
              <p:nvPr/>
            </p:nvSpPr>
            <p:spPr>
              <a:xfrm>
                <a:off x="5532421" y="3439628"/>
                <a:ext cx="826696" cy="778647"/>
              </a:xfrm>
              <a:prstGeom prst="rect">
                <a:avLst/>
              </a:prstGeom>
              <a:solidFill>
                <a:srgbClr val="BC72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4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Client 1</a:t>
                </a:r>
              </a:p>
            </p:txBody>
          </p:sp>
          <p:sp>
            <p:nvSpPr>
              <p:cNvPr id="88" name="AutoShape 29">
                <a:extLst>
                  <a:ext uri="{FF2B5EF4-FFF2-40B4-BE49-F238E27FC236}">
                    <a16:creationId xmlns:a16="http://schemas.microsoft.com/office/drawing/2014/main" id="{DD91DDCB-1A27-2066-DF7E-BC937C6ED6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7662" y="3775752"/>
                <a:ext cx="176213" cy="325438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AFE287F-7D64-E8B3-F3BB-0898EFE05429}"/>
                </a:ext>
              </a:extLst>
            </p:cNvPr>
            <p:cNvGrpSpPr/>
            <p:nvPr/>
          </p:nvGrpSpPr>
          <p:grpSpPr>
            <a:xfrm>
              <a:off x="2693932" y="2907113"/>
              <a:ext cx="504000" cy="312410"/>
              <a:chOff x="1851833" y="2470059"/>
              <a:chExt cx="504000" cy="312410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7D33BE1-E916-AB55-2896-D7B354C91A94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BBBB568B-CD4F-33C1-4C8A-DBE26BD78E6E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11267DFA-782F-B45C-F7A9-DE875ED6035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78" name="Oval 77">
                    <a:extLst>
                      <a:ext uri="{FF2B5EF4-FFF2-40B4-BE49-F238E27FC236}">
                        <a16:creationId xmlns:a16="http://schemas.microsoft.com/office/drawing/2014/main" id="{0E616483-A603-5CD1-2766-172CD8E45559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EE40522A-B2F2-7DE5-3F3C-B8C4C6EDFE2F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AE880B32-5E91-D326-DFD3-7AD730F04D49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16B98811-EE47-50FE-13F6-C7BC9F049168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3EC6D5A9-26C9-72D1-B3BD-04BBDA1F41FE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2354AFA6-FEB0-27E5-52E1-16C8719EBF5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6EFB0EA1-E810-78E2-9B87-C8284FEA31A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06662587-3EB3-12BC-FD20-1F20BB8004A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C497B9F0-1289-3E4E-2A35-190D21AEBD0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1FA3D2D2-19B7-70E4-CA81-AEA6AA37BC3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69" name="Oval 68">
                    <a:extLst>
                      <a:ext uri="{FF2B5EF4-FFF2-40B4-BE49-F238E27FC236}">
                        <a16:creationId xmlns:a16="http://schemas.microsoft.com/office/drawing/2014/main" id="{FA5616D3-7104-C93D-8666-123517194140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B9B6E3C1-1894-70D4-3476-D188D6884052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1F029967-5BE1-E1E2-7541-53A50486CEB7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2F1C44E2-EF35-AD70-88E1-2F5D02C0E210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1E204AE8-C431-CD59-0C9F-7123368DBE5C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F23EBEBF-B7FD-61A0-D0ED-F950827F157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92982E9C-224F-EAC7-A2E3-0C8272F80BD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0FBDD3FA-FBC9-BC8D-A11E-0DE523631E9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08F1D7D7-C595-2B3F-E3B0-0EC25B1C339F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A3B148B-CF69-0F87-0138-7D9818F5226F}"/>
                </a:ext>
              </a:extLst>
            </p:cNvPr>
            <p:cNvCxnSpPr>
              <a:cxnSpLocks/>
            </p:cNvCxnSpPr>
            <p:nvPr/>
          </p:nvCxnSpPr>
          <p:spPr>
            <a:xfrm>
              <a:off x="3991460" y="3034158"/>
              <a:ext cx="20800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98B2C8C-8284-8CEB-867C-304814BE9BE0}"/>
                </a:ext>
              </a:extLst>
            </p:cNvPr>
            <p:cNvCxnSpPr>
              <a:cxnSpLocks/>
            </p:cNvCxnSpPr>
            <p:nvPr/>
          </p:nvCxnSpPr>
          <p:spPr>
            <a:xfrm>
              <a:off x="3215343" y="3053649"/>
              <a:ext cx="21544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26C5E2C-331B-EB84-44B0-C6A33FAF36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7651" y="3040099"/>
              <a:ext cx="207930" cy="849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7FA8C86-10ED-C051-53AA-A1E1D852927E}"/>
                </a:ext>
              </a:extLst>
            </p:cNvPr>
            <p:cNvCxnSpPr>
              <a:cxnSpLocks/>
              <a:stCxn id="154" idx="1"/>
            </p:cNvCxnSpPr>
            <p:nvPr/>
          </p:nvCxnSpPr>
          <p:spPr>
            <a:xfrm flipH="1" flipV="1">
              <a:off x="4676237" y="2719317"/>
              <a:ext cx="229413" cy="206301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AutoShape 29">
              <a:extLst>
                <a:ext uri="{FF2B5EF4-FFF2-40B4-BE49-F238E27FC236}">
                  <a16:creationId xmlns:a16="http://schemas.microsoft.com/office/drawing/2014/main" id="{A2F2AA7D-4B22-28C4-6ECD-B6A00AC8D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6497" y="3477558"/>
              <a:ext cx="72707" cy="259300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41 w 117"/>
                <a:gd name="T5" fmla="*/ 0 h 243"/>
                <a:gd name="T6" fmla="*/ 78 w 117"/>
                <a:gd name="T7" fmla="*/ 17 h 243"/>
                <a:gd name="T8" fmla="*/ 59 w 117"/>
                <a:gd name="T9" fmla="*/ 40 h 243"/>
                <a:gd name="T10" fmla="*/ 67 w 117"/>
                <a:gd name="T11" fmla="*/ 56 h 243"/>
                <a:gd name="T12" fmla="*/ 38 w 117"/>
                <a:gd name="T13" fmla="*/ 63 h 243"/>
                <a:gd name="T14" fmla="*/ 63 w 117"/>
                <a:gd name="T15" fmla="*/ 79 h 243"/>
                <a:gd name="T16" fmla="*/ 47 w 117"/>
                <a:gd name="T17" fmla="*/ 86 h 243"/>
                <a:gd name="T18" fmla="*/ 0 w 117"/>
                <a:gd name="T19" fmla="*/ 0 h 243"/>
                <a:gd name="T20" fmla="*/ 117 w 117"/>
                <a:gd name="T21" fmla="*/ 243 h 243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17" h="243">
                  <a:moveTo>
                    <a:pt x="58" y="0"/>
                  </a:moveTo>
                  <a:cubicBezTo>
                    <a:pt x="0" y="39"/>
                    <a:pt x="77" y="40"/>
                    <a:pt x="106" y="48"/>
                  </a:cubicBezTo>
                  <a:cubicBezTo>
                    <a:pt x="117" y="93"/>
                    <a:pt x="102" y="72"/>
                    <a:pt x="79" y="109"/>
                  </a:cubicBezTo>
                  <a:cubicBezTo>
                    <a:pt x="85" y="117"/>
                    <a:pt x="113" y="141"/>
                    <a:pt x="92" y="157"/>
                  </a:cubicBezTo>
                  <a:cubicBezTo>
                    <a:pt x="80" y="165"/>
                    <a:pt x="51" y="171"/>
                    <a:pt x="51" y="171"/>
                  </a:cubicBezTo>
                  <a:cubicBezTo>
                    <a:pt x="40" y="205"/>
                    <a:pt x="53" y="210"/>
                    <a:pt x="86" y="219"/>
                  </a:cubicBezTo>
                  <a:cubicBezTo>
                    <a:pt x="77" y="243"/>
                    <a:pt x="86" y="239"/>
                    <a:pt x="65" y="239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AU" sz="1600" u="sng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69637A6-085F-83EC-F539-36F9BDE21B9A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V="1">
              <a:off x="5629936" y="3441689"/>
              <a:ext cx="222045" cy="253699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FC0C2BB-6BCC-2D37-9827-12F9246C1B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60982" y="3008393"/>
              <a:ext cx="242439" cy="675757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FD617EC-AB5E-C647-EABF-10759AB7CC06}"/>
                </a:ext>
              </a:extLst>
            </p:cNvPr>
            <p:cNvCxnSpPr>
              <a:cxnSpLocks/>
              <a:endCxn id="154" idx="1"/>
            </p:cNvCxnSpPr>
            <p:nvPr/>
          </p:nvCxnSpPr>
          <p:spPr>
            <a:xfrm flipV="1">
              <a:off x="4656491" y="2925618"/>
              <a:ext cx="249159" cy="646211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564F433-E7EE-0ABB-2057-CC50202A090C}"/>
                </a:ext>
              </a:extLst>
            </p:cNvPr>
            <p:cNvGrpSpPr/>
            <p:nvPr/>
          </p:nvGrpSpPr>
          <p:grpSpPr>
            <a:xfrm>
              <a:off x="4188146" y="2499580"/>
              <a:ext cx="504000" cy="312410"/>
              <a:chOff x="1851833" y="2470059"/>
              <a:chExt cx="504000" cy="312410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6385353A-7C1C-B770-BB29-8FC074451911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5907704E-BC4C-2302-CBC6-747E9BE0FFBF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233904E6-1542-1A0E-9039-150769D82F1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7F200A8A-6DA4-EB2E-D98E-8F0C9153CD9F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57074BB7-7507-AB1F-4AB2-5D4DA1D6D4FC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7AFAE22A-777F-B0D4-F2C4-974D38A978A1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4ABB048B-4B68-7AF2-68C4-DC5EA775E539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6E51A4F9-AB9A-39A8-8851-A65320B9EA41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220A2F4E-D023-C7F0-440E-DE07A24AAA1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C2243962-C46E-EB52-74C7-5F465B3B4D8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F252C2DF-05FD-23E0-7B67-2C76A4CB01D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3319F343-87F7-B183-6541-A8AC58E2A9A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6A4F2430-6B5B-194F-42EC-A5AFFD10ADE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F6D15B25-0C4B-5571-3D52-8E41A93AD8A2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CE18A108-F69E-CEC0-0BB7-E065EC6D1541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DE4B0F8C-176C-CEE6-24BA-E91C9277BDD9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A67D0579-10B0-489C-A943-57926A9130B7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C467527C-5797-F2B5-A737-D34C186F8609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8BCDF949-3EC4-8344-A787-55DD2C5E249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03DED774-3EDD-9C1B-4782-56F3654D50D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134AEC51-F3CE-5CE9-7B3B-2294C9570FC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9A285965-929A-2E3A-7875-25E2FDD4FD95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sp>
          <p:nvSpPr>
            <p:cNvPr id="41" name="AutoShape 29">
              <a:extLst>
                <a:ext uri="{FF2B5EF4-FFF2-40B4-BE49-F238E27FC236}">
                  <a16:creationId xmlns:a16="http://schemas.microsoft.com/office/drawing/2014/main" id="{2832DE2D-286D-98C2-E6FD-4D77FD9C8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4249" y="2943538"/>
              <a:ext cx="72707" cy="259300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41 w 117"/>
                <a:gd name="T5" fmla="*/ 0 h 243"/>
                <a:gd name="T6" fmla="*/ 78 w 117"/>
                <a:gd name="T7" fmla="*/ 17 h 243"/>
                <a:gd name="T8" fmla="*/ 59 w 117"/>
                <a:gd name="T9" fmla="*/ 40 h 243"/>
                <a:gd name="T10" fmla="*/ 67 w 117"/>
                <a:gd name="T11" fmla="*/ 56 h 243"/>
                <a:gd name="T12" fmla="*/ 38 w 117"/>
                <a:gd name="T13" fmla="*/ 63 h 243"/>
                <a:gd name="T14" fmla="*/ 63 w 117"/>
                <a:gd name="T15" fmla="*/ 79 h 243"/>
                <a:gd name="T16" fmla="*/ 47 w 117"/>
                <a:gd name="T17" fmla="*/ 86 h 243"/>
                <a:gd name="T18" fmla="*/ 0 w 117"/>
                <a:gd name="T19" fmla="*/ 0 h 243"/>
                <a:gd name="T20" fmla="*/ 117 w 117"/>
                <a:gd name="T21" fmla="*/ 243 h 243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17" h="243">
                  <a:moveTo>
                    <a:pt x="58" y="0"/>
                  </a:moveTo>
                  <a:cubicBezTo>
                    <a:pt x="0" y="39"/>
                    <a:pt x="77" y="40"/>
                    <a:pt x="106" y="48"/>
                  </a:cubicBezTo>
                  <a:cubicBezTo>
                    <a:pt x="117" y="93"/>
                    <a:pt x="102" y="72"/>
                    <a:pt x="79" y="109"/>
                  </a:cubicBezTo>
                  <a:cubicBezTo>
                    <a:pt x="85" y="117"/>
                    <a:pt x="113" y="141"/>
                    <a:pt x="92" y="157"/>
                  </a:cubicBezTo>
                  <a:cubicBezTo>
                    <a:pt x="80" y="165"/>
                    <a:pt x="51" y="171"/>
                    <a:pt x="51" y="171"/>
                  </a:cubicBezTo>
                  <a:cubicBezTo>
                    <a:pt x="40" y="205"/>
                    <a:pt x="53" y="210"/>
                    <a:pt x="86" y="219"/>
                  </a:cubicBezTo>
                  <a:cubicBezTo>
                    <a:pt x="77" y="243"/>
                    <a:pt x="86" y="239"/>
                    <a:pt x="65" y="239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AU" sz="1600" u="sng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2" name="AutoShape 29">
              <a:extLst>
                <a:ext uri="{FF2B5EF4-FFF2-40B4-BE49-F238E27FC236}">
                  <a16:creationId xmlns:a16="http://schemas.microsoft.com/office/drawing/2014/main" id="{1A066EF0-FE61-30F0-D5F6-36A7EDE65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7600" y="3836545"/>
              <a:ext cx="72707" cy="259300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41 w 117"/>
                <a:gd name="T5" fmla="*/ 0 h 243"/>
                <a:gd name="T6" fmla="*/ 78 w 117"/>
                <a:gd name="T7" fmla="*/ 17 h 243"/>
                <a:gd name="T8" fmla="*/ 59 w 117"/>
                <a:gd name="T9" fmla="*/ 40 h 243"/>
                <a:gd name="T10" fmla="*/ 67 w 117"/>
                <a:gd name="T11" fmla="*/ 56 h 243"/>
                <a:gd name="T12" fmla="*/ 38 w 117"/>
                <a:gd name="T13" fmla="*/ 63 h 243"/>
                <a:gd name="T14" fmla="*/ 63 w 117"/>
                <a:gd name="T15" fmla="*/ 79 h 243"/>
                <a:gd name="T16" fmla="*/ 47 w 117"/>
                <a:gd name="T17" fmla="*/ 86 h 243"/>
                <a:gd name="T18" fmla="*/ 0 w 117"/>
                <a:gd name="T19" fmla="*/ 0 h 243"/>
                <a:gd name="T20" fmla="*/ 117 w 117"/>
                <a:gd name="T21" fmla="*/ 243 h 243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17" h="243">
                  <a:moveTo>
                    <a:pt x="58" y="0"/>
                  </a:moveTo>
                  <a:cubicBezTo>
                    <a:pt x="0" y="39"/>
                    <a:pt x="77" y="40"/>
                    <a:pt x="106" y="48"/>
                  </a:cubicBezTo>
                  <a:cubicBezTo>
                    <a:pt x="117" y="93"/>
                    <a:pt x="102" y="72"/>
                    <a:pt x="79" y="109"/>
                  </a:cubicBezTo>
                  <a:cubicBezTo>
                    <a:pt x="85" y="117"/>
                    <a:pt x="113" y="141"/>
                    <a:pt x="92" y="157"/>
                  </a:cubicBezTo>
                  <a:cubicBezTo>
                    <a:pt x="80" y="165"/>
                    <a:pt x="51" y="171"/>
                    <a:pt x="51" y="171"/>
                  </a:cubicBezTo>
                  <a:cubicBezTo>
                    <a:pt x="40" y="205"/>
                    <a:pt x="53" y="210"/>
                    <a:pt x="86" y="219"/>
                  </a:cubicBezTo>
                  <a:cubicBezTo>
                    <a:pt x="77" y="243"/>
                    <a:pt x="86" y="239"/>
                    <a:pt x="65" y="239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AU" sz="1600" u="sng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43C54B3-AA48-1C0E-3F14-65C7C67E252D}"/>
                </a:ext>
              </a:extLst>
            </p:cNvPr>
            <p:cNvGrpSpPr/>
            <p:nvPr/>
          </p:nvGrpSpPr>
          <p:grpSpPr>
            <a:xfrm>
              <a:off x="2704150" y="3424839"/>
              <a:ext cx="504000" cy="312410"/>
              <a:chOff x="1851833" y="2470059"/>
              <a:chExt cx="504000" cy="31241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650A606-8823-8F3A-B0BA-2C4B3A052E12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E92C2979-1011-AFBD-AF7D-96E9AB5DF46C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246" name="Group 245">
                  <a:extLst>
                    <a:ext uri="{FF2B5EF4-FFF2-40B4-BE49-F238E27FC236}">
                      <a16:creationId xmlns:a16="http://schemas.microsoft.com/office/drawing/2014/main" id="{D131F2FD-5E96-9BDD-8326-94B53B24753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257" name="Oval 256">
                    <a:extLst>
                      <a:ext uri="{FF2B5EF4-FFF2-40B4-BE49-F238E27FC236}">
                        <a16:creationId xmlns:a16="http://schemas.microsoft.com/office/drawing/2014/main" id="{A2A56D3A-E5EF-8A8C-96FA-39B34A2B9B9E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58" name="Rectangle 257">
                    <a:extLst>
                      <a:ext uri="{FF2B5EF4-FFF2-40B4-BE49-F238E27FC236}">
                        <a16:creationId xmlns:a16="http://schemas.microsoft.com/office/drawing/2014/main" id="{4D8BBA49-0ED4-8606-C8BD-C5628115A43A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9" name="Rectangle 258">
                    <a:extLst>
                      <a:ext uri="{FF2B5EF4-FFF2-40B4-BE49-F238E27FC236}">
                        <a16:creationId xmlns:a16="http://schemas.microsoft.com/office/drawing/2014/main" id="{09BA2355-D49A-7917-D49D-953318346916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0" name="Rectangle 259">
                    <a:extLst>
                      <a:ext uri="{FF2B5EF4-FFF2-40B4-BE49-F238E27FC236}">
                        <a16:creationId xmlns:a16="http://schemas.microsoft.com/office/drawing/2014/main" id="{C5123B5E-8F24-D9AA-5CBC-601C8C7A8D64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1" name="Rectangle 260">
                    <a:extLst>
                      <a:ext uri="{FF2B5EF4-FFF2-40B4-BE49-F238E27FC236}">
                        <a16:creationId xmlns:a16="http://schemas.microsoft.com/office/drawing/2014/main" id="{B75BF6CF-3DC5-2952-9D76-87D266D0A6C5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2" name="Rectangle 261">
                    <a:extLst>
                      <a:ext uri="{FF2B5EF4-FFF2-40B4-BE49-F238E27FC236}">
                        <a16:creationId xmlns:a16="http://schemas.microsoft.com/office/drawing/2014/main" id="{3C759CAC-31D5-8380-F0F3-00EBFB9EECE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3" name="Rectangle 262">
                    <a:extLst>
                      <a:ext uri="{FF2B5EF4-FFF2-40B4-BE49-F238E27FC236}">
                        <a16:creationId xmlns:a16="http://schemas.microsoft.com/office/drawing/2014/main" id="{36540486-754A-175F-D85A-B88E1EB64DE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4" name="Rectangle 263">
                    <a:extLst>
                      <a:ext uri="{FF2B5EF4-FFF2-40B4-BE49-F238E27FC236}">
                        <a16:creationId xmlns:a16="http://schemas.microsoft.com/office/drawing/2014/main" id="{FDFF4419-9A32-F144-4815-76DDF7A05D8E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5" name="Rectangle 264">
                    <a:extLst>
                      <a:ext uri="{FF2B5EF4-FFF2-40B4-BE49-F238E27FC236}">
                        <a16:creationId xmlns:a16="http://schemas.microsoft.com/office/drawing/2014/main" id="{796B658F-D118-7011-C99D-6C3975A8C10E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47" name="Group 246">
                  <a:extLst>
                    <a:ext uri="{FF2B5EF4-FFF2-40B4-BE49-F238E27FC236}">
                      <a16:creationId xmlns:a16="http://schemas.microsoft.com/office/drawing/2014/main" id="{46C650B8-BAB9-914E-0F24-8182488B964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248" name="Oval 247">
                    <a:extLst>
                      <a:ext uri="{FF2B5EF4-FFF2-40B4-BE49-F238E27FC236}">
                        <a16:creationId xmlns:a16="http://schemas.microsoft.com/office/drawing/2014/main" id="{9C6AD175-6F7F-DA2E-8857-702A8A908A98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49" name="Rectangle 248">
                    <a:extLst>
                      <a:ext uri="{FF2B5EF4-FFF2-40B4-BE49-F238E27FC236}">
                        <a16:creationId xmlns:a16="http://schemas.microsoft.com/office/drawing/2014/main" id="{FB082988-2A80-9E41-37DB-BA7FFAA62567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50" name="Rectangle 249">
                    <a:extLst>
                      <a:ext uri="{FF2B5EF4-FFF2-40B4-BE49-F238E27FC236}">
                        <a16:creationId xmlns:a16="http://schemas.microsoft.com/office/drawing/2014/main" id="{7CDC7F94-2179-7372-84F6-2F2D6BDE674E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51" name="Rectangle 250">
                    <a:extLst>
                      <a:ext uri="{FF2B5EF4-FFF2-40B4-BE49-F238E27FC236}">
                        <a16:creationId xmlns:a16="http://schemas.microsoft.com/office/drawing/2014/main" id="{75B85449-9D66-E90F-F55E-5704908C08B9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52" name="Rectangle 251">
                    <a:extLst>
                      <a:ext uri="{FF2B5EF4-FFF2-40B4-BE49-F238E27FC236}">
                        <a16:creationId xmlns:a16="http://schemas.microsoft.com/office/drawing/2014/main" id="{09C7A1B4-A431-6720-ADC9-DE42EEF250F1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53" name="Rectangle 252">
                    <a:extLst>
                      <a:ext uri="{FF2B5EF4-FFF2-40B4-BE49-F238E27FC236}">
                        <a16:creationId xmlns:a16="http://schemas.microsoft.com/office/drawing/2014/main" id="{07228C5B-1046-1751-A604-4775AC594A4E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54" name="Rectangle 253">
                    <a:extLst>
                      <a:ext uri="{FF2B5EF4-FFF2-40B4-BE49-F238E27FC236}">
                        <a16:creationId xmlns:a16="http://schemas.microsoft.com/office/drawing/2014/main" id="{0F210B9C-48B3-F018-EC8C-91D52905239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55" name="Rectangle 254">
                    <a:extLst>
                      <a:ext uri="{FF2B5EF4-FFF2-40B4-BE49-F238E27FC236}">
                        <a16:creationId xmlns:a16="http://schemas.microsoft.com/office/drawing/2014/main" id="{45445B1D-566A-1B92-9C52-230693617C2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56" name="Rectangle 255">
                    <a:extLst>
                      <a:ext uri="{FF2B5EF4-FFF2-40B4-BE49-F238E27FC236}">
                        <a16:creationId xmlns:a16="http://schemas.microsoft.com/office/drawing/2014/main" id="{E0398363-DE1C-9168-278D-9A4B29802A0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97637DDC-9698-F69A-571A-6CD2AEE03FD9}"/>
                </a:ext>
              </a:extLst>
            </p:cNvPr>
            <p:cNvSpPr/>
            <p:nvPr/>
          </p:nvSpPr>
          <p:spPr>
            <a:xfrm>
              <a:off x="3421036" y="3419602"/>
              <a:ext cx="560668" cy="312407"/>
            </a:xfrm>
            <a:prstGeom prst="rect">
              <a:avLst/>
            </a:prstGeom>
            <a:solidFill>
              <a:srgbClr val="CBE4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2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Copy</a:t>
              </a:r>
            </a:p>
          </p:txBody>
        </p:sp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97148F67-C100-C08B-9096-D7A465DB371D}"/>
                </a:ext>
              </a:extLst>
            </p:cNvPr>
            <p:cNvCxnSpPr>
              <a:cxnSpLocks/>
            </p:cNvCxnSpPr>
            <p:nvPr/>
          </p:nvCxnSpPr>
          <p:spPr>
            <a:xfrm>
              <a:off x="3205587" y="3573796"/>
              <a:ext cx="21544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AutoShape 29">
              <a:extLst>
                <a:ext uri="{FF2B5EF4-FFF2-40B4-BE49-F238E27FC236}">
                  <a16:creationId xmlns:a16="http://schemas.microsoft.com/office/drawing/2014/main" id="{6E12FD7E-3E7D-6B7A-3F4B-DBBB7856AB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7178" y="3455373"/>
              <a:ext cx="72707" cy="259300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41 w 117"/>
                <a:gd name="T5" fmla="*/ 0 h 243"/>
                <a:gd name="T6" fmla="*/ 78 w 117"/>
                <a:gd name="T7" fmla="*/ 17 h 243"/>
                <a:gd name="T8" fmla="*/ 59 w 117"/>
                <a:gd name="T9" fmla="*/ 40 h 243"/>
                <a:gd name="T10" fmla="*/ 67 w 117"/>
                <a:gd name="T11" fmla="*/ 56 h 243"/>
                <a:gd name="T12" fmla="*/ 38 w 117"/>
                <a:gd name="T13" fmla="*/ 63 h 243"/>
                <a:gd name="T14" fmla="*/ 63 w 117"/>
                <a:gd name="T15" fmla="*/ 79 h 243"/>
                <a:gd name="T16" fmla="*/ 47 w 117"/>
                <a:gd name="T17" fmla="*/ 86 h 243"/>
                <a:gd name="T18" fmla="*/ 0 w 117"/>
                <a:gd name="T19" fmla="*/ 0 h 243"/>
                <a:gd name="T20" fmla="*/ 117 w 117"/>
                <a:gd name="T21" fmla="*/ 243 h 243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17" h="243">
                  <a:moveTo>
                    <a:pt x="58" y="0"/>
                  </a:moveTo>
                  <a:cubicBezTo>
                    <a:pt x="0" y="39"/>
                    <a:pt x="77" y="40"/>
                    <a:pt x="106" y="48"/>
                  </a:cubicBezTo>
                  <a:cubicBezTo>
                    <a:pt x="117" y="93"/>
                    <a:pt x="102" y="72"/>
                    <a:pt x="79" y="109"/>
                  </a:cubicBezTo>
                  <a:cubicBezTo>
                    <a:pt x="85" y="117"/>
                    <a:pt x="113" y="141"/>
                    <a:pt x="92" y="157"/>
                  </a:cubicBezTo>
                  <a:cubicBezTo>
                    <a:pt x="80" y="165"/>
                    <a:pt x="51" y="171"/>
                    <a:pt x="51" y="171"/>
                  </a:cubicBezTo>
                  <a:cubicBezTo>
                    <a:pt x="40" y="205"/>
                    <a:pt x="53" y="210"/>
                    <a:pt x="86" y="219"/>
                  </a:cubicBezTo>
                  <a:cubicBezTo>
                    <a:pt x="77" y="243"/>
                    <a:pt x="86" y="239"/>
                    <a:pt x="65" y="239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AU" sz="1600" u="sng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4E7E5F7B-C153-BA01-A02C-A218913F1D7A}"/>
                </a:ext>
              </a:extLst>
            </p:cNvPr>
            <p:cNvGrpSpPr/>
            <p:nvPr/>
          </p:nvGrpSpPr>
          <p:grpSpPr>
            <a:xfrm>
              <a:off x="2696948" y="2501279"/>
              <a:ext cx="504000" cy="312410"/>
              <a:chOff x="1851833" y="2470059"/>
              <a:chExt cx="504000" cy="312410"/>
            </a:xfrm>
          </p:grpSpPr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987B26DD-646A-A508-D515-5E3D78ADB4D2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71" name="Group 270">
                <a:extLst>
                  <a:ext uri="{FF2B5EF4-FFF2-40B4-BE49-F238E27FC236}">
                    <a16:creationId xmlns:a16="http://schemas.microsoft.com/office/drawing/2014/main" id="{7E10B3DF-21B2-93E2-5BD1-FD05C5DCD802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272" name="Group 271">
                  <a:extLst>
                    <a:ext uri="{FF2B5EF4-FFF2-40B4-BE49-F238E27FC236}">
                      <a16:creationId xmlns:a16="http://schemas.microsoft.com/office/drawing/2014/main" id="{5A48464A-729D-0EE8-CA71-C11C61869A0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283" name="Oval 282">
                    <a:extLst>
                      <a:ext uri="{FF2B5EF4-FFF2-40B4-BE49-F238E27FC236}">
                        <a16:creationId xmlns:a16="http://schemas.microsoft.com/office/drawing/2014/main" id="{F4AF3442-5CC3-BDCC-D7A2-42A85969CD07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84" name="Rectangle 283">
                    <a:extLst>
                      <a:ext uri="{FF2B5EF4-FFF2-40B4-BE49-F238E27FC236}">
                        <a16:creationId xmlns:a16="http://schemas.microsoft.com/office/drawing/2014/main" id="{CB0B0777-911A-63A2-A87E-0716F6A5D6DA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5" name="Rectangle 284">
                    <a:extLst>
                      <a:ext uri="{FF2B5EF4-FFF2-40B4-BE49-F238E27FC236}">
                        <a16:creationId xmlns:a16="http://schemas.microsoft.com/office/drawing/2014/main" id="{380F9296-C420-4CFC-968C-20E32460E456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6" name="Rectangle 285">
                    <a:extLst>
                      <a:ext uri="{FF2B5EF4-FFF2-40B4-BE49-F238E27FC236}">
                        <a16:creationId xmlns:a16="http://schemas.microsoft.com/office/drawing/2014/main" id="{FF327290-A948-E381-27E1-D7EFC5664F0F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7" name="Rectangle 286">
                    <a:extLst>
                      <a:ext uri="{FF2B5EF4-FFF2-40B4-BE49-F238E27FC236}">
                        <a16:creationId xmlns:a16="http://schemas.microsoft.com/office/drawing/2014/main" id="{31D831A1-4E55-069D-7C51-261837A0BCDA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8" name="Rectangle 287">
                    <a:extLst>
                      <a:ext uri="{FF2B5EF4-FFF2-40B4-BE49-F238E27FC236}">
                        <a16:creationId xmlns:a16="http://schemas.microsoft.com/office/drawing/2014/main" id="{C5727485-C063-B6ED-DED5-3F39B9DB122F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9" name="Rectangle 288">
                    <a:extLst>
                      <a:ext uri="{FF2B5EF4-FFF2-40B4-BE49-F238E27FC236}">
                        <a16:creationId xmlns:a16="http://schemas.microsoft.com/office/drawing/2014/main" id="{FADA6F21-B20B-F691-8E01-B06ED67E43D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0" name="Rectangle 289">
                    <a:extLst>
                      <a:ext uri="{FF2B5EF4-FFF2-40B4-BE49-F238E27FC236}">
                        <a16:creationId xmlns:a16="http://schemas.microsoft.com/office/drawing/2014/main" id="{621C59F1-A26B-E6EA-C797-90AAE32044B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1" name="Rectangle 290">
                    <a:extLst>
                      <a:ext uri="{FF2B5EF4-FFF2-40B4-BE49-F238E27FC236}">
                        <a16:creationId xmlns:a16="http://schemas.microsoft.com/office/drawing/2014/main" id="{A5421CE6-0460-DE34-4F7A-28C0629BA01C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73" name="Group 272">
                  <a:extLst>
                    <a:ext uri="{FF2B5EF4-FFF2-40B4-BE49-F238E27FC236}">
                      <a16:creationId xmlns:a16="http://schemas.microsoft.com/office/drawing/2014/main" id="{B36F8A43-BC34-755C-175C-8E7AA35E6C7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274" name="Oval 273">
                    <a:extLst>
                      <a:ext uri="{FF2B5EF4-FFF2-40B4-BE49-F238E27FC236}">
                        <a16:creationId xmlns:a16="http://schemas.microsoft.com/office/drawing/2014/main" id="{87B6E00D-53B5-8C13-F7A9-5E4DC10873E9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75" name="Rectangle 274">
                    <a:extLst>
                      <a:ext uri="{FF2B5EF4-FFF2-40B4-BE49-F238E27FC236}">
                        <a16:creationId xmlns:a16="http://schemas.microsoft.com/office/drawing/2014/main" id="{6A0139B2-B2DD-76BF-4028-819ED4FD1BAF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76" name="Rectangle 275">
                    <a:extLst>
                      <a:ext uri="{FF2B5EF4-FFF2-40B4-BE49-F238E27FC236}">
                        <a16:creationId xmlns:a16="http://schemas.microsoft.com/office/drawing/2014/main" id="{627CF23C-4031-0737-EF56-131D72E59367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77" name="Rectangle 276">
                    <a:extLst>
                      <a:ext uri="{FF2B5EF4-FFF2-40B4-BE49-F238E27FC236}">
                        <a16:creationId xmlns:a16="http://schemas.microsoft.com/office/drawing/2014/main" id="{FA18AB3D-CC52-CEFD-2E40-0D3AEDF6AA00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78" name="Rectangle 277">
                    <a:extLst>
                      <a:ext uri="{FF2B5EF4-FFF2-40B4-BE49-F238E27FC236}">
                        <a16:creationId xmlns:a16="http://schemas.microsoft.com/office/drawing/2014/main" id="{6C74D029-851F-E371-078D-FFCA66CB8D15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79" name="Rectangle 278">
                    <a:extLst>
                      <a:ext uri="{FF2B5EF4-FFF2-40B4-BE49-F238E27FC236}">
                        <a16:creationId xmlns:a16="http://schemas.microsoft.com/office/drawing/2014/main" id="{73D324D6-887C-852F-1B0C-B0D765586175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80" name="Rectangle 279">
                    <a:extLst>
                      <a:ext uri="{FF2B5EF4-FFF2-40B4-BE49-F238E27FC236}">
                        <a16:creationId xmlns:a16="http://schemas.microsoft.com/office/drawing/2014/main" id="{B9EE6953-6149-23F1-F107-E1B21B8AC69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81" name="Rectangle 280">
                    <a:extLst>
                      <a:ext uri="{FF2B5EF4-FFF2-40B4-BE49-F238E27FC236}">
                        <a16:creationId xmlns:a16="http://schemas.microsoft.com/office/drawing/2014/main" id="{AD2F5376-6E7B-1F13-2BCE-7C6207922B0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82" name="Rectangle 281">
                    <a:extLst>
                      <a:ext uri="{FF2B5EF4-FFF2-40B4-BE49-F238E27FC236}">
                        <a16:creationId xmlns:a16="http://schemas.microsoft.com/office/drawing/2014/main" id="{B447021B-0A5F-FB0B-D0D3-0829D82D14C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0FF55A67-68D9-18F6-D0F0-530F78DEBAFB}"/>
                </a:ext>
              </a:extLst>
            </p:cNvPr>
            <p:cNvSpPr/>
            <p:nvPr/>
          </p:nvSpPr>
          <p:spPr>
            <a:xfrm>
              <a:off x="3413834" y="2496042"/>
              <a:ext cx="560668" cy="312407"/>
            </a:xfrm>
            <a:prstGeom prst="rect">
              <a:avLst/>
            </a:prstGeom>
            <a:solidFill>
              <a:srgbClr val="CBE4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2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Copy</a:t>
              </a:r>
            </a:p>
          </p:txBody>
        </p:sp>
        <p:cxnSp>
          <p:nvCxnSpPr>
            <p:cNvPr id="293" name="Straight Arrow Connector 292">
              <a:extLst>
                <a:ext uri="{FF2B5EF4-FFF2-40B4-BE49-F238E27FC236}">
                  <a16:creationId xmlns:a16="http://schemas.microsoft.com/office/drawing/2014/main" id="{22474BE1-476D-42D8-C02A-797B1981AF98}"/>
                </a:ext>
              </a:extLst>
            </p:cNvPr>
            <p:cNvCxnSpPr>
              <a:cxnSpLocks/>
            </p:cNvCxnSpPr>
            <p:nvPr/>
          </p:nvCxnSpPr>
          <p:spPr>
            <a:xfrm>
              <a:off x="3198385" y="2650236"/>
              <a:ext cx="21544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AutoShape 29">
              <a:extLst>
                <a:ext uri="{FF2B5EF4-FFF2-40B4-BE49-F238E27FC236}">
                  <a16:creationId xmlns:a16="http://schemas.microsoft.com/office/drawing/2014/main" id="{378B2ADE-83B0-E244-C2D5-CCF812DC9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9976" y="2531813"/>
              <a:ext cx="72707" cy="259300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41 w 117"/>
                <a:gd name="T5" fmla="*/ 0 h 243"/>
                <a:gd name="T6" fmla="*/ 78 w 117"/>
                <a:gd name="T7" fmla="*/ 17 h 243"/>
                <a:gd name="T8" fmla="*/ 59 w 117"/>
                <a:gd name="T9" fmla="*/ 40 h 243"/>
                <a:gd name="T10" fmla="*/ 67 w 117"/>
                <a:gd name="T11" fmla="*/ 56 h 243"/>
                <a:gd name="T12" fmla="*/ 38 w 117"/>
                <a:gd name="T13" fmla="*/ 63 h 243"/>
                <a:gd name="T14" fmla="*/ 63 w 117"/>
                <a:gd name="T15" fmla="*/ 79 h 243"/>
                <a:gd name="T16" fmla="*/ 47 w 117"/>
                <a:gd name="T17" fmla="*/ 86 h 243"/>
                <a:gd name="T18" fmla="*/ 0 w 117"/>
                <a:gd name="T19" fmla="*/ 0 h 243"/>
                <a:gd name="T20" fmla="*/ 117 w 117"/>
                <a:gd name="T21" fmla="*/ 243 h 243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17" h="243">
                  <a:moveTo>
                    <a:pt x="58" y="0"/>
                  </a:moveTo>
                  <a:cubicBezTo>
                    <a:pt x="0" y="39"/>
                    <a:pt x="77" y="40"/>
                    <a:pt x="106" y="48"/>
                  </a:cubicBezTo>
                  <a:cubicBezTo>
                    <a:pt x="117" y="93"/>
                    <a:pt x="102" y="72"/>
                    <a:pt x="79" y="109"/>
                  </a:cubicBezTo>
                  <a:cubicBezTo>
                    <a:pt x="85" y="117"/>
                    <a:pt x="113" y="141"/>
                    <a:pt x="92" y="157"/>
                  </a:cubicBezTo>
                  <a:cubicBezTo>
                    <a:pt x="80" y="165"/>
                    <a:pt x="51" y="171"/>
                    <a:pt x="51" y="171"/>
                  </a:cubicBezTo>
                  <a:cubicBezTo>
                    <a:pt x="40" y="205"/>
                    <a:pt x="53" y="210"/>
                    <a:pt x="86" y="219"/>
                  </a:cubicBezTo>
                  <a:cubicBezTo>
                    <a:pt x="77" y="243"/>
                    <a:pt x="86" y="239"/>
                    <a:pt x="65" y="239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AU" sz="1600" u="sng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295" name="Straight Arrow Connector 294">
              <a:extLst>
                <a:ext uri="{FF2B5EF4-FFF2-40B4-BE49-F238E27FC236}">
                  <a16:creationId xmlns:a16="http://schemas.microsoft.com/office/drawing/2014/main" id="{9F439F67-32C5-C4CB-F505-781B5BACFF49}"/>
                </a:ext>
              </a:extLst>
            </p:cNvPr>
            <p:cNvCxnSpPr>
              <a:cxnSpLocks/>
            </p:cNvCxnSpPr>
            <p:nvPr/>
          </p:nvCxnSpPr>
          <p:spPr>
            <a:xfrm>
              <a:off x="3991460" y="3578938"/>
              <a:ext cx="21544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Arrow Connector 295">
              <a:extLst>
                <a:ext uri="{FF2B5EF4-FFF2-40B4-BE49-F238E27FC236}">
                  <a16:creationId xmlns:a16="http://schemas.microsoft.com/office/drawing/2014/main" id="{BCC64566-B264-6CD4-8ED1-BD6BEFDC38AB}"/>
                </a:ext>
              </a:extLst>
            </p:cNvPr>
            <p:cNvCxnSpPr>
              <a:cxnSpLocks/>
            </p:cNvCxnSpPr>
            <p:nvPr/>
          </p:nvCxnSpPr>
          <p:spPr>
            <a:xfrm>
              <a:off x="2478483" y="3582754"/>
              <a:ext cx="21544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7E6FC37A-7BD7-0F2E-E2B5-79417503DEDB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51" y="2665099"/>
              <a:ext cx="21544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>
              <a:extLst>
                <a:ext uri="{FF2B5EF4-FFF2-40B4-BE49-F238E27FC236}">
                  <a16:creationId xmlns:a16="http://schemas.microsoft.com/office/drawing/2014/main" id="{166391DC-0448-C207-62F3-009C099B9417}"/>
                </a:ext>
              </a:extLst>
            </p:cNvPr>
            <p:cNvCxnSpPr>
              <a:cxnSpLocks/>
            </p:cNvCxnSpPr>
            <p:nvPr/>
          </p:nvCxnSpPr>
          <p:spPr>
            <a:xfrm>
              <a:off x="3981704" y="2665099"/>
              <a:ext cx="21544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4479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6105</TotalTime>
  <Words>216</Words>
  <Application>Microsoft Macintosh PowerPoint</Application>
  <PresentationFormat>Widescreen</PresentationFormat>
  <Paragraphs>178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Courier</vt:lpstr>
      <vt:lpstr>Roboto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Lucy Parker</dc:creator>
  <cp:lastModifiedBy>Lucy Parker</cp:lastModifiedBy>
  <cp:revision>20</cp:revision>
  <dcterms:created xsi:type="dcterms:W3CDTF">2023-04-13T21:49:01Z</dcterms:created>
  <dcterms:modified xsi:type="dcterms:W3CDTF">2023-11-21T07:33:31Z</dcterms:modified>
</cp:coreProperties>
</file>