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3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72"/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753"/>
  </p:normalViewPr>
  <p:slideViewPr>
    <p:cSldViewPr snapToGrid="0">
      <p:cViewPr>
        <p:scale>
          <a:sx n="180" d="100"/>
          <a:sy n="180" d="100"/>
        </p:scale>
        <p:origin x="-2136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B06CA-91C1-3D0D-04B7-73E4E932FA51}"/>
              </a:ext>
            </a:extLst>
          </p:cNvPr>
          <p:cNvGrpSpPr/>
          <p:nvPr/>
        </p:nvGrpSpPr>
        <p:grpSpPr>
          <a:xfrm>
            <a:off x="3293220" y="2037859"/>
            <a:ext cx="6245344" cy="2594105"/>
            <a:chOff x="2625400" y="2613211"/>
            <a:chExt cx="6245344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6358135" y="4080162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8038250" y="3524200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6349569" y="3278094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7296204" y="3527772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</p:cNvCxnSpPr>
            <p:nvPr/>
          </p:nvCxnSpPr>
          <p:spPr>
            <a:xfrm>
              <a:off x="7069646" y="3587741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015" y="3898219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5653934" y="3576506"/>
              <a:ext cx="652092" cy="167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 flipV="1">
              <a:off x="5639886" y="2811954"/>
              <a:ext cx="709683" cy="77578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37" y="4389459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91" y="411392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  <a:endCxn id="272" idx="3"/>
            </p:cNvCxnSpPr>
            <p:nvPr/>
          </p:nvCxnSpPr>
          <p:spPr>
            <a:xfrm flipH="1" flipV="1">
              <a:off x="5639886" y="3208116"/>
              <a:ext cx="705958" cy="111885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stCxn id="319" idx="3"/>
            </p:cNvCxnSpPr>
            <p:nvPr/>
          </p:nvCxnSpPr>
          <p:spPr>
            <a:xfrm flipV="1">
              <a:off x="5634863" y="3587741"/>
              <a:ext cx="714706" cy="103769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flipH="1" flipV="1">
              <a:off x="5646752" y="4110369"/>
              <a:ext cx="711383" cy="279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  <a:endCxn id="296" idx="3"/>
            </p:cNvCxnSpPr>
            <p:nvPr/>
          </p:nvCxnSpPr>
          <p:spPr>
            <a:xfrm flipH="1">
              <a:off x="5634863" y="4415321"/>
              <a:ext cx="718228" cy="60627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18197" y="5002335"/>
              <a:ext cx="304291" cy="201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3DC95D1-BC90-7221-A37D-054EC9C73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280178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AF6F83-688F-C2FB-63E9-7065E97B500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67" y="4620297"/>
              <a:ext cx="309651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E27C9F-245D-32E2-56EB-459B5E5AFCBD}"/>
              </a:ext>
            </a:extLst>
          </p:cNvPr>
          <p:cNvGrpSpPr/>
          <p:nvPr/>
        </p:nvGrpSpPr>
        <p:grpSpPr>
          <a:xfrm>
            <a:off x="3115072" y="2052665"/>
            <a:ext cx="5105724" cy="2125140"/>
            <a:chOff x="3014488" y="2116673"/>
            <a:chExt cx="5105724" cy="2125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83742-9CE1-3EEF-C13F-67493F748776}"/>
                </a:ext>
              </a:extLst>
            </p:cNvPr>
            <p:cNvSpPr/>
            <p:nvPr/>
          </p:nvSpPr>
          <p:spPr>
            <a:xfrm>
              <a:off x="7458929" y="2802826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8600A-4704-7F89-9B5D-2AC66FFADC28}"/>
                </a:ext>
              </a:extLst>
            </p:cNvPr>
            <p:cNvSpPr/>
            <p:nvPr/>
          </p:nvSpPr>
          <p:spPr>
            <a:xfrm>
              <a:off x="3014488" y="3425079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10509-C995-EFE2-D121-CF206ABA7C49}"/>
                </a:ext>
              </a:extLst>
            </p:cNvPr>
            <p:cNvGrpSpPr/>
            <p:nvPr/>
          </p:nvGrpSpPr>
          <p:grpSpPr>
            <a:xfrm>
              <a:off x="3014488" y="2303145"/>
              <a:ext cx="720077" cy="619294"/>
              <a:chOff x="5485235" y="3591658"/>
              <a:chExt cx="929004" cy="4907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E48C9-AF8C-1801-BF07-C6E8CDEE022A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9" name="AutoShape 29">
                <a:extLst>
                  <a:ext uri="{FF2B5EF4-FFF2-40B4-BE49-F238E27FC236}">
                    <a16:creationId xmlns:a16="http://schemas.microsoft.com/office/drawing/2014/main" id="{B0D35394-C056-ABCD-CAD7-53836F30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3AEB80D7-4491-6C7B-B7E8-2F47D94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862" y="371078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6F523-DD2A-921B-6539-5A1876846064}"/>
                </a:ext>
              </a:extLst>
            </p:cNvPr>
            <p:cNvCxnSpPr>
              <a:cxnSpLocks/>
              <a:stCxn id="37" idx="2"/>
              <a:endCxn id="8" idx="3"/>
            </p:cNvCxnSpPr>
            <p:nvPr/>
          </p:nvCxnSpPr>
          <p:spPr>
            <a:xfrm flipH="1">
              <a:off x="3734565" y="2610334"/>
              <a:ext cx="494122" cy="24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250D4A-43F8-7E9D-A50F-E61EEC2A6C77}"/>
                </a:ext>
              </a:extLst>
            </p:cNvPr>
            <p:cNvCxnSpPr>
              <a:cxnSpLocks/>
              <a:stCxn id="60" idx="2"/>
              <a:endCxn id="6" idx="3"/>
            </p:cNvCxnSpPr>
            <p:nvPr/>
          </p:nvCxnSpPr>
          <p:spPr>
            <a:xfrm flipH="1" flipV="1">
              <a:off x="3734565" y="3734726"/>
              <a:ext cx="494123" cy="2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DED66-F4FF-AC9E-62F1-A194EBF43B8E}"/>
                </a:ext>
              </a:extLst>
            </p:cNvPr>
            <p:cNvSpPr/>
            <p:nvPr/>
          </p:nvSpPr>
          <p:spPr>
            <a:xfrm>
              <a:off x="5248094" y="3317504"/>
              <a:ext cx="933216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IRQ </a:t>
              </a:r>
            </a:p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side Driver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06CFF5-5B4B-24C1-D5F0-EC19F567325C}"/>
                </a:ext>
              </a:extLst>
            </p:cNvPr>
            <p:cNvGrpSpPr/>
            <p:nvPr/>
          </p:nvGrpSpPr>
          <p:grpSpPr>
            <a:xfrm>
              <a:off x="6580956" y="2555096"/>
              <a:ext cx="520939" cy="1246123"/>
              <a:chOff x="7240060" y="2153278"/>
              <a:chExt cx="241223" cy="5454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F261B9-19D0-3DF3-6DA7-11885808D31B}"/>
                  </a:ext>
                </a:extLst>
              </p:cNvPr>
              <p:cNvSpPr/>
              <p:nvPr/>
            </p:nvSpPr>
            <p:spPr>
              <a:xfrm>
                <a:off x="7240060" y="2153278"/>
                <a:ext cx="241223" cy="545471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F61E6F9-1868-DE35-7A79-DCAF467207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C48329-0261-344C-5473-EF06AF875505}"/>
                    </a:ext>
                  </a:extLst>
                </p:cNvPr>
                <p:cNvSpPr/>
                <p:nvPr/>
              </p:nvSpPr>
              <p:spPr>
                <a:xfrm>
                  <a:off x="1403648" y="1059575"/>
                  <a:ext cx="720078" cy="719999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2A1F33E-A557-A22A-E665-25041E59C64E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113ED3-4891-7BA7-8BE2-52D051FC80CB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81BB9B0-CD25-73F8-9D2F-56C63A50FDC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A4A67E-ACB9-48BC-3F0A-AC79B531C55E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BC1208-1020-9C79-10CB-DD3D3474586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99EB97-E1D5-D76B-CD6B-F37D04F4BFC8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9A997B-2A7B-5269-5C8D-5888AC73085B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DA44DD1-0347-67B7-2439-44A1C857BD88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94E5A-A389-C88B-3F59-72A21B5889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4C794F4-96ED-DAC8-36BE-383A06B96F4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03382F7-F0F3-9328-3A0C-9293E9C87E75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712F032-F4E8-AC8D-2405-53CFCE516E0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19935E-F356-C744-9417-8331FE9F50ED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DDEE786-0818-5100-95A5-AC675954F900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3B25C2-D80E-6045-5D7B-4AE20415250E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9EADEA-FF34-2991-C546-3B083901FE1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BCE94C-0647-CE00-F6C7-50542B3E74A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5B32F6-DD65-7771-6F6D-4BC886FBEBEF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C8C787-D8E8-3677-8287-AAA7E8FAA2C8}"/>
                </a:ext>
              </a:extLst>
            </p:cNvPr>
            <p:cNvGrpSpPr/>
            <p:nvPr/>
          </p:nvGrpSpPr>
          <p:grpSpPr>
            <a:xfrm rot="5400000">
              <a:off x="4046650" y="2298710"/>
              <a:ext cx="987322" cy="623248"/>
              <a:chOff x="1851833" y="2470059"/>
              <a:chExt cx="504000" cy="3124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6075D9-9493-E869-D615-B2F57A26B5F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A16740-8A04-827F-2E3C-09D76C1709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3B4810-4506-E10C-F25A-6CD685FC58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21E8CBF-1850-60F3-938F-2524F910935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5B847EA-F41D-10B6-5AA8-3C51E17FA42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44C0698-B715-6352-06D1-914DB36D3C3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953AC97-5983-38DC-7813-436F9CCF37D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368A770-2874-6B5C-1590-6365DA482C7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C97AC76-3498-0FC1-2DCC-04A64CAC99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20C7D3-76AA-5DB4-B0E6-EB2164F8E2F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C5DDE81-A7A4-053B-3E05-43948A0C7E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DAAFC2A-8F7C-BF5E-08D9-1891A540F65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E536996-120C-860A-5EC3-82D4BE2F43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12A69C4-2F9D-1886-1ECB-5E24BC1AE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811D230-E816-1387-163D-BBBEE4626B4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D883917-0062-7061-3A37-06B01925402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ABC618F-662E-5EEC-A79D-6DC83FF7E2A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BD62ADE-81CC-FD98-D3DB-241B0F99089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3561910-797D-780E-216B-02172F58615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BA92170-1896-0D43-0D7B-82245E7395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D6D79ED-D7D3-4CBD-3882-D5B038323F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C979A7D-AD3B-34F9-0395-27E7DBD4A9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EEFE-14DF-CDBD-F524-377E36AB5964}"/>
                </a:ext>
              </a:extLst>
            </p:cNvPr>
            <p:cNvGrpSpPr/>
            <p:nvPr/>
          </p:nvGrpSpPr>
          <p:grpSpPr>
            <a:xfrm rot="5400000">
              <a:off x="4046651" y="3423359"/>
              <a:ext cx="987322" cy="623248"/>
              <a:chOff x="1851833" y="2470059"/>
              <a:chExt cx="504000" cy="31241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15478E7-302A-65E6-5E7C-7542347F362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D8B3BC3-BC95-B79F-7F99-A792E70CD6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0A5470C-6531-177B-7CD8-737AF724A7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CE25816-5FA0-DCB6-ADD1-95B4559C8F4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CF5C5C9-80CF-564C-096C-8FE902983CE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D4BB941-80EF-A833-1FFA-AC83793BF77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B00A3A2-EC41-BF98-1910-861C61758A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A852DC0-CDB9-9BE0-F81D-19246EF085C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D304BDA-9CF0-7E35-08CC-0174F096C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AC1ACB75-162D-402C-2ACD-2627FC9A90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5DDF3A3-7DC6-AE86-0424-DAAD7491B79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935ED232-62D8-823E-25FA-4199F7E273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4B6CDF3-C0D7-4DD9-2E0B-7C51EB5783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712F18B-42FA-7917-1AED-FDD42EF5C18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7496DE0B-9736-7330-882E-90540D2C373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DFB1834-9122-4D9B-098C-64AEE15B87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E2B5246-FC4B-1486-1F25-5FF0B357B8F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3906707-5762-56B6-3996-6D17470FF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125E7C3-770D-EECB-5E78-410DF29984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1DDD18-CA89-5B26-DF74-7CFA1971FA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CC83247F-F04D-70A6-1C0B-AD9D54F294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4B6AD2E-9A7A-F1A1-09A3-68CB9104EFF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6EF4DC-C9F7-A8C7-0C94-E28622068BBB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7101895" y="3178157"/>
              <a:ext cx="351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B39526-AE37-34EC-47EE-04073DB0408E}"/>
                </a:ext>
              </a:extLst>
            </p:cNvPr>
            <p:cNvSpPr/>
            <p:nvPr/>
          </p:nvSpPr>
          <p:spPr>
            <a:xfrm>
              <a:off x="5247028" y="2116673"/>
              <a:ext cx="936670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 side Driver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414E897-D1C3-7945-A401-383570C84C5C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6181310" y="3549241"/>
              <a:ext cx="397045" cy="23041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CC60F51-3941-00C8-A876-B09AB766AC6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 flipV="1">
              <a:off x="4851936" y="3734983"/>
              <a:ext cx="395092" cy="66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09D7D3-BFC8-141F-AA5F-ECDE8580A77D}"/>
                </a:ext>
              </a:extLst>
            </p:cNvPr>
            <p:cNvCxnSpPr>
              <a:stCxn id="13" idx="0"/>
              <a:endCxn id="83" idx="2"/>
            </p:cNvCxnSpPr>
            <p:nvPr/>
          </p:nvCxnSpPr>
          <p:spPr>
            <a:xfrm flipV="1">
              <a:off x="5714702" y="3040982"/>
              <a:ext cx="661" cy="276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A7BD748-8771-49D1-2F5A-CC53B7AB5EA2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6183698" y="2578828"/>
              <a:ext cx="418192" cy="26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55A7FB1-2244-F4A9-6D64-DD39D0700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831" y="3048839"/>
              <a:ext cx="395411" cy="59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88D25B3-E2EC-1158-EFB2-82CA0DA7A2D3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778791" y="2461841"/>
              <a:ext cx="468237" cy="116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039C2D0-D845-7447-EC45-0CA00DAB6D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8791" y="2905631"/>
              <a:ext cx="414336" cy="781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utoShape 29">
              <a:extLst>
                <a:ext uri="{FF2B5EF4-FFF2-40B4-BE49-F238E27FC236}">
                  <a16:creationId xmlns:a16="http://schemas.microsoft.com/office/drawing/2014/main" id="{EE0B2CE0-7190-6BA8-54AB-8815F7DA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3" y="2430716"/>
              <a:ext cx="106847" cy="29340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0" name="AutoShape 29">
              <a:extLst>
                <a:ext uri="{FF2B5EF4-FFF2-40B4-BE49-F238E27FC236}">
                  <a16:creationId xmlns:a16="http://schemas.microsoft.com/office/drawing/2014/main" id="{02C22205-FA96-740F-AD24-7B6E1F3F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2" y="3558352"/>
              <a:ext cx="106848" cy="3395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1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186</Words>
  <Application>Microsoft Macintosh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16</cp:revision>
  <dcterms:created xsi:type="dcterms:W3CDTF">2023-04-13T21:49:01Z</dcterms:created>
  <dcterms:modified xsi:type="dcterms:W3CDTF">2023-11-05T04:10:59Z</dcterms:modified>
</cp:coreProperties>
</file>