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dscoding8.com/5154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弹球游戏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尹纯巧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10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编写小球脚本</a:t>
            </a:r>
            <a:r>
              <a:rPr lang="en-US" altLang="zh-CN" dirty="0"/>
              <a:t>4——</a:t>
            </a:r>
            <a:r>
              <a:rPr lang="zh-CN" altLang="en-US" dirty="0"/>
              <a:t>碰到挡板反弹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如何判断小球是否碰到挡板，可以用“侦测”类目中的“碰到颜色”模块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小球的反弹的同样适用一定角度范围内的随机值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0112"/>
            <a:ext cx="2319678" cy="5650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6" y="4363184"/>
            <a:ext cx="6198824" cy="11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绘制地板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编写小球脚本</a:t>
            </a:r>
            <a:r>
              <a:rPr lang="en-US" altLang="zh-CN" dirty="0"/>
              <a:t>5——</a:t>
            </a:r>
            <a:r>
              <a:rPr lang="zh-CN" altLang="en-US" dirty="0"/>
              <a:t>碰到地板游戏结束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93613"/>
            <a:ext cx="9601200" cy="358140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判断小球是否碰到地板，和判断是否碰到挡板一样，利用颜色来判断。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当小球碰到地板时，显示“Game Over”字样</a:t>
            </a:r>
            <a:r>
              <a:rPr lang="zh-CN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停止全部程序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zh-CN" altLang="zh-CN" sz="3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63787"/>
            <a:ext cx="426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Scratch创意编程（三）: 弹球游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51831"/>
            <a:ext cx="21431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atch创意编程（三）: 弹球游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4630"/>
            <a:ext cx="11906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编写小球脚本</a:t>
            </a:r>
            <a:r>
              <a:rPr lang="en-US" altLang="zh-CN" dirty="0"/>
              <a:t>5——</a:t>
            </a:r>
            <a:r>
              <a:rPr lang="zh-CN" altLang="en-US" dirty="0"/>
              <a:t>挡板每接住一次小球，加一分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得分是游戏最重要的反馈机制之一。添加得分，需要新建一个</a:t>
            </a:r>
            <a:r>
              <a:rPr lang="zh-CN" altLang="en-US" b="1" dirty="0" smtClean="0"/>
              <a:t>变量</a:t>
            </a:r>
            <a:endParaRPr lang="en-US" altLang="zh-CN" b="1" dirty="0" smtClean="0"/>
          </a:p>
          <a:p>
            <a:r>
              <a:rPr lang="zh-CN" altLang="en-US" b="1" dirty="0" smtClean="0"/>
              <a:t>新建变量“分数”</a:t>
            </a:r>
            <a:endParaRPr lang="en-US" altLang="zh-CN" b="1" dirty="0" smtClean="0"/>
          </a:p>
          <a:p>
            <a:r>
              <a:rPr lang="zh-CN" altLang="en-US" dirty="0"/>
              <a:t>游戏开始时，得分为</a:t>
            </a:r>
            <a:r>
              <a:rPr lang="en-US" altLang="zh-CN" dirty="0"/>
              <a:t>0</a:t>
            </a:r>
            <a:r>
              <a:rPr lang="zh-CN" altLang="en-US" dirty="0"/>
              <a:t>，所以需要在脚本开头处，将变量“得分”设为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当小球碰到挡板时，变量“得分”的值增加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76" y="2286000"/>
            <a:ext cx="2647619" cy="40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60" y="1921475"/>
            <a:ext cx="571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编写小球脚本</a:t>
            </a:r>
            <a:r>
              <a:rPr lang="en-US" altLang="zh-CN" dirty="0"/>
              <a:t>6——</a:t>
            </a:r>
            <a:r>
              <a:rPr lang="zh-CN" altLang="en-US" dirty="0"/>
              <a:t>不断加速的小球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之前的脚本，小球的运动速度为恒定的“</a:t>
            </a:r>
            <a:r>
              <a:rPr lang="en-US" altLang="zh-CN" dirty="0"/>
              <a:t>10</a:t>
            </a:r>
            <a:r>
              <a:rPr lang="zh-CN" altLang="en-US" dirty="0"/>
              <a:t>步”，我们可以将小球的运动速度设定为“</a:t>
            </a:r>
            <a:r>
              <a:rPr lang="en-US" altLang="zh-CN" dirty="0"/>
              <a:t>10+</a:t>
            </a:r>
            <a:r>
              <a:rPr lang="zh-CN" altLang="en-US" dirty="0"/>
              <a:t>得分”，这样，当你得分越高，速度就越快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69" y="2677048"/>
            <a:ext cx="2857143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www.kidscoding8.com/51540.html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0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介绍探求游戏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scratch,</a:t>
            </a:r>
            <a:r>
              <a:rPr lang="zh-CN" altLang="en-US" dirty="0" smtClean="0"/>
              <a:t>删除小猫角色，添加小球角色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83" y="1902941"/>
            <a:ext cx="6408696" cy="361023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76" y="1374431"/>
            <a:ext cx="7781925" cy="43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编写小球脚本</a:t>
            </a:r>
            <a:r>
              <a:rPr lang="en-US" altLang="zh-CN" dirty="0"/>
              <a:t>——</a:t>
            </a:r>
            <a:r>
              <a:rPr lang="zh-CN" altLang="en-US" dirty="0"/>
              <a:t>游戏开始时出现位置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50" y="1626715"/>
            <a:ext cx="7992135" cy="4502236"/>
          </a:xfrm>
        </p:spPr>
      </p:pic>
    </p:spTree>
    <p:extLst>
      <p:ext uri="{BB962C8B-B14F-4D97-AF65-F5344CB8AC3E}">
        <p14:creationId xmlns:p14="http://schemas.microsoft.com/office/powerpoint/2010/main" val="816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编写小球脚本</a:t>
            </a:r>
            <a:r>
              <a:rPr lang="en-US" altLang="zh-CN" dirty="0"/>
              <a:t>——</a:t>
            </a:r>
            <a:r>
              <a:rPr lang="zh-CN" altLang="en-US" dirty="0"/>
              <a:t>初始运动方向和速度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既然小球的初始位置为舞台的上边缘中部，则初始运动方向可以向下以一定角度运动，则</a:t>
            </a:r>
            <a:r>
              <a:rPr lang="zh-CN" altLang="en-US" b="1" dirty="0"/>
              <a:t>角度值范围为</a:t>
            </a:r>
            <a:r>
              <a:rPr lang="en-US" altLang="zh-CN" b="1" dirty="0"/>
              <a:t>135</a:t>
            </a:r>
            <a:r>
              <a:rPr lang="zh-CN" altLang="en-US" b="1" dirty="0"/>
              <a:t>度到</a:t>
            </a:r>
            <a:r>
              <a:rPr lang="en-US" altLang="zh-CN" b="1" dirty="0"/>
              <a:t>225</a:t>
            </a:r>
            <a:r>
              <a:rPr lang="zh-CN" altLang="en-US" b="1" dirty="0"/>
              <a:t>度之间</a:t>
            </a:r>
            <a:r>
              <a:rPr lang="zh-CN" altLang="en-US" dirty="0"/>
              <a:t>，为了增加游戏的不确定性，使用随机数模块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小球的运动用移动模块，步数越大则运动越快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小球的运动是持续不断的，所以需要使用“控制”类目中的“重复执行”模块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21" y="2535628"/>
            <a:ext cx="7139374" cy="37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编写小球脚本</a:t>
            </a:r>
            <a:r>
              <a:rPr lang="en-US" altLang="zh-CN" dirty="0"/>
              <a:t>3——</a:t>
            </a:r>
            <a:r>
              <a:rPr lang="zh-CN" altLang="en-US" b="1" dirty="0"/>
              <a:t>碰到边缘反弹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“动作”类目中有一个模块可以直接实现角色碰都边缘反弹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8450"/>
            <a:ext cx="3981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添加小球音效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Scratch</a:t>
            </a:r>
            <a:r>
              <a:rPr lang="zh-CN" altLang="en-US" dirty="0"/>
              <a:t>角色库中的角色一般都自带音效，本例中的小球自带名为“</a:t>
            </a:r>
            <a:r>
              <a:rPr lang="en-US" altLang="zh-CN" dirty="0"/>
              <a:t>POP”</a:t>
            </a:r>
            <a:r>
              <a:rPr lang="zh-CN" altLang="en-US" dirty="0"/>
              <a:t>的</a:t>
            </a:r>
            <a:r>
              <a:rPr lang="zh-CN" altLang="en-US" dirty="0" smtClean="0"/>
              <a:t>音效</a:t>
            </a:r>
            <a:endParaRPr lang="en-US" altLang="zh-CN" dirty="0" smtClean="0"/>
          </a:p>
          <a:p>
            <a:r>
              <a:rPr lang="zh-CN" altLang="en-US" dirty="0"/>
              <a:t>当实现小球碰到边缘时，播放“</a:t>
            </a:r>
            <a:r>
              <a:rPr lang="en-US" altLang="zh-CN" dirty="0"/>
              <a:t>POP”</a:t>
            </a:r>
            <a:r>
              <a:rPr lang="zh-CN" altLang="en-US" dirty="0"/>
              <a:t>音效，需要调用“侦测”类目中的“碰到”模块：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66223"/>
            <a:ext cx="4942703" cy="40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当角色库中没有合适的角色可选时，可以“绘制新角色”。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16" y="1795592"/>
            <a:ext cx="6096000" cy="497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15" y="2286000"/>
            <a:ext cx="7694141" cy="43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编写挡板脚本</a:t>
            </a:r>
            <a:r>
              <a:rPr lang="en-US" altLang="zh-CN" dirty="0"/>
              <a:t>——</a:t>
            </a:r>
            <a:r>
              <a:rPr lang="zh-CN" altLang="en-US" dirty="0"/>
              <a:t>跟随鼠标运动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挡板的运动跟随鼠标左右移动，即挡板的</a:t>
            </a:r>
            <a:r>
              <a:rPr lang="en-US" altLang="zh-CN" dirty="0"/>
              <a:t>X</a:t>
            </a:r>
            <a:r>
              <a:rPr lang="zh-CN" altLang="en-US" dirty="0"/>
              <a:t>坐标跟随鼠标变化，</a:t>
            </a:r>
            <a:r>
              <a:rPr lang="en-US" altLang="zh-CN" dirty="0"/>
              <a:t>Y</a:t>
            </a:r>
            <a:r>
              <a:rPr lang="zh-CN" altLang="en-US" dirty="0"/>
              <a:t>坐标不变。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62765"/>
            <a:ext cx="295275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37" y="1710259"/>
            <a:ext cx="8401565" cy="47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3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25</TotalTime>
  <Words>439</Words>
  <Application>Microsoft Office PowerPoint</Application>
  <PresentationFormat>宽屏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华文楷体</vt:lpstr>
      <vt:lpstr>Arial</vt:lpstr>
      <vt:lpstr>Franklin Gothic Book</vt:lpstr>
      <vt:lpstr>Crop</vt:lpstr>
      <vt:lpstr>弹球游戏</vt:lpstr>
      <vt:lpstr>介绍探求游戏</vt:lpstr>
      <vt:lpstr>打开scratch,删除小猫角色，添加小球角色</vt:lpstr>
      <vt:lpstr>编写小球脚本——游戏开始时出现位置</vt:lpstr>
      <vt:lpstr>编写小球脚本——初始运动方向和速度</vt:lpstr>
      <vt:lpstr>编写小球脚本3——碰到边缘反弹</vt:lpstr>
      <vt:lpstr> 添加小球音效</vt:lpstr>
      <vt:lpstr>绘制挡板</vt:lpstr>
      <vt:lpstr>编写挡板脚本——跟随鼠标运动</vt:lpstr>
      <vt:lpstr>编写小球脚本4——碰到挡板反弹</vt:lpstr>
      <vt:lpstr>绘制地板</vt:lpstr>
      <vt:lpstr>编写小球脚本5——碰到地板游戏结束</vt:lpstr>
      <vt:lpstr>编写小球脚本5——挡板每接住一次小球，加一分</vt:lpstr>
      <vt:lpstr>编写小球脚本6——不断加速的小球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弹球游戏</dc:title>
  <dc:creator>Peony Lucy</dc:creator>
  <cp:lastModifiedBy>Peony Lucy</cp:lastModifiedBy>
  <cp:revision>10</cp:revision>
  <dcterms:created xsi:type="dcterms:W3CDTF">2019-09-05T01:41:42Z</dcterms:created>
  <dcterms:modified xsi:type="dcterms:W3CDTF">2019-09-05T02:07:18Z</dcterms:modified>
</cp:coreProperties>
</file>