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2A73-2A1F-4884-8DA1-80A30A7023A0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3E93-30A5-40A9-A302-47175A12C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059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2A73-2A1F-4884-8DA1-80A30A7023A0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3E93-30A5-40A9-A302-47175A12C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62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2A73-2A1F-4884-8DA1-80A30A7023A0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3E93-30A5-40A9-A302-47175A12C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370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2A73-2A1F-4884-8DA1-80A30A7023A0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3E93-30A5-40A9-A302-47175A12C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75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2A73-2A1F-4884-8DA1-80A30A7023A0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3E93-30A5-40A9-A302-47175A12C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2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2A73-2A1F-4884-8DA1-80A30A7023A0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3E93-30A5-40A9-A302-47175A12C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17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2A73-2A1F-4884-8DA1-80A30A7023A0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3E93-30A5-40A9-A302-47175A12C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73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2A73-2A1F-4884-8DA1-80A30A7023A0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3E93-30A5-40A9-A302-47175A12C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70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2A73-2A1F-4884-8DA1-80A30A7023A0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3E93-30A5-40A9-A302-47175A12C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21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2A73-2A1F-4884-8DA1-80A30A7023A0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3E93-30A5-40A9-A302-47175A12C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84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2A73-2A1F-4884-8DA1-80A30A7023A0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3E93-30A5-40A9-A302-47175A12C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424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32A73-2A1F-4884-8DA1-80A30A7023A0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03E93-30A5-40A9-A302-47175A12C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00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gif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贪吃蛇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22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新建角色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食物</a:t>
            </a:r>
            <a:r>
              <a:rPr lang="en-US" altLang="zh-CN" dirty="0" smtClean="0"/>
              <a:t>”apple”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98" y="1560448"/>
            <a:ext cx="5715000" cy="3571875"/>
          </a:xfrm>
        </p:spPr>
      </p:pic>
    </p:spTree>
    <p:extLst>
      <p:ext uri="{BB962C8B-B14F-4D97-AF65-F5344CB8AC3E}">
        <p14:creationId xmlns:p14="http://schemas.microsoft.com/office/powerpoint/2010/main" val="360233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effectLst/>
              </a:rPr>
              <a:t>编写食物脚本</a:t>
            </a:r>
            <a:r>
              <a:rPr lang="en-US" altLang="zh-CN" b="1" dirty="0" smtClean="0">
                <a:effectLst/>
              </a:rPr>
              <a:t>1——</a:t>
            </a:r>
            <a:r>
              <a:rPr lang="zh-CN" altLang="en-US" b="1" dirty="0" smtClean="0">
                <a:effectLst/>
              </a:rPr>
              <a:t>改变大小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食物的大小应与头部的大小一样，略小于</a:t>
            </a:r>
            <a:r>
              <a:rPr lang="en-US" altLang="zh-CN" dirty="0" smtClean="0"/>
              <a:t>20×20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123" y="2610751"/>
            <a:ext cx="39719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4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effectLst/>
              </a:rPr>
              <a:t>编写食物脚本</a:t>
            </a:r>
            <a:r>
              <a:rPr lang="en-US" altLang="zh-CN" b="1" dirty="0" smtClean="0">
                <a:effectLst/>
              </a:rPr>
              <a:t>2——</a:t>
            </a:r>
            <a:r>
              <a:rPr lang="zh-CN" altLang="en-US" b="1" dirty="0" smtClean="0">
                <a:effectLst/>
              </a:rPr>
              <a:t>初始位置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食物出现的位置为随机，同时又应处于舞台拆分出的任意一个</a:t>
            </a:r>
            <a:r>
              <a:rPr lang="en-US" altLang="zh-CN" dirty="0" smtClean="0"/>
              <a:t>20×20</a:t>
            </a:r>
            <a:r>
              <a:rPr lang="zh-CN" altLang="en-US" dirty="0" smtClean="0"/>
              <a:t>的方格内，所以食物的初始位置脚本为：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8" y="2855698"/>
            <a:ext cx="7202247" cy="253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2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effectLst/>
              </a:rPr>
              <a:t>编写食物脚本</a:t>
            </a:r>
            <a:r>
              <a:rPr lang="en-US" altLang="zh-CN" b="1" dirty="0" smtClean="0">
                <a:effectLst/>
              </a:rPr>
              <a:t>3——</a:t>
            </a:r>
            <a:r>
              <a:rPr lang="zh-CN" altLang="en-US" b="1" dirty="0" smtClean="0">
                <a:effectLst/>
              </a:rPr>
              <a:t>再次出现位置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食物被贪吃蛇吃掉之后，得分加一，之后会再次出现在另一个随机位置。所以食物脚本变为：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65057"/>
            <a:ext cx="5876925" cy="4495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240" y="1342638"/>
            <a:ext cx="57150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3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effectLst/>
              </a:rPr>
              <a:t>新建角色</a:t>
            </a:r>
            <a:r>
              <a:rPr lang="en-US" altLang="zh-CN" b="1" dirty="0" smtClean="0">
                <a:effectLst/>
              </a:rPr>
              <a:t>——</a:t>
            </a:r>
            <a:r>
              <a:rPr lang="zh-CN" altLang="en-US" b="1" dirty="0" smtClean="0">
                <a:effectLst/>
              </a:rPr>
              <a:t>贪吃蛇身体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因为贪吃蛇头部撞到自己的身体，游戏结束。但是</a:t>
            </a:r>
            <a:r>
              <a:rPr lang="en-US" altLang="zh-CN" dirty="0" smtClean="0">
                <a:effectLst/>
              </a:rPr>
              <a:t>Scratch</a:t>
            </a:r>
            <a:r>
              <a:rPr lang="zh-CN" altLang="en-US" dirty="0" smtClean="0">
                <a:effectLst/>
              </a:rPr>
              <a:t>中无法实现角色是否碰到自己克隆体的判断，所以用另外一个角色作为贪吃蛇身体，这样便可以用头部角色是否碰到蛇身角色来判断游戏是否应该结束。</a:t>
            </a:r>
          </a:p>
          <a:p>
            <a:r>
              <a:rPr lang="zh-CN" altLang="en-US" dirty="0" smtClean="0">
                <a:effectLst/>
              </a:rPr>
              <a:t>下文中简称“贪吃蛇身体”为“身体”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866381"/>
            <a:ext cx="5715000" cy="357187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6548021" y="3924858"/>
            <a:ext cx="5262979" cy="2252105"/>
            <a:chOff x="6548021" y="3924858"/>
            <a:chExt cx="5262979" cy="2252105"/>
          </a:xfrm>
        </p:grpSpPr>
        <p:sp>
          <p:nvSpPr>
            <p:cNvPr id="5" name="文本框 4"/>
            <p:cNvSpPr txBox="1"/>
            <p:nvPr/>
          </p:nvSpPr>
          <p:spPr>
            <a:xfrm>
              <a:off x="6548021" y="3924858"/>
              <a:ext cx="5262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身体的大小应与头部一样，所以身体的初始脚本为</a:t>
              </a:r>
              <a:endParaRPr lang="zh-CN" altLang="en-US" dirty="0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5756" y="4481513"/>
              <a:ext cx="3952875" cy="1695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241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effectLst/>
              </a:rPr>
              <a:t>编写头部脚本</a:t>
            </a:r>
            <a:r>
              <a:rPr lang="en-US" altLang="zh-CN" b="1" dirty="0" smtClean="0">
                <a:effectLst/>
              </a:rPr>
              <a:t>4——</a:t>
            </a:r>
            <a:r>
              <a:rPr lang="zh-CN" altLang="en-US" b="1" dirty="0" smtClean="0">
                <a:effectLst/>
              </a:rPr>
              <a:t>头部坐标变量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身体要跟随头部运动，则头部的坐标信息需要传递给身体。所以需要新建两个变量：“头部的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坐标”和“头部的</a:t>
            </a:r>
            <a:r>
              <a:rPr lang="en-US" altLang="zh-CN" dirty="0" smtClean="0"/>
              <a:t>Y</a:t>
            </a:r>
            <a:r>
              <a:rPr lang="zh-CN" altLang="en-US" dirty="0" smtClean="0"/>
              <a:t>坐标”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17560"/>
            <a:ext cx="7156622" cy="536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91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effectLst/>
              </a:rPr>
              <a:t>编写身体脚本</a:t>
            </a:r>
            <a:r>
              <a:rPr lang="en-US" altLang="zh-CN" b="1" dirty="0" smtClean="0">
                <a:effectLst/>
              </a:rPr>
              <a:t>1——</a:t>
            </a:r>
            <a:r>
              <a:rPr lang="zh-CN" altLang="en-US" b="1" dirty="0" smtClean="0">
                <a:effectLst/>
              </a:rPr>
              <a:t>跟随头部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身体的坐标设为与头部一致。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14" y="2271713"/>
            <a:ext cx="5238750" cy="3905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310" y="1397729"/>
            <a:ext cx="57150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6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effectLst/>
              </a:rPr>
              <a:t>编写身体脚本</a:t>
            </a:r>
            <a:r>
              <a:rPr lang="en-US" altLang="zh-CN" b="1" dirty="0" smtClean="0">
                <a:effectLst/>
              </a:rPr>
              <a:t>2——</a:t>
            </a:r>
            <a:r>
              <a:rPr lang="zh-CN" altLang="en-US" b="1" dirty="0" smtClean="0">
                <a:effectLst/>
              </a:rPr>
              <a:t>得分后变长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身体的变长可以用克隆体实现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768" y="2201069"/>
            <a:ext cx="3095625" cy="180022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432485" y="3810000"/>
            <a:ext cx="7665660" cy="3048000"/>
            <a:chOff x="432485" y="3810000"/>
            <a:chExt cx="7665660" cy="3048000"/>
          </a:xfrm>
        </p:grpSpPr>
        <p:sp>
          <p:nvSpPr>
            <p:cNvPr id="5" name="文本框 4"/>
            <p:cNvSpPr txBox="1"/>
            <p:nvPr/>
          </p:nvSpPr>
          <p:spPr>
            <a:xfrm>
              <a:off x="432485" y="414234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身体的脚本为</a:t>
              </a:r>
              <a:endParaRPr lang="zh-CN" altLang="en-US" dirty="0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2145" y="3810000"/>
              <a:ext cx="6096000" cy="3048000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1384300"/>
            <a:ext cx="7200900" cy="57727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485" y="1391776"/>
            <a:ext cx="10787450" cy="536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03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effectLst/>
              </a:rPr>
              <a:t> 编写头部脚本</a:t>
            </a:r>
            <a:r>
              <a:rPr lang="en-US" altLang="zh-CN" b="1" dirty="0" smtClean="0">
                <a:effectLst/>
              </a:rPr>
              <a:t>5——</a:t>
            </a:r>
            <a:r>
              <a:rPr lang="zh-CN" altLang="en-US" b="1" dirty="0" smtClean="0">
                <a:effectLst/>
              </a:rPr>
              <a:t>碰到身体和边缘，游戏结束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这是贪吃蛇游戏的一个基本设定。脚本很简单，增加“碰到</a:t>
            </a:r>
            <a:r>
              <a:rPr lang="en-US" altLang="zh-CN" dirty="0" smtClean="0"/>
              <a:t>…”</a:t>
            </a:r>
            <a:r>
              <a:rPr lang="zh-CN" altLang="en-US" dirty="0" smtClean="0"/>
              <a:t>判断。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251" y="2276475"/>
            <a:ext cx="57150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5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effectLst/>
              </a:rPr>
              <a:t>编写头部脚本</a:t>
            </a:r>
            <a:r>
              <a:rPr lang="en-US" altLang="zh-CN" b="1" dirty="0" smtClean="0">
                <a:effectLst/>
              </a:rPr>
              <a:t>6——</a:t>
            </a:r>
            <a:r>
              <a:rPr lang="zh-CN" altLang="en-US" b="1" dirty="0" smtClean="0">
                <a:effectLst/>
              </a:rPr>
              <a:t>反向运动禁止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玩过贪吃蛇游戏的玩家都知道，头部的运动方向是不能直接反向的，即当头部运动方向右时，不能直接改为向左运动，只能向上或向下运动。</a:t>
            </a:r>
          </a:p>
          <a:p>
            <a:r>
              <a:rPr lang="zh-CN" altLang="en-US" dirty="0" smtClean="0">
                <a:effectLst/>
              </a:rPr>
              <a:t>大家没见过这样的贪吃蛇游戏吧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14" y="2027924"/>
            <a:ext cx="5715000" cy="4581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831" y="1505464"/>
            <a:ext cx="5331888" cy="3746157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21303" y="457200"/>
            <a:ext cx="10834944" cy="6400800"/>
            <a:chOff x="380795" y="178142"/>
            <a:chExt cx="10834944" cy="6400800"/>
          </a:xfrm>
        </p:grpSpPr>
        <p:sp>
          <p:nvSpPr>
            <p:cNvPr id="6" name="文本框 5"/>
            <p:cNvSpPr txBox="1"/>
            <p:nvPr/>
          </p:nvSpPr>
          <p:spPr>
            <a:xfrm>
              <a:off x="380795" y="2273583"/>
              <a:ext cx="5174262" cy="203132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ffectLst/>
                </a:rPr>
                <a:t>所以需要判断此时身体角色在头部角色的哪个方向上，即头部不能向身体所在方向运动。</a:t>
              </a:r>
            </a:p>
            <a:p>
              <a:r>
                <a:rPr lang="zh-CN" altLang="en-US" dirty="0" smtClean="0">
                  <a:effectLst/>
                </a:rPr>
                <a:t>为了要知道身体角色相对于头部角色所在方位，需要新建两个变量：“身体的</a:t>
              </a:r>
              <a:r>
                <a:rPr lang="en-US" altLang="zh-CN" dirty="0" smtClean="0">
                  <a:effectLst/>
                </a:rPr>
                <a:t>X</a:t>
              </a:r>
              <a:r>
                <a:rPr lang="zh-CN" altLang="en-US" dirty="0" smtClean="0">
                  <a:effectLst/>
                </a:rPr>
                <a:t>坐标”和“身体的</a:t>
              </a:r>
              <a:r>
                <a:rPr lang="en-US" altLang="zh-CN" dirty="0" smtClean="0">
                  <a:effectLst/>
                </a:rPr>
                <a:t>Y</a:t>
              </a:r>
              <a:r>
                <a:rPr lang="zh-CN" altLang="en-US" dirty="0" smtClean="0">
                  <a:effectLst/>
                </a:rPr>
                <a:t>坐标”</a:t>
              </a:r>
            </a:p>
            <a:p>
              <a:r>
                <a:rPr lang="zh-CN" altLang="en-US" dirty="0" smtClean="0">
                  <a:effectLst/>
                </a:rPr>
                <a:t>先修改“身体角色”的脚本</a:t>
              </a:r>
            </a:p>
            <a:p>
              <a:endParaRPr lang="zh-CN" altLang="en-US" dirty="0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4564" y="178142"/>
              <a:ext cx="5591175" cy="6400800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>
            <a:off x="347765" y="3703575"/>
            <a:ext cx="6096000" cy="2807216"/>
            <a:chOff x="327969" y="112991"/>
            <a:chExt cx="6096000" cy="2807216"/>
          </a:xfrm>
        </p:grpSpPr>
        <p:sp>
          <p:nvSpPr>
            <p:cNvPr id="9" name="文本框 8"/>
            <p:cNvSpPr txBox="1"/>
            <p:nvPr/>
          </p:nvSpPr>
          <p:spPr>
            <a:xfrm>
              <a:off x="327969" y="112991"/>
              <a:ext cx="2954655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再修改“头部角色”的脚本</a:t>
              </a:r>
              <a:endParaRPr lang="zh-CN" altLang="en-US" dirty="0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969" y="596107"/>
              <a:ext cx="6096000" cy="2324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167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介绍贪吃蛇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378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你还想给贪吃蛇添加什么功能？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635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演示贪吃蛇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309" y="1825625"/>
            <a:ext cx="5473381" cy="4351338"/>
          </a:xfrm>
        </p:spPr>
      </p:pic>
    </p:spTree>
    <p:extLst>
      <p:ext uri="{BB962C8B-B14F-4D97-AF65-F5344CB8AC3E}">
        <p14:creationId xmlns:p14="http://schemas.microsoft.com/office/powerpoint/2010/main" val="293300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439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删除小猫角色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533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新建角色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贪吃蛇头部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这里我们用小球组成贪吃蛇头部，下文中简称“头部”。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846" y="2508035"/>
            <a:ext cx="57150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61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effectLst/>
              </a:rPr>
              <a:t> 编写头部脚本</a:t>
            </a:r>
            <a:r>
              <a:rPr lang="en-US" altLang="zh-CN" b="1" dirty="0" smtClean="0">
                <a:effectLst/>
              </a:rPr>
              <a:t>1——</a:t>
            </a:r>
            <a:r>
              <a:rPr lang="zh-CN" altLang="en-US" b="1" dirty="0" smtClean="0">
                <a:effectLst/>
              </a:rPr>
              <a:t>改变头部的造型和大小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贪吃蛇的头部和身体将使用不同的角色，为了区分，将头部改成绿色小球，身体用黄色小球。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90" y="2740025"/>
            <a:ext cx="5715000" cy="35718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441990" y="2311701"/>
            <a:ext cx="35216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将头部大小设定为略小于</a:t>
            </a:r>
            <a:r>
              <a:rPr lang="en-US" altLang="zh-CN" dirty="0" smtClean="0">
                <a:solidFill>
                  <a:srgbClr val="FF0000"/>
                </a:solidFill>
              </a:rPr>
              <a:t>20×20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105" y="3361038"/>
            <a:ext cx="5715000" cy="3571875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8886825" y="4198538"/>
            <a:ext cx="3305175" cy="1896873"/>
            <a:chOff x="8886825" y="4498349"/>
            <a:chExt cx="3305175" cy="1896873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6825" y="5052197"/>
              <a:ext cx="3305175" cy="1343025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10404390" y="4498349"/>
              <a:ext cx="13129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头部的脚本为：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5410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effectLst/>
              </a:rPr>
              <a:t>编写头部脚本</a:t>
            </a:r>
            <a:r>
              <a:rPr lang="en-US" altLang="zh-CN" b="1" dirty="0" smtClean="0">
                <a:effectLst/>
              </a:rPr>
              <a:t>2——</a:t>
            </a:r>
            <a:r>
              <a:rPr lang="zh-CN" altLang="en-US" b="1" dirty="0" smtClean="0">
                <a:effectLst/>
              </a:rPr>
              <a:t>初始位置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玩过贪吃蛇游戏的人都知道，基本的贪吃蛇游戏，每次运动都是向一个方向移动固定的距离，这里每次移动距离为</a:t>
            </a:r>
            <a:r>
              <a:rPr lang="en-US" altLang="zh-CN" dirty="0" smtClean="0">
                <a:effectLst/>
              </a:rPr>
              <a:t>20</a:t>
            </a:r>
            <a:r>
              <a:rPr lang="zh-CN" altLang="en-US" dirty="0" smtClean="0">
                <a:effectLst/>
              </a:rPr>
              <a:t>步。</a:t>
            </a:r>
          </a:p>
          <a:p>
            <a:r>
              <a:rPr lang="zh-CN" altLang="en-US" dirty="0" smtClean="0">
                <a:effectLst/>
              </a:rPr>
              <a:t>将整个舞台完整的拆分为</a:t>
            </a:r>
            <a:r>
              <a:rPr lang="en-US" altLang="zh-CN" dirty="0" smtClean="0">
                <a:effectLst/>
              </a:rPr>
              <a:t>20×20</a:t>
            </a:r>
            <a:r>
              <a:rPr lang="zh-CN" altLang="en-US" dirty="0" smtClean="0">
                <a:effectLst/>
              </a:rPr>
              <a:t>的格子，头部应该完整的位于其中一个格子之内。</a:t>
            </a:r>
          </a:p>
          <a:p>
            <a:r>
              <a:rPr lang="zh-CN" altLang="en-US" dirty="0" smtClean="0"/>
              <a:t>又因为头部的造型中心在小球中心</a:t>
            </a:r>
            <a:endParaRPr lang="en-US" altLang="zh-CN" dirty="0" smtClean="0"/>
          </a:p>
          <a:p>
            <a:r>
              <a:rPr lang="zh-CN" altLang="en-US" dirty="0" smtClean="0"/>
              <a:t>所以，上图中小球的坐标为（</a:t>
            </a:r>
            <a:r>
              <a:rPr lang="en-US" altLang="zh-CN" dirty="0" smtClean="0"/>
              <a:t>10,10</a:t>
            </a:r>
            <a:r>
              <a:rPr lang="zh-CN" altLang="en-US" dirty="0" smtClean="0"/>
              <a:t>），</a:t>
            </a:r>
            <a:r>
              <a:rPr lang="zh-CN" altLang="en-US" dirty="0" smtClean="0">
                <a:effectLst/>
              </a:rPr>
              <a:t>小球脚本变为：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7" y="1471613"/>
            <a:ext cx="6096000" cy="4705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57" y="1774890"/>
            <a:ext cx="6096000" cy="3600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230" y="4176069"/>
            <a:ext cx="33147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70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编写头部脚本</a:t>
            </a:r>
            <a:r>
              <a:rPr lang="en-US" altLang="zh-CN" dirty="0" smtClean="0"/>
              <a:t>3——</a:t>
            </a:r>
            <a:r>
              <a:rPr lang="zh-CN" altLang="en-US" dirty="0" smtClean="0"/>
              <a:t>头部的运动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当游戏开始时，可以默认一个运动方向</a:t>
            </a:r>
            <a:r>
              <a:rPr lang="en-US" altLang="zh-CN" dirty="0" smtClean="0">
                <a:effectLst/>
              </a:rPr>
              <a:t>——</a:t>
            </a:r>
            <a:r>
              <a:rPr lang="zh-CN" altLang="en-US" dirty="0" smtClean="0">
                <a:effectLst/>
              </a:rPr>
              <a:t>右，即面向</a:t>
            </a:r>
            <a:r>
              <a:rPr lang="en-US" altLang="zh-CN" dirty="0" smtClean="0">
                <a:effectLst/>
              </a:rPr>
              <a:t>90°</a:t>
            </a:r>
            <a:r>
              <a:rPr lang="zh-CN" altLang="en-US" dirty="0" smtClean="0">
                <a:effectLst/>
              </a:rPr>
              <a:t>方向。</a:t>
            </a:r>
          </a:p>
          <a:p>
            <a:r>
              <a:rPr lang="zh-CN" altLang="en-US" dirty="0" smtClean="0">
                <a:effectLst/>
              </a:rPr>
              <a:t>每次移动步数为</a:t>
            </a:r>
            <a:r>
              <a:rPr lang="en-US" altLang="zh-CN" dirty="0" smtClean="0">
                <a:effectLst/>
              </a:rPr>
              <a:t>20</a:t>
            </a:r>
            <a:r>
              <a:rPr lang="zh-CN" altLang="en-US" dirty="0" smtClean="0">
                <a:effectLst/>
              </a:rPr>
              <a:t>步。此时脚本为：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05" y="1825625"/>
            <a:ext cx="4429125" cy="4876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38662"/>
            <a:ext cx="5715000" cy="455295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5267325" y="2146268"/>
            <a:ext cx="6096000" cy="1235913"/>
            <a:chOff x="5943214" y="2706130"/>
            <a:chExt cx="6096000" cy="1235913"/>
          </a:xfrm>
        </p:grpSpPr>
        <p:sp>
          <p:nvSpPr>
            <p:cNvPr id="6" name="文本框 5"/>
            <p:cNvSpPr txBox="1"/>
            <p:nvPr/>
          </p:nvSpPr>
          <p:spPr>
            <a:xfrm>
              <a:off x="7265773" y="2706130"/>
              <a:ext cx="3647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加入方向键控制运动方向的脚本：</a:t>
              </a:r>
              <a:endParaRPr lang="zh-CN" altLang="en-US" dirty="0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3214" y="3113368"/>
              <a:ext cx="6096000" cy="828675"/>
            </a:xfrm>
            <a:prstGeom prst="rect">
              <a:avLst/>
            </a:prstGeom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724819"/>
            <a:ext cx="57150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5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630</Words>
  <Application>Microsoft Office PowerPoint</Application>
  <PresentationFormat>宽屏</PresentationFormat>
  <Paragraphs>49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宋体</vt:lpstr>
      <vt:lpstr>Arial</vt:lpstr>
      <vt:lpstr>Calibri</vt:lpstr>
      <vt:lpstr>Calibri Light</vt:lpstr>
      <vt:lpstr>Office 主题</vt:lpstr>
      <vt:lpstr>贪吃蛇</vt:lpstr>
      <vt:lpstr>介绍贪吃蛇</vt:lpstr>
      <vt:lpstr>演示贪吃蛇</vt:lpstr>
      <vt:lpstr>步骤目录</vt:lpstr>
      <vt:lpstr>删除小猫角色</vt:lpstr>
      <vt:lpstr>新建角色—贪吃蛇头部</vt:lpstr>
      <vt:lpstr> 编写头部脚本1——改变头部的造型和大小</vt:lpstr>
      <vt:lpstr>编写头部脚本2——初始位置</vt:lpstr>
      <vt:lpstr>编写头部脚本3——头部的运动</vt:lpstr>
      <vt:lpstr>新建角色——食物”apple”</vt:lpstr>
      <vt:lpstr>编写食物脚本1——改变大小</vt:lpstr>
      <vt:lpstr>编写食物脚本2——初始位置</vt:lpstr>
      <vt:lpstr>编写食物脚本3——再次出现位置</vt:lpstr>
      <vt:lpstr>新建角色——贪吃蛇身体</vt:lpstr>
      <vt:lpstr>编写头部脚本4——头部坐标变量</vt:lpstr>
      <vt:lpstr>编写身体脚本1——跟随头部</vt:lpstr>
      <vt:lpstr>编写身体脚本2——得分后变长</vt:lpstr>
      <vt:lpstr> 编写头部脚本5——碰到身体和边缘，游戏结束</vt:lpstr>
      <vt:lpstr>编写头部脚本6——反向运动禁止</vt:lpstr>
      <vt:lpstr>完成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贪吃蛇</dc:title>
  <dc:creator>Peony Lucy</dc:creator>
  <cp:lastModifiedBy>Peony Lucy</cp:lastModifiedBy>
  <cp:revision>21</cp:revision>
  <dcterms:created xsi:type="dcterms:W3CDTF">2019-09-04T01:20:31Z</dcterms:created>
  <dcterms:modified xsi:type="dcterms:W3CDTF">2019-09-04T06:36:14Z</dcterms:modified>
</cp:coreProperties>
</file>