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8A90-6CD9-4B04-8D1A-7798D3F66B0E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E1AA-63D9-4FDD-B0BE-6DC0681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7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8A90-6CD9-4B04-8D1A-7798D3F66B0E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E1AA-63D9-4FDD-B0BE-6DC0681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5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8A90-6CD9-4B04-8D1A-7798D3F66B0E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E1AA-63D9-4FDD-B0BE-6DC0681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0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8A90-6CD9-4B04-8D1A-7798D3F66B0E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E1AA-63D9-4FDD-B0BE-6DC0681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7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8A90-6CD9-4B04-8D1A-7798D3F66B0E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E1AA-63D9-4FDD-B0BE-6DC0681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0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8A90-6CD9-4B04-8D1A-7798D3F66B0E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E1AA-63D9-4FDD-B0BE-6DC0681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0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8A90-6CD9-4B04-8D1A-7798D3F66B0E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E1AA-63D9-4FDD-B0BE-6DC0681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7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8A90-6CD9-4B04-8D1A-7798D3F66B0E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E1AA-63D9-4FDD-B0BE-6DC0681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7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8A90-6CD9-4B04-8D1A-7798D3F66B0E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E1AA-63D9-4FDD-B0BE-6DC0681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1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8A90-6CD9-4B04-8D1A-7798D3F66B0E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E1AA-63D9-4FDD-B0BE-6DC0681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6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8A90-6CD9-4B04-8D1A-7798D3F66B0E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E1AA-63D9-4FDD-B0BE-6DC0681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1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98A90-6CD9-4B04-8D1A-7798D3F66B0E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CE1AA-63D9-4FDD-B0BE-6DC0681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72340">
            <a:off x="411647" y="4455003"/>
            <a:ext cx="5466667" cy="10285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73740">
            <a:off x="4734126" y="1115699"/>
            <a:ext cx="6742857" cy="1247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59988">
            <a:off x="4010842" y="4183899"/>
            <a:ext cx="7561905" cy="12761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513755">
            <a:off x="853741" y="1163317"/>
            <a:ext cx="7295238" cy="1152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243" y="2255839"/>
            <a:ext cx="10609524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4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SAVEMESSAGETIMESTAMP" val="RXP8/13/20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Richmond, Lucy {HCIC~Indianapolis}</dc:creator>
  <cp:lastModifiedBy>Richmond, Lucy {HCIC~Indianapolis}</cp:lastModifiedBy>
  <cp:revision>2</cp:revision>
  <dcterms:created xsi:type="dcterms:W3CDTF">2020-08-13T16:04:43Z</dcterms:created>
  <dcterms:modified xsi:type="dcterms:W3CDTF">2020-08-13T16:05:20Z</dcterms:modified>
</cp:coreProperties>
</file>