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343" r:id="rId2"/>
    <p:sldId id="341" r:id="rId3"/>
    <p:sldId id="342" r:id="rId4"/>
  </p:sldIdLst>
  <p:sldSz cx="18288000" cy="10287000"/>
  <p:notesSz cx="6858000" cy="9144000"/>
  <p:embeddedFontLst>
    <p:embeddedFont>
      <p:font typeface="Assistant" pitchFamily="2" charset="-79"/>
      <p:regular r:id="rId6"/>
      <p:bold r:id="rId7"/>
    </p:embeddedFont>
    <p:embeddedFont>
      <p:font typeface="Tenor Sans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D9CCC"/>
    <a:srgbClr val="29AF8C"/>
    <a:srgbClr val="C9492C"/>
    <a:srgbClr val="14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3B690-12F3-4FBD-874D-7D33FBE89DB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C420A384-125C-48F8-946D-C10EC5B0512C}">
      <dgm:prSet custT="1"/>
      <dgm:spPr/>
      <dgm:t>
        <a:bodyPr/>
        <a:lstStyle/>
        <a:p>
          <a:r>
            <a:rPr lang="it-IT" sz="2400" b="0" dirty="0">
              <a:latin typeface="Assistant" pitchFamily="2" charset="-79"/>
              <a:cs typeface="Assistant" pitchFamily="2" charset="-79"/>
            </a:rPr>
            <a:t>Visual Engagement</a:t>
          </a:r>
        </a:p>
      </dgm:t>
    </dgm:pt>
    <dgm:pt modelId="{01C63BDB-F578-4883-8B66-AA207E2E33DA}" type="parTrans" cxnId="{162C61F5-F3C7-466B-8754-B1C4EAE3A36D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EFB56781-0544-4A62-82A5-EAC51CC2C29D}" type="sibTrans" cxnId="{162C61F5-F3C7-466B-8754-B1C4EAE3A36D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8AC4F1BD-B6D9-45B0-9D3D-A422348F22D0}">
      <dgm:prSet phldrT="[Testo]" custT="1"/>
      <dgm:spPr/>
      <dgm:t>
        <a:bodyPr/>
        <a:lstStyle/>
        <a:p>
          <a:r>
            <a:rPr lang="it-IT" sz="2400" b="0" dirty="0" err="1">
              <a:latin typeface="Assistant" pitchFamily="2" charset="-79"/>
              <a:cs typeface="Assistant" pitchFamily="2" charset="-79"/>
            </a:rPr>
            <a:t>Ease</a:t>
          </a:r>
          <a:r>
            <a:rPr lang="it-IT" sz="2400" b="0" dirty="0">
              <a:latin typeface="Assistant" pitchFamily="2" charset="-79"/>
              <a:cs typeface="Assistant" pitchFamily="2" charset="-79"/>
            </a:rPr>
            <a:t> of Use</a:t>
          </a:r>
        </a:p>
      </dgm:t>
    </dgm:pt>
    <dgm:pt modelId="{BA6FD5DD-1A3A-4926-AEAA-CEB7C6814EC0}" type="parTrans" cxnId="{BCE4D277-9EE4-471C-ADDF-641EC38E3143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15014CFA-B6D3-42A5-9F48-26DB5B9D32CA}" type="sibTrans" cxnId="{BCE4D277-9EE4-471C-ADDF-641EC38E3143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01FC7165-BB4E-4D66-8281-1293FC8CC7CD}">
      <dgm:prSet phldrT="[Testo]" custT="1"/>
      <dgm:spPr/>
      <dgm:t>
        <a:bodyPr/>
        <a:lstStyle/>
        <a:p>
          <a:r>
            <a:rPr lang="it-IT" sz="2400" b="0" dirty="0">
              <a:latin typeface="Assistant" pitchFamily="2" charset="-79"/>
              <a:cs typeface="Assistant" pitchFamily="2" charset="-79"/>
            </a:rPr>
            <a:t>Immediate Feedback</a:t>
          </a:r>
        </a:p>
      </dgm:t>
    </dgm:pt>
    <dgm:pt modelId="{C6A7ED94-209D-4F09-B68E-63B1007893AD}" type="parTrans" cxnId="{789285C5-260F-413D-AE64-9247888A48E5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073B9D18-2111-4841-AF89-3236BF275433}" type="sibTrans" cxnId="{789285C5-260F-413D-AE64-9247888A48E5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54755F11-77C2-4DA0-A1D4-175F205A18B3}">
      <dgm:prSet phldrT="[Testo]" custT="1"/>
      <dgm:spPr/>
      <dgm:t>
        <a:bodyPr/>
        <a:lstStyle/>
        <a:p>
          <a:r>
            <a:rPr lang="it-IT" sz="2400" b="0" dirty="0" err="1">
              <a:latin typeface="Assistant" pitchFamily="2" charset="-79"/>
              <a:cs typeface="Assistant" pitchFamily="2" charset="-79"/>
            </a:rPr>
            <a:t>Less</a:t>
          </a:r>
          <a:r>
            <a:rPr lang="it-IT" sz="2400" b="0" dirty="0">
              <a:latin typeface="Assistant" pitchFamily="2" charset="-79"/>
              <a:cs typeface="Assistant" pitchFamily="2" charset="-79"/>
            </a:rPr>
            <a:t> </a:t>
          </a:r>
          <a:r>
            <a:rPr lang="it-IT" sz="2400" b="0" dirty="0" err="1">
              <a:latin typeface="Assistant" pitchFamily="2" charset="-79"/>
              <a:cs typeface="Assistant" pitchFamily="2" charset="-79"/>
            </a:rPr>
            <a:t>Distracting</a:t>
          </a:r>
          <a:endParaRPr lang="it-IT" sz="2400" b="0" dirty="0">
            <a:latin typeface="Assistant" pitchFamily="2" charset="-79"/>
            <a:cs typeface="Assistant" pitchFamily="2" charset="-79"/>
          </a:endParaRPr>
        </a:p>
      </dgm:t>
    </dgm:pt>
    <dgm:pt modelId="{370F9680-0667-4D9D-8EE4-2EB50826C076}" type="parTrans" cxnId="{FA8BF9AA-57C7-4C71-8034-207D15440B3C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960057DD-8AFC-42FD-9BEA-7D93AA5BA413}" type="sibTrans" cxnId="{FA8BF9AA-57C7-4C71-8034-207D15440B3C}">
      <dgm:prSet/>
      <dgm:spPr/>
      <dgm:t>
        <a:bodyPr/>
        <a:lstStyle/>
        <a:p>
          <a:endParaRPr lang="it-IT" sz="2400" b="0">
            <a:latin typeface="Assistant" pitchFamily="2" charset="-79"/>
            <a:cs typeface="Assistant" pitchFamily="2" charset="-79"/>
          </a:endParaRPr>
        </a:p>
      </dgm:t>
    </dgm:pt>
    <dgm:pt modelId="{24A93862-0FE9-4B70-A379-83E9CAC618DE}">
      <dgm:prSet custT="1"/>
      <dgm:spPr/>
      <dgm:t>
        <a:bodyPr/>
        <a:lstStyle/>
        <a:p>
          <a:r>
            <a:rPr lang="en-US" sz="2400" b="0" dirty="0">
              <a:latin typeface="Assistant" pitchFamily="2" charset="-79"/>
              <a:cs typeface="Assistant" pitchFamily="2" charset="-79"/>
            </a:rPr>
            <a:t>Visually engaging and fun. They appreciated its dynamic movement and shapes, which they found represented their emotions effectively. Enjoyable and less mechanistic compared to other methods.</a:t>
          </a:r>
          <a:endParaRPr lang="it-IT" sz="2400" b="0" dirty="0">
            <a:latin typeface="Assistant" pitchFamily="2" charset="-79"/>
            <a:cs typeface="Assistant" pitchFamily="2" charset="-79"/>
          </a:endParaRPr>
        </a:p>
      </dgm:t>
    </dgm:pt>
    <dgm:pt modelId="{5C74F859-BC57-4157-B0A1-057469BCE608}" type="parTrans" cxnId="{2B5CC221-275A-4803-B41F-CDB77535DC03}">
      <dgm:prSet/>
      <dgm:spPr/>
      <dgm:t>
        <a:bodyPr/>
        <a:lstStyle/>
        <a:p>
          <a:endParaRPr lang="it-IT" sz="2400" b="0"/>
        </a:p>
      </dgm:t>
    </dgm:pt>
    <dgm:pt modelId="{6E249C64-63F6-4063-A798-D6A85E3282A2}" type="sibTrans" cxnId="{2B5CC221-275A-4803-B41F-CDB77535DC03}">
      <dgm:prSet/>
      <dgm:spPr/>
      <dgm:t>
        <a:bodyPr/>
        <a:lstStyle/>
        <a:p>
          <a:endParaRPr lang="it-IT" sz="2400" b="0"/>
        </a:p>
      </dgm:t>
    </dgm:pt>
    <dgm:pt modelId="{3856D556-CF9B-42E2-9277-CB3C61F23A25}">
      <dgm:prSet phldrT="[Testo]" custT="1"/>
      <dgm:spPr/>
      <dgm:t>
        <a:bodyPr/>
        <a:lstStyle/>
        <a:p>
          <a:r>
            <a:rPr lang="en-US" sz="2400" b="0" dirty="0">
              <a:latin typeface="Assistant" pitchFamily="2" charset="-79"/>
              <a:cs typeface="Assistant" pitchFamily="2" charset="-79"/>
            </a:rPr>
            <a:t>Easy to use and intuitive. They could quickly understand and follow their ratings using this method, which contributed to their preference.</a:t>
          </a:r>
          <a:endParaRPr lang="it-IT" sz="2400" b="0" dirty="0">
            <a:latin typeface="Assistant" pitchFamily="2" charset="-79"/>
            <a:cs typeface="Assistant" pitchFamily="2" charset="-79"/>
          </a:endParaRPr>
        </a:p>
      </dgm:t>
    </dgm:pt>
    <dgm:pt modelId="{A413C8CC-5F5D-4420-982D-B59D7E3728B5}" type="parTrans" cxnId="{B600DA5D-7A54-484E-BDD7-5E64F794A832}">
      <dgm:prSet/>
      <dgm:spPr/>
      <dgm:t>
        <a:bodyPr/>
        <a:lstStyle/>
        <a:p>
          <a:endParaRPr lang="it-IT" sz="2400"/>
        </a:p>
      </dgm:t>
    </dgm:pt>
    <dgm:pt modelId="{B1CAA1F5-2D67-479F-B052-5C695DD3B234}" type="sibTrans" cxnId="{B600DA5D-7A54-484E-BDD7-5E64F794A832}">
      <dgm:prSet/>
      <dgm:spPr/>
      <dgm:t>
        <a:bodyPr/>
        <a:lstStyle/>
        <a:p>
          <a:endParaRPr lang="it-IT" sz="2400"/>
        </a:p>
      </dgm:t>
    </dgm:pt>
    <dgm:pt modelId="{DD230F53-EBFB-42B4-8B30-68D9305993AC}">
      <dgm:prSet phldrT="[Testo]" custT="1"/>
      <dgm:spPr/>
      <dgm:t>
        <a:bodyPr/>
        <a:lstStyle/>
        <a:p>
          <a:r>
            <a:rPr lang="en-US" sz="2400" b="0">
              <a:latin typeface="Assistant" pitchFamily="2" charset="-79"/>
              <a:cs typeface="Assistant" pitchFamily="2" charset="-79"/>
            </a:rPr>
            <a:t>They could see how their ratings corresponded to its movement and shapes, which helped them make accurate assessments of their emotions.</a:t>
          </a:r>
          <a:endParaRPr lang="it-IT" sz="2400" b="0" dirty="0">
            <a:latin typeface="Assistant" pitchFamily="2" charset="-79"/>
            <a:cs typeface="Assistant" pitchFamily="2" charset="-79"/>
          </a:endParaRPr>
        </a:p>
      </dgm:t>
    </dgm:pt>
    <dgm:pt modelId="{3A4A8682-3DD1-4D1A-B1CC-1886AAE4806C}" type="parTrans" cxnId="{13DA5D2D-F7EE-417E-A660-2C1DB334C06E}">
      <dgm:prSet/>
      <dgm:spPr/>
      <dgm:t>
        <a:bodyPr/>
        <a:lstStyle/>
        <a:p>
          <a:endParaRPr lang="it-IT" sz="2400"/>
        </a:p>
      </dgm:t>
    </dgm:pt>
    <dgm:pt modelId="{8AF2DD51-E2B6-49A7-BED8-A600A2D5928D}" type="sibTrans" cxnId="{13DA5D2D-F7EE-417E-A660-2C1DB334C06E}">
      <dgm:prSet/>
      <dgm:spPr/>
      <dgm:t>
        <a:bodyPr/>
        <a:lstStyle/>
        <a:p>
          <a:endParaRPr lang="it-IT" sz="2400"/>
        </a:p>
      </dgm:t>
    </dgm:pt>
    <dgm:pt modelId="{73164E77-F74B-487E-B395-3A22CC99C48A}">
      <dgm:prSet phldrT="[Testo]" custT="1"/>
      <dgm:spPr/>
      <dgm:t>
        <a:bodyPr/>
        <a:lstStyle/>
        <a:p>
          <a:r>
            <a:rPr lang="en-US" sz="2400" b="0" dirty="0">
              <a:latin typeface="Assistant" pitchFamily="2" charset="-79"/>
              <a:cs typeface="Assistant" pitchFamily="2" charset="-79"/>
            </a:rPr>
            <a:t>They could focus on their emotions without being overly distracted by the rating process</a:t>
          </a:r>
          <a:endParaRPr lang="it-IT" sz="2400" b="0" dirty="0">
            <a:latin typeface="Assistant" pitchFamily="2" charset="-79"/>
            <a:cs typeface="Assistant" pitchFamily="2" charset="-79"/>
          </a:endParaRPr>
        </a:p>
      </dgm:t>
    </dgm:pt>
    <dgm:pt modelId="{52E2B478-7145-4ACB-8587-7BD5A4F5CCEA}" type="parTrans" cxnId="{12162382-61C8-41B6-BEC8-D5971D84C62E}">
      <dgm:prSet/>
      <dgm:spPr/>
      <dgm:t>
        <a:bodyPr/>
        <a:lstStyle/>
        <a:p>
          <a:endParaRPr lang="it-IT" sz="2400"/>
        </a:p>
      </dgm:t>
    </dgm:pt>
    <dgm:pt modelId="{95697E27-6A6B-4674-8FB3-1A8C76B53099}" type="sibTrans" cxnId="{12162382-61C8-41B6-BEC8-D5971D84C62E}">
      <dgm:prSet/>
      <dgm:spPr/>
      <dgm:t>
        <a:bodyPr/>
        <a:lstStyle/>
        <a:p>
          <a:endParaRPr lang="it-IT" sz="2400"/>
        </a:p>
      </dgm:t>
    </dgm:pt>
    <dgm:pt modelId="{7F783F94-3A2D-4991-90E8-FDEE23D91DC7}" type="pres">
      <dgm:prSet presAssocID="{0773B690-12F3-4FBD-874D-7D33FBE89DBE}" presName="Name0" presStyleCnt="0">
        <dgm:presLayoutVars>
          <dgm:dir/>
          <dgm:animLvl val="lvl"/>
          <dgm:resizeHandles val="exact"/>
        </dgm:presLayoutVars>
      </dgm:prSet>
      <dgm:spPr/>
    </dgm:pt>
    <dgm:pt modelId="{F60DA967-9EDC-4BCB-BA2C-DA5F6C80DF38}" type="pres">
      <dgm:prSet presAssocID="{C420A384-125C-48F8-946D-C10EC5B0512C}" presName="composite" presStyleCnt="0"/>
      <dgm:spPr/>
    </dgm:pt>
    <dgm:pt modelId="{70916B0A-EC91-4A64-B871-F10DF7339349}" type="pres">
      <dgm:prSet presAssocID="{C420A384-125C-48F8-946D-C10EC5B0512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9BD4D19-F6C8-4C98-9555-B7F9441FEE1D}" type="pres">
      <dgm:prSet presAssocID="{C420A384-125C-48F8-946D-C10EC5B0512C}" presName="desTx" presStyleLbl="alignAccFollowNode1" presStyleIdx="0" presStyleCnt="4">
        <dgm:presLayoutVars>
          <dgm:bulletEnabled val="1"/>
        </dgm:presLayoutVars>
      </dgm:prSet>
      <dgm:spPr/>
    </dgm:pt>
    <dgm:pt modelId="{CCF4D5B7-327F-4D0B-951F-CBF03C6BC0B0}" type="pres">
      <dgm:prSet presAssocID="{EFB56781-0544-4A62-82A5-EAC51CC2C29D}" presName="space" presStyleCnt="0"/>
      <dgm:spPr/>
    </dgm:pt>
    <dgm:pt modelId="{C58F3C68-A479-4F5D-9385-6E9DE109CCD7}" type="pres">
      <dgm:prSet presAssocID="{8AC4F1BD-B6D9-45B0-9D3D-A422348F22D0}" presName="composite" presStyleCnt="0"/>
      <dgm:spPr/>
    </dgm:pt>
    <dgm:pt modelId="{8CC12E66-0D4A-4CF4-B430-BC2E83495AFE}" type="pres">
      <dgm:prSet presAssocID="{8AC4F1BD-B6D9-45B0-9D3D-A422348F22D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B7D5A06-C4D7-4EE8-8E82-115124097171}" type="pres">
      <dgm:prSet presAssocID="{8AC4F1BD-B6D9-45B0-9D3D-A422348F22D0}" presName="desTx" presStyleLbl="alignAccFollowNode1" presStyleIdx="1" presStyleCnt="4">
        <dgm:presLayoutVars>
          <dgm:bulletEnabled val="1"/>
        </dgm:presLayoutVars>
      </dgm:prSet>
      <dgm:spPr/>
    </dgm:pt>
    <dgm:pt modelId="{417638F5-B52F-4536-8EFB-85D6E5AB1BCE}" type="pres">
      <dgm:prSet presAssocID="{15014CFA-B6D3-42A5-9F48-26DB5B9D32CA}" presName="space" presStyleCnt="0"/>
      <dgm:spPr/>
    </dgm:pt>
    <dgm:pt modelId="{5F0B8484-50C6-4B8D-8C86-2DCFDDAEE934}" type="pres">
      <dgm:prSet presAssocID="{01FC7165-BB4E-4D66-8281-1293FC8CC7CD}" presName="composite" presStyleCnt="0"/>
      <dgm:spPr/>
    </dgm:pt>
    <dgm:pt modelId="{21164EBA-E4B9-4B93-BB33-F87C36AE747F}" type="pres">
      <dgm:prSet presAssocID="{01FC7165-BB4E-4D66-8281-1293FC8CC7C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1A929CD-A508-40F0-8D48-67CE0A7BAC0F}" type="pres">
      <dgm:prSet presAssocID="{01FC7165-BB4E-4D66-8281-1293FC8CC7CD}" presName="desTx" presStyleLbl="alignAccFollowNode1" presStyleIdx="2" presStyleCnt="4">
        <dgm:presLayoutVars>
          <dgm:bulletEnabled val="1"/>
        </dgm:presLayoutVars>
      </dgm:prSet>
      <dgm:spPr/>
    </dgm:pt>
    <dgm:pt modelId="{DC3F53F2-1B9E-4DD6-A88D-97579B7DD75F}" type="pres">
      <dgm:prSet presAssocID="{073B9D18-2111-4841-AF89-3236BF275433}" presName="space" presStyleCnt="0"/>
      <dgm:spPr/>
    </dgm:pt>
    <dgm:pt modelId="{FB1A9288-DD07-48CD-A603-0F5AB22A82E1}" type="pres">
      <dgm:prSet presAssocID="{54755F11-77C2-4DA0-A1D4-175F205A18B3}" presName="composite" presStyleCnt="0"/>
      <dgm:spPr/>
    </dgm:pt>
    <dgm:pt modelId="{4BDB4003-096C-4AD7-9B3A-C5D06948F93C}" type="pres">
      <dgm:prSet presAssocID="{54755F11-77C2-4DA0-A1D4-175F205A18B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871EB64-8BD0-4645-99A5-E345E844A9F0}" type="pres">
      <dgm:prSet presAssocID="{54755F11-77C2-4DA0-A1D4-175F205A18B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B5CC221-275A-4803-B41F-CDB77535DC03}" srcId="{C420A384-125C-48F8-946D-C10EC5B0512C}" destId="{24A93862-0FE9-4B70-A379-83E9CAC618DE}" srcOrd="0" destOrd="0" parTransId="{5C74F859-BC57-4157-B0A1-057469BCE608}" sibTransId="{6E249C64-63F6-4063-A798-D6A85E3282A2}"/>
    <dgm:cxn modelId="{4114B624-7945-43E9-9931-19BACB58B8A6}" type="presOf" srcId="{73164E77-F74B-487E-B395-3A22CC99C48A}" destId="{F871EB64-8BD0-4645-99A5-E345E844A9F0}" srcOrd="0" destOrd="0" presId="urn:microsoft.com/office/officeart/2005/8/layout/hList1"/>
    <dgm:cxn modelId="{13DA5D2D-F7EE-417E-A660-2C1DB334C06E}" srcId="{01FC7165-BB4E-4D66-8281-1293FC8CC7CD}" destId="{DD230F53-EBFB-42B4-8B30-68D9305993AC}" srcOrd="0" destOrd="0" parTransId="{3A4A8682-3DD1-4D1A-B1CC-1886AAE4806C}" sibTransId="{8AF2DD51-E2B6-49A7-BED8-A600A2D5928D}"/>
    <dgm:cxn modelId="{DCAD4F32-80D1-47B4-B201-D4D669B7CBB3}" type="presOf" srcId="{3856D556-CF9B-42E2-9277-CB3C61F23A25}" destId="{CB7D5A06-C4D7-4EE8-8E82-115124097171}" srcOrd="0" destOrd="0" presId="urn:microsoft.com/office/officeart/2005/8/layout/hList1"/>
    <dgm:cxn modelId="{B600DA5D-7A54-484E-BDD7-5E64F794A832}" srcId="{8AC4F1BD-B6D9-45B0-9D3D-A422348F22D0}" destId="{3856D556-CF9B-42E2-9277-CB3C61F23A25}" srcOrd="0" destOrd="0" parTransId="{A413C8CC-5F5D-4420-982D-B59D7E3728B5}" sibTransId="{B1CAA1F5-2D67-479F-B052-5C695DD3B234}"/>
    <dgm:cxn modelId="{6123534A-7E6F-4D2E-BD65-6468C639EDBB}" type="presOf" srcId="{01FC7165-BB4E-4D66-8281-1293FC8CC7CD}" destId="{21164EBA-E4B9-4B93-BB33-F87C36AE747F}" srcOrd="0" destOrd="0" presId="urn:microsoft.com/office/officeart/2005/8/layout/hList1"/>
    <dgm:cxn modelId="{2B925572-5CF7-4C7C-89F2-AF824E324D7A}" type="presOf" srcId="{0773B690-12F3-4FBD-874D-7D33FBE89DBE}" destId="{7F783F94-3A2D-4991-90E8-FDEE23D91DC7}" srcOrd="0" destOrd="0" presId="urn:microsoft.com/office/officeart/2005/8/layout/hList1"/>
    <dgm:cxn modelId="{BCE4D277-9EE4-471C-ADDF-641EC38E3143}" srcId="{0773B690-12F3-4FBD-874D-7D33FBE89DBE}" destId="{8AC4F1BD-B6D9-45B0-9D3D-A422348F22D0}" srcOrd="1" destOrd="0" parTransId="{BA6FD5DD-1A3A-4926-AEAA-CEB7C6814EC0}" sibTransId="{15014CFA-B6D3-42A5-9F48-26DB5B9D32CA}"/>
    <dgm:cxn modelId="{12162382-61C8-41B6-BEC8-D5971D84C62E}" srcId="{54755F11-77C2-4DA0-A1D4-175F205A18B3}" destId="{73164E77-F74B-487E-B395-3A22CC99C48A}" srcOrd="0" destOrd="0" parTransId="{52E2B478-7145-4ACB-8587-7BD5A4F5CCEA}" sibTransId="{95697E27-6A6B-4674-8FB3-1A8C76B53099}"/>
    <dgm:cxn modelId="{21CB108A-3222-4843-8B9D-4BA4E778A8D4}" type="presOf" srcId="{DD230F53-EBFB-42B4-8B30-68D9305993AC}" destId="{01A929CD-A508-40F0-8D48-67CE0A7BAC0F}" srcOrd="0" destOrd="0" presId="urn:microsoft.com/office/officeart/2005/8/layout/hList1"/>
    <dgm:cxn modelId="{6128C894-28A1-4E2D-9D65-80AAB09444DA}" type="presOf" srcId="{54755F11-77C2-4DA0-A1D4-175F205A18B3}" destId="{4BDB4003-096C-4AD7-9B3A-C5D06948F93C}" srcOrd="0" destOrd="0" presId="urn:microsoft.com/office/officeart/2005/8/layout/hList1"/>
    <dgm:cxn modelId="{9459C697-3D34-4957-B8C4-60ED9F947FDA}" type="presOf" srcId="{8AC4F1BD-B6D9-45B0-9D3D-A422348F22D0}" destId="{8CC12E66-0D4A-4CF4-B430-BC2E83495AFE}" srcOrd="0" destOrd="0" presId="urn:microsoft.com/office/officeart/2005/8/layout/hList1"/>
    <dgm:cxn modelId="{20027EA2-0C22-42B7-8924-101756DC1242}" type="presOf" srcId="{C420A384-125C-48F8-946D-C10EC5B0512C}" destId="{70916B0A-EC91-4A64-B871-F10DF7339349}" srcOrd="0" destOrd="0" presId="urn:microsoft.com/office/officeart/2005/8/layout/hList1"/>
    <dgm:cxn modelId="{FA8BF9AA-57C7-4C71-8034-207D15440B3C}" srcId="{0773B690-12F3-4FBD-874D-7D33FBE89DBE}" destId="{54755F11-77C2-4DA0-A1D4-175F205A18B3}" srcOrd="3" destOrd="0" parTransId="{370F9680-0667-4D9D-8EE4-2EB50826C076}" sibTransId="{960057DD-8AFC-42FD-9BEA-7D93AA5BA413}"/>
    <dgm:cxn modelId="{5FC849BA-2BEA-4227-823F-F49F3D1002F1}" type="presOf" srcId="{24A93862-0FE9-4B70-A379-83E9CAC618DE}" destId="{19BD4D19-F6C8-4C98-9555-B7F9441FEE1D}" srcOrd="0" destOrd="0" presId="urn:microsoft.com/office/officeart/2005/8/layout/hList1"/>
    <dgm:cxn modelId="{789285C5-260F-413D-AE64-9247888A48E5}" srcId="{0773B690-12F3-4FBD-874D-7D33FBE89DBE}" destId="{01FC7165-BB4E-4D66-8281-1293FC8CC7CD}" srcOrd="2" destOrd="0" parTransId="{C6A7ED94-209D-4F09-B68E-63B1007893AD}" sibTransId="{073B9D18-2111-4841-AF89-3236BF275433}"/>
    <dgm:cxn modelId="{162C61F5-F3C7-466B-8754-B1C4EAE3A36D}" srcId="{0773B690-12F3-4FBD-874D-7D33FBE89DBE}" destId="{C420A384-125C-48F8-946D-C10EC5B0512C}" srcOrd="0" destOrd="0" parTransId="{01C63BDB-F578-4883-8B66-AA207E2E33DA}" sibTransId="{EFB56781-0544-4A62-82A5-EAC51CC2C29D}"/>
    <dgm:cxn modelId="{995A28A3-AF5A-4A21-B511-C76070BB5F4C}" type="presParOf" srcId="{7F783F94-3A2D-4991-90E8-FDEE23D91DC7}" destId="{F60DA967-9EDC-4BCB-BA2C-DA5F6C80DF38}" srcOrd="0" destOrd="0" presId="urn:microsoft.com/office/officeart/2005/8/layout/hList1"/>
    <dgm:cxn modelId="{3EE729C9-7ED0-4A26-87A5-6E62BE65442A}" type="presParOf" srcId="{F60DA967-9EDC-4BCB-BA2C-DA5F6C80DF38}" destId="{70916B0A-EC91-4A64-B871-F10DF7339349}" srcOrd="0" destOrd="0" presId="urn:microsoft.com/office/officeart/2005/8/layout/hList1"/>
    <dgm:cxn modelId="{771DE446-5BE5-4583-9869-0423E9AC24C7}" type="presParOf" srcId="{F60DA967-9EDC-4BCB-BA2C-DA5F6C80DF38}" destId="{19BD4D19-F6C8-4C98-9555-B7F9441FEE1D}" srcOrd="1" destOrd="0" presId="urn:microsoft.com/office/officeart/2005/8/layout/hList1"/>
    <dgm:cxn modelId="{7B46E999-F2A0-457E-A91A-9FC0F59272EF}" type="presParOf" srcId="{7F783F94-3A2D-4991-90E8-FDEE23D91DC7}" destId="{CCF4D5B7-327F-4D0B-951F-CBF03C6BC0B0}" srcOrd="1" destOrd="0" presId="urn:microsoft.com/office/officeart/2005/8/layout/hList1"/>
    <dgm:cxn modelId="{A49FD019-1E72-44DB-81EC-3C29000546A1}" type="presParOf" srcId="{7F783F94-3A2D-4991-90E8-FDEE23D91DC7}" destId="{C58F3C68-A479-4F5D-9385-6E9DE109CCD7}" srcOrd="2" destOrd="0" presId="urn:microsoft.com/office/officeart/2005/8/layout/hList1"/>
    <dgm:cxn modelId="{6C8CA148-7738-4301-A552-43EC3D3DD6D4}" type="presParOf" srcId="{C58F3C68-A479-4F5D-9385-6E9DE109CCD7}" destId="{8CC12E66-0D4A-4CF4-B430-BC2E83495AFE}" srcOrd="0" destOrd="0" presId="urn:microsoft.com/office/officeart/2005/8/layout/hList1"/>
    <dgm:cxn modelId="{F8AA65D2-B969-4501-ABFC-C4F803F9C108}" type="presParOf" srcId="{C58F3C68-A479-4F5D-9385-6E9DE109CCD7}" destId="{CB7D5A06-C4D7-4EE8-8E82-115124097171}" srcOrd="1" destOrd="0" presId="urn:microsoft.com/office/officeart/2005/8/layout/hList1"/>
    <dgm:cxn modelId="{8C7BAB1F-0AA4-4C90-B665-F9372FD297F7}" type="presParOf" srcId="{7F783F94-3A2D-4991-90E8-FDEE23D91DC7}" destId="{417638F5-B52F-4536-8EFB-85D6E5AB1BCE}" srcOrd="3" destOrd="0" presId="urn:microsoft.com/office/officeart/2005/8/layout/hList1"/>
    <dgm:cxn modelId="{E964E1B9-C40C-4FBC-A63A-0FBB57A45CF5}" type="presParOf" srcId="{7F783F94-3A2D-4991-90E8-FDEE23D91DC7}" destId="{5F0B8484-50C6-4B8D-8C86-2DCFDDAEE934}" srcOrd="4" destOrd="0" presId="urn:microsoft.com/office/officeart/2005/8/layout/hList1"/>
    <dgm:cxn modelId="{5FEA3473-8DCC-443F-A880-41D9B6508614}" type="presParOf" srcId="{5F0B8484-50C6-4B8D-8C86-2DCFDDAEE934}" destId="{21164EBA-E4B9-4B93-BB33-F87C36AE747F}" srcOrd="0" destOrd="0" presId="urn:microsoft.com/office/officeart/2005/8/layout/hList1"/>
    <dgm:cxn modelId="{2AB6F8C1-43CB-46AE-86D0-04EEBA819C52}" type="presParOf" srcId="{5F0B8484-50C6-4B8D-8C86-2DCFDDAEE934}" destId="{01A929CD-A508-40F0-8D48-67CE0A7BAC0F}" srcOrd="1" destOrd="0" presId="urn:microsoft.com/office/officeart/2005/8/layout/hList1"/>
    <dgm:cxn modelId="{E8E6B33E-A368-465C-9C95-8073ECE25FC5}" type="presParOf" srcId="{7F783F94-3A2D-4991-90E8-FDEE23D91DC7}" destId="{DC3F53F2-1B9E-4DD6-A88D-97579B7DD75F}" srcOrd="5" destOrd="0" presId="urn:microsoft.com/office/officeart/2005/8/layout/hList1"/>
    <dgm:cxn modelId="{DEB3A119-94CF-47F8-ADA6-041F6889CF43}" type="presParOf" srcId="{7F783F94-3A2D-4991-90E8-FDEE23D91DC7}" destId="{FB1A9288-DD07-48CD-A603-0F5AB22A82E1}" srcOrd="6" destOrd="0" presId="urn:microsoft.com/office/officeart/2005/8/layout/hList1"/>
    <dgm:cxn modelId="{B0F76465-A30A-460C-AEF0-88678C23C585}" type="presParOf" srcId="{FB1A9288-DD07-48CD-A603-0F5AB22A82E1}" destId="{4BDB4003-096C-4AD7-9B3A-C5D06948F93C}" srcOrd="0" destOrd="0" presId="urn:microsoft.com/office/officeart/2005/8/layout/hList1"/>
    <dgm:cxn modelId="{21C57FF7-28C2-4ABA-8E79-ABD41C723862}" type="presParOf" srcId="{FB1A9288-DD07-48CD-A603-0F5AB22A82E1}" destId="{F871EB64-8BD0-4645-99A5-E345E844A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3B690-12F3-4FBD-874D-7D33FBE89DB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D414961C-E99E-45BD-B77E-545F2BDF184D}">
      <dgm:prSet custT="1"/>
      <dgm:spPr/>
      <dgm:t>
        <a:bodyPr/>
        <a:lstStyle/>
        <a:p>
          <a:r>
            <a:rPr lang="en-US" sz="2400" dirty="0">
              <a:latin typeface="Assistant" pitchFamily="2" charset="-79"/>
              <a:cs typeface="Assistant" pitchFamily="2" charset="-79"/>
            </a:rPr>
            <a:t>Non-Distracting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829A680E-BE2F-4E2F-8CBA-A901A663D025}" type="parTrans" cxnId="{73D5541F-8E68-448D-AD6A-D06CCD85F2DD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CBCD0764-F377-4C91-9164-4E5F68608E57}" type="sibTrans" cxnId="{73D5541F-8E68-448D-AD6A-D06CCD85F2DD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7963F72C-27BD-464F-8A23-8E6749F703C8}">
      <dgm:prSet custT="1"/>
      <dgm:spPr/>
      <dgm:t>
        <a:bodyPr/>
        <a:lstStyle/>
        <a:p>
          <a:r>
            <a:rPr lang="en-US" sz="2400" dirty="0">
              <a:latin typeface="Assistant" pitchFamily="2" charset="-79"/>
              <a:cs typeface="Assistant" pitchFamily="2" charset="-79"/>
            </a:rPr>
            <a:t>Less invasive compared to other methods, making it easier to focus on their emotional responses to stimuli.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429EC866-C1A8-472F-88F5-E6E9B54B05B5}" type="parTrans" cxnId="{DA354BDF-CBA7-4751-9B86-11060EA0505D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9D821B30-2694-46A1-9C23-53C43200F9D9}" type="sibTrans" cxnId="{DA354BDF-CBA7-4751-9B86-11060EA0505D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0D93DEE8-4705-4C19-BF4E-304759A6BBB4}">
      <dgm:prSet custT="1"/>
      <dgm:spPr/>
      <dgm:t>
        <a:bodyPr/>
        <a:lstStyle/>
        <a:p>
          <a:r>
            <a:rPr lang="en-US" sz="2400" dirty="0">
              <a:latin typeface="Assistant" pitchFamily="2" charset="-79"/>
              <a:cs typeface="Assistant" pitchFamily="2" charset="-79"/>
            </a:rPr>
            <a:t>Better Representation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3FA57462-E31E-4DEA-BC51-3BE55DE2631E}" type="parTrans" cxnId="{88585412-C926-46D1-9422-1C5E0F6C4723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E4021FCD-EDA7-4DDE-99B8-D50ED53BCE83}" type="sibTrans" cxnId="{88585412-C926-46D1-9422-1C5E0F6C4723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B19ADA5D-89C5-4DAA-9D8E-89EEB7048AAE}">
      <dgm:prSet custT="1"/>
      <dgm:spPr/>
      <dgm:t>
        <a:bodyPr/>
        <a:lstStyle/>
        <a:p>
          <a:r>
            <a:rPr lang="en-US" sz="2400" dirty="0">
              <a:latin typeface="Assistant" pitchFamily="2" charset="-79"/>
              <a:cs typeface="Assistant" pitchFamily="2" charset="-79"/>
            </a:rPr>
            <a:t>It represented their emotional changes effectively. Its shapes and movement aligned well with their emotional experiences during the experiment.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F1E26FE9-EE3B-434F-81FA-2D3EDD41377A}" type="parTrans" cxnId="{0304D22D-1C71-4C5F-BCF0-47D26E3452CD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B0BC535E-C661-45DE-A857-01C4EA65447F}" type="sibTrans" cxnId="{0304D22D-1C71-4C5F-BCF0-47D26E3452CD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A5B6E7EB-1558-4539-966F-D95BFC8E21C8}">
      <dgm:prSet custT="1"/>
      <dgm:spPr/>
      <dgm:t>
        <a:bodyPr/>
        <a:lstStyle/>
        <a:p>
          <a:r>
            <a:rPr lang="en-US" sz="2400" dirty="0">
              <a:latin typeface="Assistant" pitchFamily="2" charset="-79"/>
              <a:cs typeface="Assistant" pitchFamily="2" charset="-79"/>
            </a:rPr>
            <a:t>Immediate Feedback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19147ED1-A471-4E29-B6F0-1FFD41297A68}" type="parTrans" cxnId="{A2E6AC21-64A6-4F7D-B257-6D104C08C0F4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6DFFF153-54CA-4188-918B-17189AAC3F50}" type="sibTrans" cxnId="{A2E6AC21-64A6-4F7D-B257-6D104C08C0F4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D5DF8599-5388-4257-B7BD-A1E5E16333BA}">
      <dgm:prSet custT="1"/>
      <dgm:spPr/>
      <dgm:t>
        <a:bodyPr/>
        <a:lstStyle/>
        <a:p>
          <a:r>
            <a:rPr lang="en-US" sz="2400" dirty="0">
              <a:latin typeface="Assistant" pitchFamily="2" charset="-79"/>
              <a:cs typeface="Assistant" pitchFamily="2" charset="-79"/>
            </a:rPr>
            <a:t>They could see how their emotional state was reflected in the visual representation.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E5806CB6-383C-40DE-AA5F-FE777CDB711F}" type="parTrans" cxnId="{71C5897E-A3B7-4EC7-B42F-E7E158D8AB3E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D08F79F8-082D-47BB-8AE7-028FBC77BB06}" type="sibTrans" cxnId="{71C5897E-A3B7-4EC7-B42F-E7E158D8AB3E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713DA0FF-FEAD-4D1F-8C68-891E32D19D5F}">
      <dgm:prSet custT="1"/>
      <dgm:spPr/>
      <dgm:t>
        <a:bodyPr/>
        <a:lstStyle/>
        <a:p>
          <a:r>
            <a:rPr lang="en-US" sz="2400" dirty="0">
              <a:latin typeface="Assistant" pitchFamily="2" charset="-79"/>
              <a:cs typeface="Assistant" pitchFamily="2" charset="-79"/>
            </a:rPr>
            <a:t>Engagement with Sensations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9CBFBBB4-29F8-419A-AEA9-D68F91436A3A}" type="parTrans" cxnId="{1C2B1C55-C174-493B-A3B4-69B0D74F1C5A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5EAB2C29-FDB4-4F03-ADE2-F4EE3596AB09}" type="sibTrans" cxnId="{1C2B1C55-C174-493B-A3B4-69B0D74F1C5A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F160CB06-60E3-48AF-9193-E63AB44AD834}">
      <dgm:prSet custT="1"/>
      <dgm:spPr/>
      <dgm:t>
        <a:bodyPr/>
        <a:lstStyle/>
        <a:p>
          <a:r>
            <a:rPr lang="en-US" sz="2400">
              <a:latin typeface="Assistant" pitchFamily="2" charset="-79"/>
              <a:cs typeface="Assistant" pitchFamily="2" charset="-79"/>
            </a:rPr>
            <a:t>It </a:t>
          </a:r>
          <a:r>
            <a:rPr lang="en-US" sz="2400" dirty="0">
              <a:latin typeface="Assistant" pitchFamily="2" charset="-79"/>
              <a:cs typeface="Assistant" pitchFamily="2" charset="-79"/>
            </a:rPr>
            <a:t>helped them connect with their bodily sensations allowing them to tune into their feelings and respond more naturally.</a:t>
          </a:r>
          <a:endParaRPr lang="it-IT" sz="2400" dirty="0">
            <a:latin typeface="Assistant" pitchFamily="2" charset="-79"/>
            <a:cs typeface="Assistant" pitchFamily="2" charset="-79"/>
          </a:endParaRPr>
        </a:p>
      </dgm:t>
    </dgm:pt>
    <dgm:pt modelId="{05397348-3602-44C1-9B4F-166E018BAF94}" type="parTrans" cxnId="{30555367-BD20-4E91-9373-67C3356523F2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F981D9B6-A7E5-46A8-B27A-A7B87F8CDBCF}" type="sibTrans" cxnId="{30555367-BD20-4E91-9373-67C3356523F2}">
      <dgm:prSet/>
      <dgm:spPr/>
      <dgm:t>
        <a:bodyPr/>
        <a:lstStyle/>
        <a:p>
          <a:endParaRPr lang="it-IT" sz="2400">
            <a:latin typeface="Assistant" pitchFamily="2" charset="-79"/>
            <a:cs typeface="Assistant" pitchFamily="2" charset="-79"/>
          </a:endParaRPr>
        </a:p>
      </dgm:t>
    </dgm:pt>
    <dgm:pt modelId="{7F783F94-3A2D-4991-90E8-FDEE23D91DC7}" type="pres">
      <dgm:prSet presAssocID="{0773B690-12F3-4FBD-874D-7D33FBE89DBE}" presName="Name0" presStyleCnt="0">
        <dgm:presLayoutVars>
          <dgm:dir/>
          <dgm:animLvl val="lvl"/>
          <dgm:resizeHandles val="exact"/>
        </dgm:presLayoutVars>
      </dgm:prSet>
      <dgm:spPr/>
    </dgm:pt>
    <dgm:pt modelId="{EF20E6F3-9EF9-4761-80CA-3D69F0AC215F}" type="pres">
      <dgm:prSet presAssocID="{D414961C-E99E-45BD-B77E-545F2BDF184D}" presName="composite" presStyleCnt="0"/>
      <dgm:spPr/>
    </dgm:pt>
    <dgm:pt modelId="{4B23B393-4E03-4C42-BAE6-0C04349E6E73}" type="pres">
      <dgm:prSet presAssocID="{D414961C-E99E-45BD-B77E-545F2BDF184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7F76BBE-35F7-4847-9E2A-E388A1AC4661}" type="pres">
      <dgm:prSet presAssocID="{D414961C-E99E-45BD-B77E-545F2BDF184D}" presName="desTx" presStyleLbl="alignAccFollowNode1" presStyleIdx="0" presStyleCnt="4">
        <dgm:presLayoutVars>
          <dgm:bulletEnabled val="1"/>
        </dgm:presLayoutVars>
      </dgm:prSet>
      <dgm:spPr/>
    </dgm:pt>
    <dgm:pt modelId="{6F318A17-BD53-44A0-B886-3AEF79474E5F}" type="pres">
      <dgm:prSet presAssocID="{CBCD0764-F377-4C91-9164-4E5F68608E57}" presName="space" presStyleCnt="0"/>
      <dgm:spPr/>
    </dgm:pt>
    <dgm:pt modelId="{C366C002-D961-4FB3-9E7A-D0A1263F46E0}" type="pres">
      <dgm:prSet presAssocID="{0D93DEE8-4705-4C19-BF4E-304759A6BBB4}" presName="composite" presStyleCnt="0"/>
      <dgm:spPr/>
    </dgm:pt>
    <dgm:pt modelId="{4F35B6D5-B778-41B2-8239-F07E48146575}" type="pres">
      <dgm:prSet presAssocID="{0D93DEE8-4705-4C19-BF4E-304759A6BBB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AC58CA4-07BC-4CBC-A9D4-57D907D2C993}" type="pres">
      <dgm:prSet presAssocID="{0D93DEE8-4705-4C19-BF4E-304759A6BBB4}" presName="desTx" presStyleLbl="alignAccFollowNode1" presStyleIdx="1" presStyleCnt="4">
        <dgm:presLayoutVars>
          <dgm:bulletEnabled val="1"/>
        </dgm:presLayoutVars>
      </dgm:prSet>
      <dgm:spPr/>
    </dgm:pt>
    <dgm:pt modelId="{FBCB5E5B-1EA7-4A5F-B029-AB1628B0D0CA}" type="pres">
      <dgm:prSet presAssocID="{E4021FCD-EDA7-4DDE-99B8-D50ED53BCE83}" presName="space" presStyleCnt="0"/>
      <dgm:spPr/>
    </dgm:pt>
    <dgm:pt modelId="{75805884-4856-48D1-B4EB-1D4165305A39}" type="pres">
      <dgm:prSet presAssocID="{A5B6E7EB-1558-4539-966F-D95BFC8E21C8}" presName="composite" presStyleCnt="0"/>
      <dgm:spPr/>
    </dgm:pt>
    <dgm:pt modelId="{6F58A3B7-EBBD-488E-9FBE-268C6E29A2FE}" type="pres">
      <dgm:prSet presAssocID="{A5B6E7EB-1558-4539-966F-D95BFC8E21C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6F2DAA0-4CE7-4B08-A442-BEC739D054B1}" type="pres">
      <dgm:prSet presAssocID="{A5B6E7EB-1558-4539-966F-D95BFC8E21C8}" presName="desTx" presStyleLbl="alignAccFollowNode1" presStyleIdx="2" presStyleCnt="4">
        <dgm:presLayoutVars>
          <dgm:bulletEnabled val="1"/>
        </dgm:presLayoutVars>
      </dgm:prSet>
      <dgm:spPr/>
    </dgm:pt>
    <dgm:pt modelId="{57D0B5FE-64AC-43A8-A658-4590B0A9B13E}" type="pres">
      <dgm:prSet presAssocID="{6DFFF153-54CA-4188-918B-17189AAC3F50}" presName="space" presStyleCnt="0"/>
      <dgm:spPr/>
    </dgm:pt>
    <dgm:pt modelId="{A0D9D9E5-2FBB-4915-995A-AA091E526B74}" type="pres">
      <dgm:prSet presAssocID="{713DA0FF-FEAD-4D1F-8C68-891E32D19D5F}" presName="composite" presStyleCnt="0"/>
      <dgm:spPr/>
    </dgm:pt>
    <dgm:pt modelId="{593E4469-1DAD-4F53-A1A8-1DF3985F7A5A}" type="pres">
      <dgm:prSet presAssocID="{713DA0FF-FEAD-4D1F-8C68-891E32D19D5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68C6A21-9C1B-4984-BCF6-71A28ECDC851}" type="pres">
      <dgm:prSet presAssocID="{713DA0FF-FEAD-4D1F-8C68-891E32D19D5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8585412-C926-46D1-9422-1C5E0F6C4723}" srcId="{0773B690-12F3-4FBD-874D-7D33FBE89DBE}" destId="{0D93DEE8-4705-4C19-BF4E-304759A6BBB4}" srcOrd="1" destOrd="0" parTransId="{3FA57462-E31E-4DEA-BC51-3BE55DE2631E}" sibTransId="{E4021FCD-EDA7-4DDE-99B8-D50ED53BCE83}"/>
    <dgm:cxn modelId="{03027D12-7415-4783-A75A-4B0AB3FBDEF3}" type="presOf" srcId="{7963F72C-27BD-464F-8A23-8E6749F703C8}" destId="{A7F76BBE-35F7-4847-9E2A-E388A1AC4661}" srcOrd="0" destOrd="0" presId="urn:microsoft.com/office/officeart/2005/8/layout/hList1"/>
    <dgm:cxn modelId="{9A39191D-D8FC-44E3-B74E-C841913BB632}" type="presOf" srcId="{B19ADA5D-89C5-4DAA-9D8E-89EEB7048AAE}" destId="{6AC58CA4-07BC-4CBC-A9D4-57D907D2C993}" srcOrd="0" destOrd="0" presId="urn:microsoft.com/office/officeart/2005/8/layout/hList1"/>
    <dgm:cxn modelId="{73D5541F-8E68-448D-AD6A-D06CCD85F2DD}" srcId="{0773B690-12F3-4FBD-874D-7D33FBE89DBE}" destId="{D414961C-E99E-45BD-B77E-545F2BDF184D}" srcOrd="0" destOrd="0" parTransId="{829A680E-BE2F-4E2F-8CBA-A901A663D025}" sibTransId="{CBCD0764-F377-4C91-9164-4E5F68608E57}"/>
    <dgm:cxn modelId="{A2E6AC21-64A6-4F7D-B257-6D104C08C0F4}" srcId="{0773B690-12F3-4FBD-874D-7D33FBE89DBE}" destId="{A5B6E7EB-1558-4539-966F-D95BFC8E21C8}" srcOrd="2" destOrd="0" parTransId="{19147ED1-A471-4E29-B6F0-1FFD41297A68}" sibTransId="{6DFFF153-54CA-4188-918B-17189AAC3F50}"/>
    <dgm:cxn modelId="{0304D22D-1C71-4C5F-BCF0-47D26E3452CD}" srcId="{0D93DEE8-4705-4C19-BF4E-304759A6BBB4}" destId="{B19ADA5D-89C5-4DAA-9D8E-89EEB7048AAE}" srcOrd="0" destOrd="0" parTransId="{F1E26FE9-EE3B-434F-81FA-2D3EDD41377A}" sibTransId="{B0BC535E-C661-45DE-A857-01C4EA65447F}"/>
    <dgm:cxn modelId="{618D183A-0F74-4979-96A6-FB5DD722676B}" type="presOf" srcId="{D414961C-E99E-45BD-B77E-545F2BDF184D}" destId="{4B23B393-4E03-4C42-BAE6-0C04349E6E73}" srcOrd="0" destOrd="0" presId="urn:microsoft.com/office/officeart/2005/8/layout/hList1"/>
    <dgm:cxn modelId="{30555367-BD20-4E91-9373-67C3356523F2}" srcId="{713DA0FF-FEAD-4D1F-8C68-891E32D19D5F}" destId="{F160CB06-60E3-48AF-9193-E63AB44AD834}" srcOrd="0" destOrd="0" parTransId="{05397348-3602-44C1-9B4F-166E018BAF94}" sibTransId="{F981D9B6-A7E5-46A8-B27A-A7B87F8CDBCF}"/>
    <dgm:cxn modelId="{28DCC169-F747-4EA6-BD7F-4493D9543D34}" type="presOf" srcId="{0D93DEE8-4705-4C19-BF4E-304759A6BBB4}" destId="{4F35B6D5-B778-41B2-8239-F07E48146575}" srcOrd="0" destOrd="0" presId="urn:microsoft.com/office/officeart/2005/8/layout/hList1"/>
    <dgm:cxn modelId="{9824696E-B15C-4C32-A912-F838B516F573}" type="presOf" srcId="{A5B6E7EB-1558-4539-966F-D95BFC8E21C8}" destId="{6F58A3B7-EBBD-488E-9FBE-268C6E29A2FE}" srcOrd="0" destOrd="0" presId="urn:microsoft.com/office/officeart/2005/8/layout/hList1"/>
    <dgm:cxn modelId="{E3D5776E-2BC7-4886-9382-648DDAE5B43E}" type="presOf" srcId="{713DA0FF-FEAD-4D1F-8C68-891E32D19D5F}" destId="{593E4469-1DAD-4F53-A1A8-1DF3985F7A5A}" srcOrd="0" destOrd="0" presId="urn:microsoft.com/office/officeart/2005/8/layout/hList1"/>
    <dgm:cxn modelId="{2B925572-5CF7-4C7C-89F2-AF824E324D7A}" type="presOf" srcId="{0773B690-12F3-4FBD-874D-7D33FBE89DBE}" destId="{7F783F94-3A2D-4991-90E8-FDEE23D91DC7}" srcOrd="0" destOrd="0" presId="urn:microsoft.com/office/officeart/2005/8/layout/hList1"/>
    <dgm:cxn modelId="{1C2B1C55-C174-493B-A3B4-69B0D74F1C5A}" srcId="{0773B690-12F3-4FBD-874D-7D33FBE89DBE}" destId="{713DA0FF-FEAD-4D1F-8C68-891E32D19D5F}" srcOrd="3" destOrd="0" parTransId="{9CBFBBB4-29F8-419A-AEA9-D68F91436A3A}" sibTransId="{5EAB2C29-FDB4-4F03-ADE2-F4EE3596AB09}"/>
    <dgm:cxn modelId="{71C5897E-A3B7-4EC7-B42F-E7E158D8AB3E}" srcId="{A5B6E7EB-1558-4539-966F-D95BFC8E21C8}" destId="{D5DF8599-5388-4257-B7BD-A1E5E16333BA}" srcOrd="0" destOrd="0" parTransId="{E5806CB6-383C-40DE-AA5F-FE777CDB711F}" sibTransId="{D08F79F8-082D-47BB-8AE7-028FBC77BB06}"/>
    <dgm:cxn modelId="{641BEE9B-0508-48D7-A33D-F058203D6F05}" type="presOf" srcId="{D5DF8599-5388-4257-B7BD-A1E5E16333BA}" destId="{F6F2DAA0-4CE7-4B08-A442-BEC739D054B1}" srcOrd="0" destOrd="0" presId="urn:microsoft.com/office/officeart/2005/8/layout/hList1"/>
    <dgm:cxn modelId="{08F527B5-4CF2-421D-8A1D-6E6DA50F240E}" type="presOf" srcId="{F160CB06-60E3-48AF-9193-E63AB44AD834}" destId="{A68C6A21-9C1B-4984-BCF6-71A28ECDC851}" srcOrd="0" destOrd="0" presId="urn:microsoft.com/office/officeart/2005/8/layout/hList1"/>
    <dgm:cxn modelId="{DA354BDF-CBA7-4751-9B86-11060EA0505D}" srcId="{D414961C-E99E-45BD-B77E-545F2BDF184D}" destId="{7963F72C-27BD-464F-8A23-8E6749F703C8}" srcOrd="0" destOrd="0" parTransId="{429EC866-C1A8-472F-88F5-E6E9B54B05B5}" sibTransId="{9D821B30-2694-46A1-9C23-53C43200F9D9}"/>
    <dgm:cxn modelId="{C01946D2-8040-4FAD-939C-9784D1702229}" type="presParOf" srcId="{7F783F94-3A2D-4991-90E8-FDEE23D91DC7}" destId="{EF20E6F3-9EF9-4761-80CA-3D69F0AC215F}" srcOrd="0" destOrd="0" presId="urn:microsoft.com/office/officeart/2005/8/layout/hList1"/>
    <dgm:cxn modelId="{6174ED20-93C7-476F-9E8E-9E3D58A82EE3}" type="presParOf" srcId="{EF20E6F3-9EF9-4761-80CA-3D69F0AC215F}" destId="{4B23B393-4E03-4C42-BAE6-0C04349E6E73}" srcOrd="0" destOrd="0" presId="urn:microsoft.com/office/officeart/2005/8/layout/hList1"/>
    <dgm:cxn modelId="{2AD7233B-6F21-4D27-A8A0-0E10789E517D}" type="presParOf" srcId="{EF20E6F3-9EF9-4761-80CA-3D69F0AC215F}" destId="{A7F76BBE-35F7-4847-9E2A-E388A1AC4661}" srcOrd="1" destOrd="0" presId="urn:microsoft.com/office/officeart/2005/8/layout/hList1"/>
    <dgm:cxn modelId="{467112B0-AAD2-4082-8DDA-7E498D612F6E}" type="presParOf" srcId="{7F783F94-3A2D-4991-90E8-FDEE23D91DC7}" destId="{6F318A17-BD53-44A0-B886-3AEF79474E5F}" srcOrd="1" destOrd="0" presId="urn:microsoft.com/office/officeart/2005/8/layout/hList1"/>
    <dgm:cxn modelId="{10263FB1-CC78-40DA-A13E-789EE2013642}" type="presParOf" srcId="{7F783F94-3A2D-4991-90E8-FDEE23D91DC7}" destId="{C366C002-D961-4FB3-9E7A-D0A1263F46E0}" srcOrd="2" destOrd="0" presId="urn:microsoft.com/office/officeart/2005/8/layout/hList1"/>
    <dgm:cxn modelId="{1C884D79-11E3-4C62-AB6E-4EA808470CAE}" type="presParOf" srcId="{C366C002-D961-4FB3-9E7A-D0A1263F46E0}" destId="{4F35B6D5-B778-41B2-8239-F07E48146575}" srcOrd="0" destOrd="0" presId="urn:microsoft.com/office/officeart/2005/8/layout/hList1"/>
    <dgm:cxn modelId="{930FBCCC-CF54-4892-88BB-4CD7294CBBCD}" type="presParOf" srcId="{C366C002-D961-4FB3-9E7A-D0A1263F46E0}" destId="{6AC58CA4-07BC-4CBC-A9D4-57D907D2C993}" srcOrd="1" destOrd="0" presId="urn:microsoft.com/office/officeart/2005/8/layout/hList1"/>
    <dgm:cxn modelId="{954ACCD3-2337-4999-8FC4-6D63F152EFCE}" type="presParOf" srcId="{7F783F94-3A2D-4991-90E8-FDEE23D91DC7}" destId="{FBCB5E5B-1EA7-4A5F-B029-AB1628B0D0CA}" srcOrd="3" destOrd="0" presId="urn:microsoft.com/office/officeart/2005/8/layout/hList1"/>
    <dgm:cxn modelId="{F01E9C6D-9B1F-46E3-A7DC-0BEF9D03D6BF}" type="presParOf" srcId="{7F783F94-3A2D-4991-90E8-FDEE23D91DC7}" destId="{75805884-4856-48D1-B4EB-1D4165305A39}" srcOrd="4" destOrd="0" presId="urn:microsoft.com/office/officeart/2005/8/layout/hList1"/>
    <dgm:cxn modelId="{444C825E-15B4-49E9-81C8-8F09B63163EB}" type="presParOf" srcId="{75805884-4856-48D1-B4EB-1D4165305A39}" destId="{6F58A3B7-EBBD-488E-9FBE-268C6E29A2FE}" srcOrd="0" destOrd="0" presId="urn:microsoft.com/office/officeart/2005/8/layout/hList1"/>
    <dgm:cxn modelId="{28655DAA-CA23-4229-B71F-CFC03B6D9A75}" type="presParOf" srcId="{75805884-4856-48D1-B4EB-1D4165305A39}" destId="{F6F2DAA0-4CE7-4B08-A442-BEC739D054B1}" srcOrd="1" destOrd="0" presId="urn:microsoft.com/office/officeart/2005/8/layout/hList1"/>
    <dgm:cxn modelId="{5101BABA-CD97-4A16-9E67-A0F5A68D3A0C}" type="presParOf" srcId="{7F783F94-3A2D-4991-90E8-FDEE23D91DC7}" destId="{57D0B5FE-64AC-43A8-A658-4590B0A9B13E}" srcOrd="5" destOrd="0" presId="urn:microsoft.com/office/officeart/2005/8/layout/hList1"/>
    <dgm:cxn modelId="{B53B722B-B1D2-4560-8A67-717462FF2C9B}" type="presParOf" srcId="{7F783F94-3A2D-4991-90E8-FDEE23D91DC7}" destId="{A0D9D9E5-2FBB-4915-995A-AA091E526B74}" srcOrd="6" destOrd="0" presId="urn:microsoft.com/office/officeart/2005/8/layout/hList1"/>
    <dgm:cxn modelId="{2490687B-6A34-4917-B157-EEF1E5ECA83C}" type="presParOf" srcId="{A0D9D9E5-2FBB-4915-995A-AA091E526B74}" destId="{593E4469-1DAD-4F53-A1A8-1DF3985F7A5A}" srcOrd="0" destOrd="0" presId="urn:microsoft.com/office/officeart/2005/8/layout/hList1"/>
    <dgm:cxn modelId="{498EBB1F-6C5F-4A15-8382-B9C37AA86863}" type="presParOf" srcId="{A0D9D9E5-2FBB-4915-995A-AA091E526B74}" destId="{A68C6A21-9C1B-4984-BCF6-71A28ECDC8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16B0A-EC91-4A64-B871-F10DF7339349}">
      <dsp:nvSpPr>
        <dsp:cNvPr id="0" name=""/>
        <dsp:cNvSpPr/>
      </dsp:nvSpPr>
      <dsp:spPr>
        <a:xfrm>
          <a:off x="5991" y="522299"/>
          <a:ext cx="3602622" cy="1441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>
              <a:latin typeface="Assistant" pitchFamily="2" charset="-79"/>
              <a:cs typeface="Assistant" pitchFamily="2" charset="-79"/>
            </a:rPr>
            <a:t>Visual Engagement</a:t>
          </a:r>
        </a:p>
      </dsp:txBody>
      <dsp:txXfrm>
        <a:off x="5991" y="522299"/>
        <a:ext cx="3602622" cy="1441049"/>
      </dsp:txXfrm>
    </dsp:sp>
    <dsp:sp modelId="{19BD4D19-F6C8-4C98-9555-B7F9441FEE1D}">
      <dsp:nvSpPr>
        <dsp:cNvPr id="0" name=""/>
        <dsp:cNvSpPr/>
      </dsp:nvSpPr>
      <dsp:spPr>
        <a:xfrm>
          <a:off x="5991" y="1963349"/>
          <a:ext cx="3602622" cy="35684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Assistant" pitchFamily="2" charset="-79"/>
              <a:cs typeface="Assistant" pitchFamily="2" charset="-79"/>
            </a:rPr>
            <a:t>Visually engaging and fun. They appreciated its dynamic movement and shapes, which they found represented their emotions effectively. Enjoyable and less mechanistic compared to other methods.</a:t>
          </a:r>
          <a:endParaRPr lang="it-IT" sz="2400" b="0" kern="1200" dirty="0">
            <a:latin typeface="Assistant" pitchFamily="2" charset="-79"/>
            <a:cs typeface="Assistant" pitchFamily="2" charset="-79"/>
          </a:endParaRPr>
        </a:p>
      </dsp:txBody>
      <dsp:txXfrm>
        <a:off x="5991" y="1963349"/>
        <a:ext cx="3602622" cy="3568499"/>
      </dsp:txXfrm>
    </dsp:sp>
    <dsp:sp modelId="{8CC12E66-0D4A-4CF4-B430-BC2E83495AFE}">
      <dsp:nvSpPr>
        <dsp:cNvPr id="0" name=""/>
        <dsp:cNvSpPr/>
      </dsp:nvSpPr>
      <dsp:spPr>
        <a:xfrm>
          <a:off x="4112981" y="522299"/>
          <a:ext cx="3602622" cy="1441049"/>
        </a:xfrm>
        <a:prstGeom prst="rect">
          <a:avLst/>
        </a:prstGeom>
        <a:solidFill>
          <a:schemeClr val="accent5">
            <a:hueOff val="-4407283"/>
            <a:satOff val="-18333"/>
            <a:lumOff val="7974"/>
            <a:alphaOff val="0"/>
          </a:schemeClr>
        </a:solidFill>
        <a:ln w="25400" cap="flat" cmpd="sng" algn="ctr">
          <a:solidFill>
            <a:schemeClr val="accent5">
              <a:hueOff val="-4407283"/>
              <a:satOff val="-18333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 err="1">
              <a:latin typeface="Assistant" pitchFamily="2" charset="-79"/>
              <a:cs typeface="Assistant" pitchFamily="2" charset="-79"/>
            </a:rPr>
            <a:t>Ease</a:t>
          </a:r>
          <a:r>
            <a:rPr lang="it-IT" sz="2400" b="0" kern="1200" dirty="0">
              <a:latin typeface="Assistant" pitchFamily="2" charset="-79"/>
              <a:cs typeface="Assistant" pitchFamily="2" charset="-79"/>
            </a:rPr>
            <a:t> of Use</a:t>
          </a:r>
        </a:p>
      </dsp:txBody>
      <dsp:txXfrm>
        <a:off x="4112981" y="522299"/>
        <a:ext cx="3602622" cy="1441049"/>
      </dsp:txXfrm>
    </dsp:sp>
    <dsp:sp modelId="{CB7D5A06-C4D7-4EE8-8E82-115124097171}">
      <dsp:nvSpPr>
        <dsp:cNvPr id="0" name=""/>
        <dsp:cNvSpPr/>
      </dsp:nvSpPr>
      <dsp:spPr>
        <a:xfrm>
          <a:off x="4112981" y="1963349"/>
          <a:ext cx="3602622" cy="3568499"/>
        </a:xfrm>
        <a:prstGeom prst="rect">
          <a:avLst/>
        </a:prstGeom>
        <a:solidFill>
          <a:schemeClr val="accent5">
            <a:tint val="40000"/>
            <a:alpha val="90000"/>
            <a:hueOff val="-4506647"/>
            <a:satOff val="-15045"/>
            <a:lumOff val="206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506647"/>
              <a:satOff val="-15045"/>
              <a:lumOff val="2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Assistant" pitchFamily="2" charset="-79"/>
              <a:cs typeface="Assistant" pitchFamily="2" charset="-79"/>
            </a:rPr>
            <a:t>Easy to use and intuitive. They could quickly understand and follow their ratings using this method, which contributed to their preference.</a:t>
          </a:r>
          <a:endParaRPr lang="it-IT" sz="2400" b="0" kern="1200" dirty="0">
            <a:latin typeface="Assistant" pitchFamily="2" charset="-79"/>
            <a:cs typeface="Assistant" pitchFamily="2" charset="-79"/>
          </a:endParaRPr>
        </a:p>
      </dsp:txBody>
      <dsp:txXfrm>
        <a:off x="4112981" y="1963349"/>
        <a:ext cx="3602622" cy="3568499"/>
      </dsp:txXfrm>
    </dsp:sp>
    <dsp:sp modelId="{21164EBA-E4B9-4B93-BB33-F87C36AE747F}">
      <dsp:nvSpPr>
        <dsp:cNvPr id="0" name=""/>
        <dsp:cNvSpPr/>
      </dsp:nvSpPr>
      <dsp:spPr>
        <a:xfrm>
          <a:off x="8219971" y="522299"/>
          <a:ext cx="3602622" cy="1441049"/>
        </a:xfrm>
        <a:prstGeom prst="rect">
          <a:avLst/>
        </a:prstGeom>
        <a:solidFill>
          <a:schemeClr val="accent5">
            <a:hueOff val="-8814565"/>
            <a:satOff val="-36667"/>
            <a:lumOff val="15948"/>
            <a:alphaOff val="0"/>
          </a:schemeClr>
        </a:solidFill>
        <a:ln w="25400" cap="flat" cmpd="sng" algn="ctr">
          <a:solidFill>
            <a:schemeClr val="accent5">
              <a:hueOff val="-8814565"/>
              <a:satOff val="-36667"/>
              <a:lumOff val="159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>
              <a:latin typeface="Assistant" pitchFamily="2" charset="-79"/>
              <a:cs typeface="Assistant" pitchFamily="2" charset="-79"/>
            </a:rPr>
            <a:t>Immediate Feedback</a:t>
          </a:r>
        </a:p>
      </dsp:txBody>
      <dsp:txXfrm>
        <a:off x="8219971" y="522299"/>
        <a:ext cx="3602622" cy="1441049"/>
      </dsp:txXfrm>
    </dsp:sp>
    <dsp:sp modelId="{01A929CD-A508-40F0-8D48-67CE0A7BAC0F}">
      <dsp:nvSpPr>
        <dsp:cNvPr id="0" name=""/>
        <dsp:cNvSpPr/>
      </dsp:nvSpPr>
      <dsp:spPr>
        <a:xfrm>
          <a:off x="8219971" y="1963349"/>
          <a:ext cx="3602622" cy="3568499"/>
        </a:xfrm>
        <a:prstGeom prst="rect">
          <a:avLst/>
        </a:prstGeom>
        <a:solidFill>
          <a:schemeClr val="accent5">
            <a:tint val="40000"/>
            <a:alpha val="90000"/>
            <a:hueOff val="-9013293"/>
            <a:satOff val="-30089"/>
            <a:lumOff val="412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013293"/>
              <a:satOff val="-30089"/>
              <a:lumOff val="4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latin typeface="Assistant" pitchFamily="2" charset="-79"/>
              <a:cs typeface="Assistant" pitchFamily="2" charset="-79"/>
            </a:rPr>
            <a:t>They could see how their ratings corresponded to its movement and shapes, which helped them make accurate assessments of their emotions.</a:t>
          </a:r>
          <a:endParaRPr lang="it-IT" sz="2400" b="0" kern="1200" dirty="0">
            <a:latin typeface="Assistant" pitchFamily="2" charset="-79"/>
            <a:cs typeface="Assistant" pitchFamily="2" charset="-79"/>
          </a:endParaRPr>
        </a:p>
      </dsp:txBody>
      <dsp:txXfrm>
        <a:off x="8219971" y="1963349"/>
        <a:ext cx="3602622" cy="3568499"/>
      </dsp:txXfrm>
    </dsp:sp>
    <dsp:sp modelId="{4BDB4003-096C-4AD7-9B3A-C5D06948F93C}">
      <dsp:nvSpPr>
        <dsp:cNvPr id="0" name=""/>
        <dsp:cNvSpPr/>
      </dsp:nvSpPr>
      <dsp:spPr>
        <a:xfrm>
          <a:off x="12326961" y="522299"/>
          <a:ext cx="3602622" cy="1441049"/>
        </a:xfrm>
        <a:prstGeom prst="rect">
          <a:avLst/>
        </a:prstGeom>
        <a:solidFill>
          <a:schemeClr val="accent5">
            <a:hueOff val="-13221848"/>
            <a:satOff val="-55000"/>
            <a:lumOff val="23922"/>
            <a:alphaOff val="0"/>
          </a:schemeClr>
        </a:solidFill>
        <a:ln w="25400" cap="flat" cmpd="sng" algn="ctr">
          <a:solidFill>
            <a:schemeClr val="accent5">
              <a:hueOff val="-13221848"/>
              <a:satOff val="-55000"/>
              <a:lumOff val="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 err="1">
              <a:latin typeface="Assistant" pitchFamily="2" charset="-79"/>
              <a:cs typeface="Assistant" pitchFamily="2" charset="-79"/>
            </a:rPr>
            <a:t>Less</a:t>
          </a:r>
          <a:r>
            <a:rPr lang="it-IT" sz="2400" b="0" kern="1200" dirty="0">
              <a:latin typeface="Assistant" pitchFamily="2" charset="-79"/>
              <a:cs typeface="Assistant" pitchFamily="2" charset="-79"/>
            </a:rPr>
            <a:t> </a:t>
          </a:r>
          <a:r>
            <a:rPr lang="it-IT" sz="2400" b="0" kern="1200" dirty="0" err="1">
              <a:latin typeface="Assistant" pitchFamily="2" charset="-79"/>
              <a:cs typeface="Assistant" pitchFamily="2" charset="-79"/>
            </a:rPr>
            <a:t>Distracting</a:t>
          </a:r>
          <a:endParaRPr lang="it-IT" sz="2400" b="0" kern="1200" dirty="0">
            <a:latin typeface="Assistant" pitchFamily="2" charset="-79"/>
            <a:cs typeface="Assistant" pitchFamily="2" charset="-79"/>
          </a:endParaRPr>
        </a:p>
      </dsp:txBody>
      <dsp:txXfrm>
        <a:off x="12326961" y="522299"/>
        <a:ext cx="3602622" cy="1441049"/>
      </dsp:txXfrm>
    </dsp:sp>
    <dsp:sp modelId="{F871EB64-8BD0-4645-99A5-E345E844A9F0}">
      <dsp:nvSpPr>
        <dsp:cNvPr id="0" name=""/>
        <dsp:cNvSpPr/>
      </dsp:nvSpPr>
      <dsp:spPr>
        <a:xfrm>
          <a:off x="12326961" y="1963349"/>
          <a:ext cx="3602622" cy="3568499"/>
        </a:xfrm>
        <a:prstGeom prst="rect">
          <a:avLst/>
        </a:prstGeom>
        <a:solidFill>
          <a:schemeClr val="accent5">
            <a:tint val="40000"/>
            <a:alpha val="90000"/>
            <a:hueOff val="-13519939"/>
            <a:satOff val="-45134"/>
            <a:lumOff val="618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3519939"/>
              <a:satOff val="-45134"/>
              <a:lumOff val="6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Assistant" pitchFamily="2" charset="-79"/>
              <a:cs typeface="Assistant" pitchFamily="2" charset="-79"/>
            </a:rPr>
            <a:t>They could focus on their emotions without being overly distracted by the rating process</a:t>
          </a:r>
          <a:endParaRPr lang="it-IT" sz="2400" b="0" kern="1200" dirty="0">
            <a:latin typeface="Assistant" pitchFamily="2" charset="-79"/>
            <a:cs typeface="Assistant" pitchFamily="2" charset="-79"/>
          </a:endParaRPr>
        </a:p>
      </dsp:txBody>
      <dsp:txXfrm>
        <a:off x="12326961" y="1963349"/>
        <a:ext cx="3602622" cy="3568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3B393-4E03-4C42-BAE6-0C04349E6E73}">
      <dsp:nvSpPr>
        <dsp:cNvPr id="0" name=""/>
        <dsp:cNvSpPr/>
      </dsp:nvSpPr>
      <dsp:spPr>
        <a:xfrm>
          <a:off x="5991" y="514192"/>
          <a:ext cx="3602622" cy="1441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ssistant" pitchFamily="2" charset="-79"/>
              <a:cs typeface="Assistant" pitchFamily="2" charset="-79"/>
            </a:rPr>
            <a:t>Non-Distracting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5991" y="514192"/>
        <a:ext cx="3602622" cy="1441049"/>
      </dsp:txXfrm>
    </dsp:sp>
    <dsp:sp modelId="{A7F76BBE-35F7-4847-9E2A-E388A1AC4661}">
      <dsp:nvSpPr>
        <dsp:cNvPr id="0" name=""/>
        <dsp:cNvSpPr/>
      </dsp:nvSpPr>
      <dsp:spPr>
        <a:xfrm>
          <a:off x="5991" y="1955242"/>
          <a:ext cx="3602622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ssistant" pitchFamily="2" charset="-79"/>
              <a:cs typeface="Assistant" pitchFamily="2" charset="-79"/>
            </a:rPr>
            <a:t>Less invasive compared to other methods, making it easier to focus on their emotional responses to stimuli.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5991" y="1955242"/>
        <a:ext cx="3602622" cy="2854800"/>
      </dsp:txXfrm>
    </dsp:sp>
    <dsp:sp modelId="{4F35B6D5-B778-41B2-8239-F07E48146575}">
      <dsp:nvSpPr>
        <dsp:cNvPr id="0" name=""/>
        <dsp:cNvSpPr/>
      </dsp:nvSpPr>
      <dsp:spPr>
        <a:xfrm>
          <a:off x="4112981" y="514192"/>
          <a:ext cx="3602622" cy="1441049"/>
        </a:xfrm>
        <a:prstGeom prst="rect">
          <a:avLst/>
        </a:prstGeom>
        <a:solidFill>
          <a:schemeClr val="accent5">
            <a:hueOff val="-4407283"/>
            <a:satOff val="-18333"/>
            <a:lumOff val="7974"/>
            <a:alphaOff val="0"/>
          </a:schemeClr>
        </a:solidFill>
        <a:ln w="25400" cap="flat" cmpd="sng" algn="ctr">
          <a:solidFill>
            <a:schemeClr val="accent5">
              <a:hueOff val="-4407283"/>
              <a:satOff val="-18333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ssistant" pitchFamily="2" charset="-79"/>
              <a:cs typeface="Assistant" pitchFamily="2" charset="-79"/>
            </a:rPr>
            <a:t>Better Representation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4112981" y="514192"/>
        <a:ext cx="3602622" cy="1441049"/>
      </dsp:txXfrm>
    </dsp:sp>
    <dsp:sp modelId="{6AC58CA4-07BC-4CBC-A9D4-57D907D2C993}">
      <dsp:nvSpPr>
        <dsp:cNvPr id="0" name=""/>
        <dsp:cNvSpPr/>
      </dsp:nvSpPr>
      <dsp:spPr>
        <a:xfrm>
          <a:off x="4112981" y="1955242"/>
          <a:ext cx="3602622" cy="2854800"/>
        </a:xfrm>
        <a:prstGeom prst="rect">
          <a:avLst/>
        </a:prstGeom>
        <a:solidFill>
          <a:schemeClr val="accent5">
            <a:tint val="40000"/>
            <a:alpha val="90000"/>
            <a:hueOff val="-4506647"/>
            <a:satOff val="-15045"/>
            <a:lumOff val="206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506647"/>
              <a:satOff val="-15045"/>
              <a:lumOff val="2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ssistant" pitchFamily="2" charset="-79"/>
              <a:cs typeface="Assistant" pitchFamily="2" charset="-79"/>
            </a:rPr>
            <a:t>It represented their emotional changes effectively. Its shapes and movement aligned well with their emotional experiences during the experiment.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4112981" y="1955242"/>
        <a:ext cx="3602622" cy="2854800"/>
      </dsp:txXfrm>
    </dsp:sp>
    <dsp:sp modelId="{6F58A3B7-EBBD-488E-9FBE-268C6E29A2FE}">
      <dsp:nvSpPr>
        <dsp:cNvPr id="0" name=""/>
        <dsp:cNvSpPr/>
      </dsp:nvSpPr>
      <dsp:spPr>
        <a:xfrm>
          <a:off x="8219971" y="514192"/>
          <a:ext cx="3602622" cy="1441049"/>
        </a:xfrm>
        <a:prstGeom prst="rect">
          <a:avLst/>
        </a:prstGeom>
        <a:solidFill>
          <a:schemeClr val="accent5">
            <a:hueOff val="-8814565"/>
            <a:satOff val="-36667"/>
            <a:lumOff val="15948"/>
            <a:alphaOff val="0"/>
          </a:schemeClr>
        </a:solidFill>
        <a:ln w="25400" cap="flat" cmpd="sng" algn="ctr">
          <a:solidFill>
            <a:schemeClr val="accent5">
              <a:hueOff val="-8814565"/>
              <a:satOff val="-36667"/>
              <a:lumOff val="159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ssistant" pitchFamily="2" charset="-79"/>
              <a:cs typeface="Assistant" pitchFamily="2" charset="-79"/>
            </a:rPr>
            <a:t>Immediate Feedback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8219971" y="514192"/>
        <a:ext cx="3602622" cy="1441049"/>
      </dsp:txXfrm>
    </dsp:sp>
    <dsp:sp modelId="{F6F2DAA0-4CE7-4B08-A442-BEC739D054B1}">
      <dsp:nvSpPr>
        <dsp:cNvPr id="0" name=""/>
        <dsp:cNvSpPr/>
      </dsp:nvSpPr>
      <dsp:spPr>
        <a:xfrm>
          <a:off x="8219971" y="1955242"/>
          <a:ext cx="3602622" cy="2854800"/>
        </a:xfrm>
        <a:prstGeom prst="rect">
          <a:avLst/>
        </a:prstGeom>
        <a:solidFill>
          <a:schemeClr val="accent5">
            <a:tint val="40000"/>
            <a:alpha val="90000"/>
            <a:hueOff val="-9013293"/>
            <a:satOff val="-30089"/>
            <a:lumOff val="412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013293"/>
              <a:satOff val="-30089"/>
              <a:lumOff val="4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ssistant" pitchFamily="2" charset="-79"/>
              <a:cs typeface="Assistant" pitchFamily="2" charset="-79"/>
            </a:rPr>
            <a:t>They could see how their emotional state was reflected in the visual representation.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8219971" y="1955242"/>
        <a:ext cx="3602622" cy="2854800"/>
      </dsp:txXfrm>
    </dsp:sp>
    <dsp:sp modelId="{593E4469-1DAD-4F53-A1A8-1DF3985F7A5A}">
      <dsp:nvSpPr>
        <dsp:cNvPr id="0" name=""/>
        <dsp:cNvSpPr/>
      </dsp:nvSpPr>
      <dsp:spPr>
        <a:xfrm>
          <a:off x="12326961" y="514192"/>
          <a:ext cx="3602622" cy="1441049"/>
        </a:xfrm>
        <a:prstGeom prst="rect">
          <a:avLst/>
        </a:prstGeom>
        <a:solidFill>
          <a:schemeClr val="accent5">
            <a:hueOff val="-13221848"/>
            <a:satOff val="-55000"/>
            <a:lumOff val="23922"/>
            <a:alphaOff val="0"/>
          </a:schemeClr>
        </a:solidFill>
        <a:ln w="25400" cap="flat" cmpd="sng" algn="ctr">
          <a:solidFill>
            <a:schemeClr val="accent5">
              <a:hueOff val="-13221848"/>
              <a:satOff val="-55000"/>
              <a:lumOff val="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ssistant" pitchFamily="2" charset="-79"/>
              <a:cs typeface="Assistant" pitchFamily="2" charset="-79"/>
            </a:rPr>
            <a:t>Engagement with Sensations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12326961" y="514192"/>
        <a:ext cx="3602622" cy="1441049"/>
      </dsp:txXfrm>
    </dsp:sp>
    <dsp:sp modelId="{A68C6A21-9C1B-4984-BCF6-71A28ECDC851}">
      <dsp:nvSpPr>
        <dsp:cNvPr id="0" name=""/>
        <dsp:cNvSpPr/>
      </dsp:nvSpPr>
      <dsp:spPr>
        <a:xfrm>
          <a:off x="12326961" y="1955242"/>
          <a:ext cx="3602622" cy="2854800"/>
        </a:xfrm>
        <a:prstGeom prst="rect">
          <a:avLst/>
        </a:prstGeom>
        <a:solidFill>
          <a:schemeClr val="accent5">
            <a:tint val="40000"/>
            <a:alpha val="90000"/>
            <a:hueOff val="-13519939"/>
            <a:satOff val="-45134"/>
            <a:lumOff val="618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3519939"/>
              <a:satOff val="-45134"/>
              <a:lumOff val="6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Assistant" pitchFamily="2" charset="-79"/>
              <a:cs typeface="Assistant" pitchFamily="2" charset="-79"/>
            </a:rPr>
            <a:t>It </a:t>
          </a:r>
          <a:r>
            <a:rPr lang="en-US" sz="2400" kern="1200" dirty="0">
              <a:latin typeface="Assistant" pitchFamily="2" charset="-79"/>
              <a:cs typeface="Assistant" pitchFamily="2" charset="-79"/>
            </a:rPr>
            <a:t>helped them connect with their bodily sensations allowing them to tune into their feelings and respond more naturally.</a:t>
          </a:r>
          <a:endParaRPr lang="it-IT" sz="2400" kern="1200" dirty="0">
            <a:latin typeface="Assistant" pitchFamily="2" charset="-79"/>
            <a:cs typeface="Assistant" pitchFamily="2" charset="-79"/>
          </a:endParaRPr>
        </a:p>
      </dsp:txBody>
      <dsp:txXfrm>
        <a:off x="12326961" y="1955242"/>
        <a:ext cx="3602622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CDB13-0658-4DCE-9958-22C1417E74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5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CDB13-0658-4DCE-9958-22C1417E746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18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CDB13-0658-4DCE-9958-22C1417E74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58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9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-911324" y="1969975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7543625" y="335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643275" y="19699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CA9-83F3-4DA6-B28D-7BB3776483D3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1A33-5997-4664-BA31-914A5CC5B062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72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18400" y="4897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10" descr="Immagine che contiene persona, vestiti, Viso umano, arredo&#10;&#10;Descrizione generata automaticamente">
            <a:extLst>
              <a:ext uri="{FF2B5EF4-FFF2-40B4-BE49-F238E27FC236}">
                <a16:creationId xmlns:a16="http://schemas.microsoft.com/office/drawing/2014/main" id="{D9AECFC9-62E8-D8B8-895B-980BA618355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9594" r="1192" b="24726"/>
          <a:stretch/>
        </p:blipFill>
        <p:spPr>
          <a:xfrm>
            <a:off x="0" y="1"/>
            <a:ext cx="18288000" cy="10287000"/>
          </a:xfrm>
        </p:spPr>
      </p:pic>
      <p:graphicFrame>
        <p:nvGraphicFramePr>
          <p:cNvPr id="14" name="Tabella 5">
            <a:extLst>
              <a:ext uri="{FF2B5EF4-FFF2-40B4-BE49-F238E27FC236}">
                <a16:creationId xmlns:a16="http://schemas.microsoft.com/office/drawing/2014/main" id="{EB7F5BF1-0ED6-0B0A-338A-EAF274FA3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02576"/>
              </p:ext>
            </p:extLst>
          </p:nvPr>
        </p:nvGraphicFramePr>
        <p:xfrm>
          <a:off x="6145619" y="2449659"/>
          <a:ext cx="11693204" cy="6959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301">
                  <a:extLst>
                    <a:ext uri="{9D8B030D-6E8A-4147-A177-3AD203B41FA5}">
                      <a16:colId xmlns:a16="http://schemas.microsoft.com/office/drawing/2014/main" val="3345521537"/>
                    </a:ext>
                  </a:extLst>
                </a:gridCol>
                <a:gridCol w="2923301">
                  <a:extLst>
                    <a:ext uri="{9D8B030D-6E8A-4147-A177-3AD203B41FA5}">
                      <a16:colId xmlns:a16="http://schemas.microsoft.com/office/drawing/2014/main" val="2082806309"/>
                    </a:ext>
                  </a:extLst>
                </a:gridCol>
                <a:gridCol w="2923301">
                  <a:extLst>
                    <a:ext uri="{9D8B030D-6E8A-4147-A177-3AD203B41FA5}">
                      <a16:colId xmlns:a16="http://schemas.microsoft.com/office/drawing/2014/main" val="2210566761"/>
                    </a:ext>
                  </a:extLst>
                </a:gridCol>
                <a:gridCol w="2923301">
                  <a:extLst>
                    <a:ext uri="{9D8B030D-6E8A-4147-A177-3AD203B41FA5}">
                      <a16:colId xmlns:a16="http://schemas.microsoft.com/office/drawing/2014/main" val="3105924785"/>
                    </a:ext>
                  </a:extLst>
                </a:gridCol>
              </a:tblGrid>
              <a:tr h="787746">
                <a:tc>
                  <a:txBody>
                    <a:bodyPr/>
                    <a:lstStyle/>
                    <a:p>
                      <a:pPr algn="ctr"/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In </a:t>
                      </a:r>
                      <a:r>
                        <a:rPr lang="it-IT" sz="2400" dirty="0" err="1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both</a:t>
                      </a:r>
                      <a:r>
                        <a:rPr lang="it-IT" sz="2400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it-IT" sz="2400" dirty="0" err="1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sites</a:t>
                      </a:r>
                      <a:endParaRPr lang="it-IT" sz="2400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Berlin</a:t>
                      </a:r>
                      <a:endParaRPr lang="it-IT" sz="2400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Torino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14119"/>
                  </a:ext>
                </a:extLst>
              </a:tr>
              <a:tr h="1599811">
                <a:tc>
                  <a:txBody>
                    <a:bodyPr/>
                    <a:lstStyle/>
                    <a:p>
                      <a:pPr algn="l"/>
                      <a:r>
                        <a:rPr lang="it-IT" sz="2400" b="1" i="0" dirty="0" err="1">
                          <a:latin typeface="Assistant" pitchFamily="2" charset="-79"/>
                          <a:cs typeface="Assistant" pitchFamily="2" charset="-79"/>
                        </a:rPr>
                        <a:t>Flubber</a:t>
                      </a:r>
                      <a:endParaRPr lang="it-IT" sz="2400" b="1" i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1800" b="0" i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latin typeface="Assistant" pitchFamily="2" charset="-79"/>
                          <a:cs typeface="Assistant" pitchFamily="2" charset="-79"/>
                        </a:rPr>
                        <a:t>Berlin</a:t>
                      </a: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: 60,5%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Torino: 70,8%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Overall: 64,5%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Non-distracting, intuitive, 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effective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representation of emotions.</a:t>
                      </a:r>
                      <a:endParaRPr lang="en-US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Visual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engagement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 and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easy to use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More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connection with bodily sensations 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and better in providing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immediate feedback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27608"/>
                  </a:ext>
                </a:extLst>
              </a:tr>
              <a:tr h="1599811">
                <a:tc>
                  <a:txBody>
                    <a:bodyPr/>
                    <a:lstStyle/>
                    <a:p>
                      <a:pPr algn="l"/>
                      <a:r>
                        <a:rPr lang="it-IT" sz="2400" b="1" i="0" dirty="0" err="1">
                          <a:latin typeface="Assistant" pitchFamily="2" charset="-79"/>
                          <a:cs typeface="Assistant" pitchFamily="2" charset="-79"/>
                        </a:rPr>
                        <a:t>Grid</a:t>
                      </a:r>
                      <a:endParaRPr lang="it-IT" sz="2400" b="1" i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1800" b="0" i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latin typeface="Assistant" pitchFamily="2" charset="-79"/>
                          <a:cs typeface="Assistant" pitchFamily="2" charset="-79"/>
                        </a:rPr>
                        <a:t>Berlin</a:t>
                      </a: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: 34,2%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Torino: 16,7%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Overall: 27,4%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Clarity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easy to use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, and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reduced distraction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 and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control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Simple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 and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reduced cognitive load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34153"/>
                  </a:ext>
                </a:extLst>
              </a:tr>
              <a:tr h="1662548">
                <a:tc>
                  <a:txBody>
                    <a:bodyPr/>
                    <a:lstStyle/>
                    <a:p>
                      <a:pPr algn="l"/>
                      <a:r>
                        <a:rPr lang="it-IT" sz="2400" b="1" i="0" dirty="0" err="1">
                          <a:latin typeface="Assistant" pitchFamily="2" charset="-79"/>
                          <a:cs typeface="Assistant" pitchFamily="2" charset="-79"/>
                        </a:rPr>
                        <a:t>Proprioceptive</a:t>
                      </a:r>
                      <a:endParaRPr lang="it-IT" sz="2400" b="1" i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1800" b="0" i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 err="1">
                          <a:latin typeface="Assistant" pitchFamily="2" charset="-79"/>
                          <a:cs typeface="Assistant" pitchFamily="2" charset="-79"/>
                        </a:rPr>
                        <a:t>Berlin</a:t>
                      </a: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: 5,3%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Torino: 12,5%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dirty="0">
                          <a:latin typeface="Assistant" pitchFamily="2" charset="-79"/>
                          <a:cs typeface="Assistant" pitchFamily="2" charset="-79"/>
                        </a:rPr>
                        <a:t>Overall: 8,1%</a:t>
                      </a:r>
                    </a:p>
                    <a:p>
                      <a:pPr algn="l"/>
                      <a:endParaRPr lang="it-IT" sz="2400" b="0" i="1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Minimal distraction.</a:t>
                      </a:r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More suitable for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specific situations or experiment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More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freedom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 in expressing sensations, real-time position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control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, and </a:t>
                      </a:r>
                      <a:r>
                        <a:rPr lang="en-US" sz="2400" b="1" dirty="0">
                          <a:latin typeface="Assistant" pitchFamily="2" charset="-79"/>
                          <a:cs typeface="Assistant" pitchFamily="2" charset="-79"/>
                        </a:rPr>
                        <a:t>reduced cognitive load</a:t>
                      </a:r>
                      <a:r>
                        <a:rPr lang="en-US" sz="240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it-IT" sz="240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39257"/>
                  </a:ext>
                </a:extLst>
              </a:tr>
            </a:tbl>
          </a:graphicData>
        </a:graphic>
      </p:graphicFrame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CE3EC554-6B08-3A37-BCFF-F251A49FCF06}"/>
              </a:ext>
            </a:extLst>
          </p:cNvPr>
          <p:cNvSpPr txBox="1">
            <a:spLocks/>
          </p:cNvSpPr>
          <p:nvPr/>
        </p:nvSpPr>
        <p:spPr bwMode="auto">
          <a:xfrm>
            <a:off x="1257301" y="1021556"/>
            <a:ext cx="14689931" cy="10736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>
              <a:lnSpc>
                <a:spcPct val="140000"/>
              </a:lnSpc>
              <a:spcBef>
                <a:spcPts val="0"/>
              </a:spcBef>
              <a:buFont typeface="Arial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Tenor Sans" panose="020B0604020202020204" charset="0"/>
                <a:ea typeface="+mj-ea"/>
                <a:cs typeface="+mj-cs"/>
              </a:rPr>
              <a:t>Qualitative results: summary</a:t>
            </a:r>
          </a:p>
        </p:txBody>
      </p:sp>
    </p:spTree>
    <p:extLst>
      <p:ext uri="{BB962C8B-B14F-4D97-AF65-F5344CB8AC3E}">
        <p14:creationId xmlns:p14="http://schemas.microsoft.com/office/powerpoint/2010/main" val="37091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1F90AEAE-5556-41FA-A60E-E627FAC992FE}"/>
              </a:ext>
            </a:extLst>
          </p:cNvPr>
          <p:cNvSpPr txBox="1">
            <a:spLocks/>
          </p:cNvSpPr>
          <p:nvPr/>
        </p:nvSpPr>
        <p:spPr bwMode="auto">
          <a:xfrm>
            <a:off x="1257301" y="1021556"/>
            <a:ext cx="14689931" cy="10736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>
              <a:lnSpc>
                <a:spcPct val="140000"/>
              </a:lnSpc>
              <a:spcBef>
                <a:spcPts val="0"/>
              </a:spcBef>
              <a:buFont typeface="Arial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0" b="1" dirty="0">
                <a:solidFill>
                  <a:schemeClr val="bg2"/>
                </a:solidFill>
                <a:latin typeface="Tenor Sans" panose="020B0604020202020204" charset="0"/>
                <a:ea typeface="+mj-ea"/>
                <a:cs typeface="+mj-cs"/>
              </a:rPr>
              <a:t>Qualitative results: </a:t>
            </a:r>
            <a:r>
              <a:rPr lang="en-US" sz="6000" b="1" dirty="0" err="1">
                <a:solidFill>
                  <a:schemeClr val="bg2"/>
                </a:solidFill>
                <a:latin typeface="Tenor Sans" panose="020B0604020202020204" charset="0"/>
                <a:ea typeface="+mj-ea"/>
                <a:cs typeface="+mj-cs"/>
              </a:rPr>
              <a:t>Flubber</a:t>
            </a:r>
            <a:endParaRPr lang="en-US" sz="6000" b="1" dirty="0">
              <a:solidFill>
                <a:schemeClr val="bg2"/>
              </a:solidFill>
              <a:latin typeface="Tenor Sans" panose="020B0604020202020204" charset="0"/>
              <a:ea typeface="+mj-ea"/>
              <a:cs typeface="+mj-cs"/>
            </a:endParaRP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92BD8AA5-5D66-5248-B70B-74368A8F5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769127"/>
              </p:ext>
            </p:extLst>
          </p:nvPr>
        </p:nvGraphicFramePr>
        <p:xfrm>
          <a:off x="1176211" y="2488270"/>
          <a:ext cx="15935576" cy="605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07ABF09-8D1B-BC5E-6D9E-0825EC3DD7D1}"/>
              </a:ext>
            </a:extLst>
          </p:cNvPr>
          <p:cNvSpPr/>
          <p:nvPr/>
        </p:nvSpPr>
        <p:spPr>
          <a:xfrm>
            <a:off x="7049753" y="2223575"/>
            <a:ext cx="4188492" cy="529391"/>
          </a:xfrm>
          <a:prstGeom prst="roundRect">
            <a:avLst>
              <a:gd name="adj" fmla="val 50000"/>
            </a:avLst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>
                <a:latin typeface="Assistant" pitchFamily="2" charset="-79"/>
                <a:cs typeface="Assistant" pitchFamily="2" charset="-79"/>
              </a:rPr>
              <a:t>Berlin</a:t>
            </a:r>
            <a:endParaRPr lang="it-IT" sz="2400" b="1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925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1F90AEAE-5556-41FA-A60E-E627FAC992FE}"/>
              </a:ext>
            </a:extLst>
          </p:cNvPr>
          <p:cNvSpPr txBox="1">
            <a:spLocks/>
          </p:cNvSpPr>
          <p:nvPr/>
        </p:nvSpPr>
        <p:spPr bwMode="auto">
          <a:xfrm>
            <a:off x="1257301" y="1021556"/>
            <a:ext cx="14689931" cy="10736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>
              <a:lnSpc>
                <a:spcPct val="140000"/>
              </a:lnSpc>
              <a:spcBef>
                <a:spcPts val="0"/>
              </a:spcBef>
              <a:buFont typeface="Arial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40000"/>
              </a:lnSpc>
              <a:spcBef>
                <a:spcPts val="0"/>
              </a:spcBef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0" b="1" dirty="0">
                <a:solidFill>
                  <a:schemeClr val="bg2"/>
                </a:solidFill>
                <a:latin typeface="Tenor Sans" panose="020B0604020202020204" charset="0"/>
                <a:ea typeface="+mj-ea"/>
                <a:cs typeface="+mj-cs"/>
              </a:rPr>
              <a:t>Qualitative results: </a:t>
            </a:r>
            <a:r>
              <a:rPr lang="en-US" sz="6000" b="1" dirty="0" err="1">
                <a:solidFill>
                  <a:schemeClr val="bg2"/>
                </a:solidFill>
                <a:latin typeface="Tenor Sans" panose="020B0604020202020204" charset="0"/>
                <a:ea typeface="+mj-ea"/>
                <a:cs typeface="+mj-cs"/>
              </a:rPr>
              <a:t>Flubber</a:t>
            </a:r>
            <a:endParaRPr lang="en-US" sz="6000" b="1" dirty="0">
              <a:solidFill>
                <a:schemeClr val="bg2"/>
              </a:solidFill>
              <a:latin typeface="Tenor Sans" panose="020B0604020202020204" charset="0"/>
              <a:ea typeface="+mj-ea"/>
              <a:cs typeface="+mj-cs"/>
            </a:endParaRP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92BD8AA5-5D66-5248-B70B-74368A8F5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630795"/>
              </p:ext>
            </p:extLst>
          </p:nvPr>
        </p:nvGraphicFramePr>
        <p:xfrm>
          <a:off x="1176211" y="2488270"/>
          <a:ext cx="15935576" cy="5324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07ABF09-8D1B-BC5E-6D9E-0825EC3DD7D1}"/>
              </a:ext>
            </a:extLst>
          </p:cNvPr>
          <p:cNvSpPr/>
          <p:nvPr/>
        </p:nvSpPr>
        <p:spPr>
          <a:xfrm>
            <a:off x="7049753" y="2223575"/>
            <a:ext cx="4188492" cy="529391"/>
          </a:xfrm>
          <a:prstGeom prst="roundRect">
            <a:avLst>
              <a:gd name="adj" fmla="val 50000"/>
            </a:avLst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ssistant" pitchFamily="2" charset="-79"/>
                <a:cs typeface="Assistant" pitchFamily="2" charset="-79"/>
              </a:rPr>
              <a:t>Torino</a:t>
            </a:r>
          </a:p>
        </p:txBody>
      </p:sp>
    </p:spTree>
    <p:extLst>
      <p:ext uri="{BB962C8B-B14F-4D97-AF65-F5344CB8AC3E}">
        <p14:creationId xmlns:p14="http://schemas.microsoft.com/office/powerpoint/2010/main" val="28647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lue and White Simple Basic Company Roadmap Presentation">
  <a:themeElements>
    <a:clrScheme name="Office">
      <a:dk1>
        <a:srgbClr val="000000"/>
      </a:dk1>
      <a:lt1>
        <a:srgbClr val="FFFFFF"/>
      </a:lt1>
      <a:dk2>
        <a:srgbClr val="0C48BB"/>
      </a:dk2>
      <a:lt2>
        <a:srgbClr val="EEECE1"/>
      </a:lt2>
      <a:accent1>
        <a:srgbClr val="4F81BD"/>
      </a:accent1>
      <a:accent2>
        <a:srgbClr val="F6F6F6"/>
      </a:accent2>
      <a:accent3>
        <a:srgbClr val="B4E3EF"/>
      </a:accent3>
      <a:accent4>
        <a:srgbClr val="0C48BB"/>
      </a:accent4>
      <a:accent5>
        <a:srgbClr val="6488D2"/>
      </a:accent5>
      <a:accent6>
        <a:srgbClr val="D8D8D8"/>
      </a:accent6>
      <a:hlink>
        <a:srgbClr val="0C48B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Personalizzato</PresentationFormat>
  <Paragraphs>51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Tenor Sans</vt:lpstr>
      <vt:lpstr>Assistant</vt:lpstr>
      <vt:lpstr>Blue and White Simple Basic Company Roadmap Presentation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visiting research period at MPI</dc:title>
  <dc:creator>Francesca Malandrone</dc:creator>
  <cp:lastModifiedBy>Francesca Malandrone</cp:lastModifiedBy>
  <cp:revision>41</cp:revision>
  <dcterms:modified xsi:type="dcterms:W3CDTF">2023-09-11T15:51:26Z</dcterms:modified>
</cp:coreProperties>
</file>