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12:00:39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 1 24575,'0'85'0,"0"-12"0,0 7 0,0-4 0,0-25 0,0 21 0,0-16 0,0-2 0,0-7 0,0 7 0,0-12 0,0 4 0,0-14 0,0 0 0,0-5 0,0-2 0,0-5 0,0-1 0,0 1 0,0-5 0,0 3 0,0-8 0,0 4 0,0-6 0,0 1 0,-8-29 0,1 9 0,-2-31 0,0 9 0,1-23 0,-5-10 0,6-16 0,-5 0 0,5 8 0,-1-5 0,2 5 0,6-8 0,-5 9 0,3 8 0,-3 18 0,5 13 0,0 9 0,0 5 0,0 6 0,0 60 0,0-15 0,0 59 0,0-34 0,4 5 0,4 4 0,8 32-390,-4-28 0,3 1 390,2-19 0,2-2 0,-4 2 0,0 0 0,6 2 0,1-1 0,7 43 0,-11-46 0,0-1 0,14 28-170,-3 7 170,-3-12 0,-8-15 0,-1 6 0,-6-30 0,0 6 773,-7-28-773,-4 4 177,-6-58-177,0 15 0,-6-54 0,-1 27 0,1 0 0,0-13 0,6 25 0,1 2 0,5 18 0,0 13 0,0-2 0,0-1 0,-4 4 0,-1-9 0,-1 9 0,-2-4 0,7 5 0,-3 0 0,4 1 0,0-5 0,0 3 0,0-2 0,-7 7 0,-9 1 0,5 4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12:00:39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 1 24575,'0'85'0,"0"-12"0,0 7 0,0-4 0,0-25 0,0 21 0,0-16 0,0-2 0,0-7 0,0 7 0,0-12 0,0 4 0,0-14 0,0 0 0,0-5 0,0-2 0,0-5 0,0-1 0,0 1 0,0-5 0,0 3 0,0-8 0,0 4 0,0-6 0,0 1 0,-8-29 0,1 9 0,-2-31 0,0 9 0,1-23 0,-5-10 0,6-16 0,-5 0 0,5 8 0,-1-5 0,2 5 0,6-8 0,-5 9 0,3 8 0,-3 18 0,5 13 0,0 9 0,0 5 0,0 6 0,0 60 0,0-15 0,0 59 0,0-34 0,4 5 0,4 4 0,8 32-390,-4-28 0,3 1 390,2-19 0,2-2 0,-4 2 0,0 0 0,6 2 0,1-1 0,7 43 0,-11-46 0,0-1 0,14 28-170,-3 7 170,-3-12 0,-8-15 0,-1 6 0,-6-30 0,0 6 773,-7-28-773,-4 4 177,-6-58-177,0 15 0,-6-54 0,-1 27 0,1 0 0,0-13 0,6 25 0,1 2 0,5 18 0,0 13 0,0-2 0,0-1 0,-4 4 0,-1-9 0,-1 9 0,-2-4 0,7 5 0,-3 0 0,4 1 0,0-5 0,0 3 0,0-2 0,-7 7 0,-9 1 0,5 4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91EB-C88C-164F-9611-E840F397914D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5FAE6-FCAC-3947-8FD9-6DDAD4EF606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956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localizer: A. left vs. baseline; B: right vs. baseline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57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phases: A. alt vs. sim; B: sim vs. alt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570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level switch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061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 localizer: A. left vs. baseline; B: right vs. baseline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52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 phases: A. alt vs. sim; B: sim vs. alt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668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 switch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5FAE6-FCAC-3947-8FD9-6DDAD4EF606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869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C2D-F4C6-69E5-EC34-5E2E4C24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C1471-FB72-1B7A-6446-51D7EDFC5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16C1-87CD-79B4-F8BC-D96C0697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B706-E0CF-EE89-226E-28419618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6C75-0C7A-42F9-72CB-E454C74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01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8A9-40AB-80D7-A501-252E2F53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56F3-4770-4118-A854-27DD4A4C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D721-117F-9FF1-84EE-59233E0A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9D0-3174-A774-0F84-C74BFE69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03AE-9D20-ED0C-89B0-7C8F613D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9E3AD-AA13-2BD7-5722-290DDE90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77BA0-BAB6-4AD2-A221-4E274763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B3DB-7CF8-F231-3225-20F3D5D5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CDD7F-C095-66FE-CCFE-97D1B055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7415-C685-ADDC-C65F-659EE46A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87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695B-9F61-0A0B-83B9-94548E23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E26C-CD66-372F-9800-1D1931E3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9B2F-BF0C-F793-32FE-404DAD90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0511-FEB1-5CE1-7B42-0A2B3C6F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923B-4A59-AC38-7635-9AD48FA4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859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C124-F8AF-0DF6-8FD6-C33F529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EF245-D0FC-0D64-21ED-B3D95972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870E-C844-BE5B-3451-2F9F317F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298D-EAAC-AB08-9E8A-D7EE0C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817A-379A-E2B6-7A63-DD0030D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7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5324-37F6-1DC2-0265-6DD2127E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040D-AAF9-7E7E-9B45-2F9E7A7ED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47275-BE01-E76A-3D30-C5BE5176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4224-8559-47FA-DBC0-44AAB21A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C0C1-6E09-F74D-12F0-DA249DD9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B567-B672-0391-82BE-9491418F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49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A8E9-41C5-E30E-6216-30C01432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F93D-571F-A4B5-E580-01EB10A8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66D6-580A-A7D2-4C01-CDBE2209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7A829-D6E6-D131-085F-72CB7DB7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77C3-9DE0-0E1B-9513-AD2FA23B7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1D782-171D-331A-15BA-8EDAB46C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3ABE0-10DE-04A0-05D7-A4196281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6D407-7B57-835C-1728-AC9F68C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42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8DB1-FD67-9CFE-7E75-ED81854C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2CDDC-955F-3089-2CA5-69A0FEC9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FFE53-2A85-D279-C4C4-E5FDCD2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99415-B5F2-8C79-4252-8270852C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71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18F0E-3E98-268C-F299-5C1F7017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BCBAD-1DE5-AE14-E1D5-B26FEA1A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8C93-ECE3-E31A-A0DB-5529ED1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145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138-5709-B68F-A1C2-B88A431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EF1B-6C5B-6D2D-326A-F9542A63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32F0-1346-6DB4-E12E-642866DF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E294-5046-3EC6-7686-29380BE4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6DAFB-7886-05A2-F60D-5C657D8E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5DD50-6140-8A5B-28CD-4C3A4994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075B-2049-AA0A-A0A0-526EFB69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F8937-DE53-CA63-ED08-E7FAA1223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D75EB-1D45-3E81-B7FC-C2688477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CF21D-FBE5-6267-169A-20291127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EFC9-E67C-1DFA-314E-1332AB24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A1CB-FA3C-CDDD-5D67-8D020607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58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3826-3403-A97B-7D51-C826066F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A5A4-4C92-AB13-E6EE-0156494D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0CE4-7D92-7E77-5DD2-92032055F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110F-58D8-A747-A24E-9EC2C6813FF4}" type="datetimeFigureOut">
              <a:rPr lang="en-DE" smtClean="0"/>
              <a:t>22.12.23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6C90-9618-49D0-5216-49B919B2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A30B-6A10-C19E-9727-F24808589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2989-C92A-8F4D-9AFB-0526C7C042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17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rain&#10;&#10;Description automatically generated">
            <a:extLst>
              <a:ext uri="{FF2B5EF4-FFF2-40B4-BE49-F238E27FC236}">
                <a16:creationId xmlns:a16="http://schemas.microsoft.com/office/drawing/2014/main" id="{0ADBC7FF-D328-6430-A6EC-FE2169237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891"/>
          <a:stretch/>
        </p:blipFill>
        <p:spPr>
          <a:xfrm>
            <a:off x="4743449" y="0"/>
            <a:ext cx="550437" cy="685800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009437C-59DA-75F3-CD59-2EDBE8B39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891"/>
          <a:stretch/>
        </p:blipFill>
        <p:spPr>
          <a:xfrm>
            <a:off x="10058014" y="0"/>
            <a:ext cx="550437" cy="6858000"/>
          </a:xfrm>
          <a:prstGeom prst="rect">
            <a:avLst/>
          </a:prstGeom>
        </p:spPr>
      </p:pic>
      <p:pic>
        <p:nvPicPr>
          <p:cNvPr id="8" name="Picture 7" descr="A graph of a brain&#10;&#10;Description automatically generated">
            <a:extLst>
              <a:ext uri="{FF2B5EF4-FFF2-40B4-BE49-F238E27FC236}">
                <a16:creationId xmlns:a16="http://schemas.microsoft.com/office/drawing/2014/main" id="{1FE75CCD-EF70-2AF1-CB49-CC98AEBF3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41"/>
          <a:stretch/>
        </p:blipFill>
        <p:spPr>
          <a:xfrm>
            <a:off x="1760659" y="0"/>
            <a:ext cx="2982790" cy="6858000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D1EDD14-9E23-5688-6BA7-AB489E7D1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641"/>
          <a:stretch/>
        </p:blipFill>
        <p:spPr>
          <a:xfrm>
            <a:off x="6867525" y="0"/>
            <a:ext cx="298279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22804C-F01C-E523-56A2-960AFF29ADD5}"/>
              </a:ext>
            </a:extLst>
          </p:cNvPr>
          <p:cNvSpPr txBox="1"/>
          <p:nvPr/>
        </p:nvSpPr>
        <p:spPr>
          <a:xfrm>
            <a:off x="833943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C2EA-6034-1A06-AB44-961385DF305E}"/>
              </a:ext>
            </a:extLst>
          </p:cNvPr>
          <p:cNvSpPr txBox="1"/>
          <p:nvPr/>
        </p:nvSpPr>
        <p:spPr>
          <a:xfrm>
            <a:off x="5924701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9565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22804C-F01C-E523-56A2-960AFF29ADD5}"/>
              </a:ext>
            </a:extLst>
          </p:cNvPr>
          <p:cNvSpPr txBox="1"/>
          <p:nvPr/>
        </p:nvSpPr>
        <p:spPr>
          <a:xfrm>
            <a:off x="833943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C2EA-6034-1A06-AB44-961385DF305E}"/>
              </a:ext>
            </a:extLst>
          </p:cNvPr>
          <p:cNvSpPr txBox="1"/>
          <p:nvPr/>
        </p:nvSpPr>
        <p:spPr>
          <a:xfrm>
            <a:off x="5924701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B9BD26-96EE-89F8-2D09-A8EF965DF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7"/>
          <a:stretch/>
        </p:blipFill>
        <p:spPr>
          <a:xfrm>
            <a:off x="4705750" y="0"/>
            <a:ext cx="532598" cy="6858000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07FB82-499C-0F83-6679-9F8C9C0C3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947"/>
          <a:stretch/>
        </p:blipFill>
        <p:spPr>
          <a:xfrm>
            <a:off x="10154825" y="0"/>
            <a:ext cx="486642" cy="6858000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C92621-D7E7-BB55-F867-D5F182575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00"/>
          <a:stretch/>
        </p:blipFill>
        <p:spPr>
          <a:xfrm>
            <a:off x="1550533" y="0"/>
            <a:ext cx="2973212" cy="6858000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B7C69AE-0458-C8C7-94F1-4F6B3DA8F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00"/>
          <a:stretch/>
        </p:blipFill>
        <p:spPr>
          <a:xfrm>
            <a:off x="6837108" y="0"/>
            <a:ext cx="297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urple and white brain images&#10;&#10;Description automatically generated">
            <a:extLst>
              <a:ext uri="{FF2B5EF4-FFF2-40B4-BE49-F238E27FC236}">
                <a16:creationId xmlns:a16="http://schemas.microsoft.com/office/drawing/2014/main" id="{D75BA936-987A-A452-E6C9-7DFE4967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22804C-F01C-E523-56A2-960AFF29ADD5}"/>
              </a:ext>
            </a:extLst>
          </p:cNvPr>
          <p:cNvSpPr txBox="1"/>
          <p:nvPr/>
        </p:nvSpPr>
        <p:spPr>
          <a:xfrm>
            <a:off x="833943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C2EA-6034-1A06-AB44-961385DF305E}"/>
              </a:ext>
            </a:extLst>
          </p:cNvPr>
          <p:cNvSpPr txBox="1"/>
          <p:nvPr/>
        </p:nvSpPr>
        <p:spPr>
          <a:xfrm>
            <a:off x="5924701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C8E0505-9CA0-5377-A122-A7964ABAD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07"/>
          <a:stretch/>
        </p:blipFill>
        <p:spPr>
          <a:xfrm>
            <a:off x="4885505" y="0"/>
            <a:ext cx="446779" cy="68580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D434B58-F24A-E4DA-3D2A-F7765F1C0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55"/>
          <a:stretch/>
        </p:blipFill>
        <p:spPr>
          <a:xfrm>
            <a:off x="10141740" y="0"/>
            <a:ext cx="570775" cy="685800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4D966776-4B7E-A929-65ED-70450E815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88"/>
          <a:stretch/>
        </p:blipFill>
        <p:spPr>
          <a:xfrm>
            <a:off x="1764872" y="0"/>
            <a:ext cx="2943701" cy="6858000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4F5963E6-B91E-C837-FF28-218AF861D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288"/>
          <a:stretch/>
        </p:blipFill>
        <p:spPr>
          <a:xfrm>
            <a:off x="6958264" y="0"/>
            <a:ext cx="294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22804C-F01C-E523-56A2-960AFF29ADD5}"/>
              </a:ext>
            </a:extLst>
          </p:cNvPr>
          <p:cNvSpPr txBox="1"/>
          <p:nvPr/>
        </p:nvSpPr>
        <p:spPr>
          <a:xfrm>
            <a:off x="833943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7C2EA-6034-1A06-AB44-961385DF305E}"/>
              </a:ext>
            </a:extLst>
          </p:cNvPr>
          <p:cNvSpPr txBox="1"/>
          <p:nvPr/>
        </p:nvSpPr>
        <p:spPr>
          <a:xfrm>
            <a:off x="5924701" y="3142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DBD05F5-8233-EFBE-72F1-E8E0C7BD02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06"/>
          <a:stretch/>
        </p:blipFill>
        <p:spPr>
          <a:xfrm>
            <a:off x="4716083" y="0"/>
            <a:ext cx="597912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87E13F-2455-D802-CB49-B515B791A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36"/>
          <a:stretch/>
        </p:blipFill>
        <p:spPr>
          <a:xfrm>
            <a:off x="10101286" y="0"/>
            <a:ext cx="529587" cy="6858000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C3B9D9E0-BC98-A103-73A9-6F8C5879C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85"/>
          <a:stretch/>
        </p:blipFill>
        <p:spPr>
          <a:xfrm>
            <a:off x="1825920" y="0"/>
            <a:ext cx="2877370" cy="6858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E7CABD3-690E-35E6-22BB-33FE8E1D53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385"/>
          <a:stretch/>
        </p:blipFill>
        <p:spPr>
          <a:xfrm>
            <a:off x="6976553" y="0"/>
            <a:ext cx="287737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96B44D-4502-B005-19FB-05C69E977D8E}"/>
                  </a:ext>
                </a:extLst>
              </p14:cNvPr>
              <p14:cNvContentPartPr/>
              <p14:nvPr/>
            </p14:nvContentPartPr>
            <p14:xfrm>
              <a:off x="4610763" y="1613481"/>
              <a:ext cx="136080" cy="55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96B44D-4502-B005-19FB-05C69E977D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8123" y="1550841"/>
                <a:ext cx="261720" cy="6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0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96B44D-4502-B005-19FB-05C69E977D8E}"/>
                  </a:ext>
                </a:extLst>
              </p14:cNvPr>
              <p14:cNvContentPartPr/>
              <p14:nvPr/>
            </p14:nvContentPartPr>
            <p14:xfrm>
              <a:off x="4610763" y="1613481"/>
              <a:ext cx="136080" cy="55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96B44D-4502-B005-19FB-05C69E977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7763" y="1550481"/>
                <a:ext cx="261720" cy="677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group of purple and white brain images&#10;&#10;Description automatically generated">
            <a:extLst>
              <a:ext uri="{FF2B5EF4-FFF2-40B4-BE49-F238E27FC236}">
                <a16:creationId xmlns:a16="http://schemas.microsoft.com/office/drawing/2014/main" id="{055E4BBB-5F0E-744F-ABD9-9E019322F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9" y="-1"/>
            <a:ext cx="11608144" cy="68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Macintosh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Roellecke</dc:creator>
  <cp:lastModifiedBy>Lucy Roellecke</cp:lastModifiedBy>
  <cp:revision>3</cp:revision>
  <dcterms:created xsi:type="dcterms:W3CDTF">2023-12-22T11:51:53Z</dcterms:created>
  <dcterms:modified xsi:type="dcterms:W3CDTF">2023-12-22T12:06:13Z</dcterms:modified>
</cp:coreProperties>
</file>