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F00"/>
    <a:srgbClr val="009E9B"/>
    <a:srgbClr val="56B4E9"/>
    <a:srgbClr val="0072B2"/>
    <a:srgbClr val="CC79A7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131" d="100"/>
          <a:sy n="131" d="100"/>
        </p:scale>
        <p:origin x="-184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1BEF-A813-664B-ADBE-C77CBA880CD3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BADB-C4EE-2A49-BE71-F01DC494B9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503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BADB-C4EE-2A49-BE71-F01DC494B97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93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7FB8-43B5-BD27-2BD1-F2D5831E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2C0F8-DCD9-63D4-4AF5-414E3861F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B0DA-C820-007E-11E5-19F00557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B9FC-5EC7-E4E0-BB2E-A624AC71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C87B-5CF0-AECF-B822-AAD0A7E0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2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0C6E-8373-A70D-4E07-2EAB269F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C20FA-4282-0095-B0A9-9E9404317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5EA2-F960-F1DE-5EF5-1624B7BE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7438-8569-B929-EF5C-3B7BB54C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7F53-8FBE-772A-C97A-79876256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73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2C9E8-1EA3-5D5C-F90E-D50531BF0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79AD5-4CE2-083E-5478-AE1F15F8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AC5C-97C4-6202-0A7B-A4BA8AE7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5146-D938-8FAC-144B-40198181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0418-47C8-05A4-0F4D-9DF9FDF5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30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33DC-43D5-2CF1-DA26-6A3392D6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F049-5126-5635-9167-8AD9C85C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17D2-E1FF-317F-6028-0D02B5E5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4481-5318-33DB-9940-73FC18AD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7907-FA55-AAA6-9683-7BD105A7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972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59B0-E5FE-0ABD-D1EF-8F0101B4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F5EE-AFCE-6B98-2241-75A4464D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0B19-5198-AA77-70CC-AE172B9A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F7A6-02A6-B8A4-AD0D-8B0C4B9C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29B5-E00F-A058-247C-D82E03D4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266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69DB-E33B-20FA-1F53-6B8A5107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BC08-B402-F459-0511-988D1104A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6FE7-D9EE-2E69-4E80-6E694FF25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7E9F3-7FD0-CFE1-2A96-C044607D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088F5-1543-E2EF-1C51-B8FF3FD5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EC7A-C680-8F7B-594C-4E46933A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138E-56B6-F8B8-E36B-7135F698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0C27D-7646-EA3B-A82F-687BB7DA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55D78-7CEE-A43A-F909-FF0F7BAF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3318B-0A62-4391-80C1-A08E69757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9B6E6-6389-6A64-0FA2-A3DA1A15F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018DB-C35A-A887-1FC8-4662AF4C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27DD-306E-8359-27D7-DCD5F002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B692B-7FF0-A26F-C079-9FB1D10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04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93C0-252A-9CC4-A481-2B312B2E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59820-7834-EC89-F95F-07258617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98C82-352F-A40C-8820-999F69D7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67FE9-D143-EA43-0CEC-34701069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35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50449-EE06-3638-72E8-92374808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65512-9537-3148-B0F0-064D7E22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38FAF-13ED-4A96-5086-46DAC96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67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BD06-1EBF-50BE-08C5-9405D869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B181-08E2-100E-25AA-E24727D8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9415B-5ABB-895A-90F7-2A7AB07D6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E686D-C8EC-89BA-91C5-86A5108C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2585-E823-FF67-6A98-9F3834A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94A1E-90B2-1541-15F0-26463A18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287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1133-A33A-1C59-6C0A-3D62F7F5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C4246-7DB2-D9AB-D584-BA12D790F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E11CC-BF34-61F2-391A-9C1918B57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3C629-9288-E42E-779D-821F9F36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EB89F-BD76-8DDE-088F-38CD4CC0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696AB-B7DC-A090-7D4E-29DE17D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10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9652F-6E70-C3F2-0BFD-DC7991D9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B34F-229C-5FBE-F945-9C07DE86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6DEC-3F7C-1038-A449-12C8DCD81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88A23-176A-E943-8277-82EB67C7358D}" type="datetimeFigureOut">
              <a:rPr lang="en-DE" smtClean="0"/>
              <a:t>27.11.23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C79E-FF8C-4BDA-FA53-6F726E1D6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6C20-68AD-37AA-84C6-939A4DC5F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7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0D04E37D-1D84-147E-357C-9E0DA6EE8E79}"/>
              </a:ext>
            </a:extLst>
          </p:cNvPr>
          <p:cNvSpPr/>
          <p:nvPr/>
        </p:nvSpPr>
        <p:spPr>
          <a:xfrm>
            <a:off x="6202751" y="5922657"/>
            <a:ext cx="1200779" cy="525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040EB01-5280-FAD3-3066-7AFF6644A802}"/>
              </a:ext>
            </a:extLst>
          </p:cNvPr>
          <p:cNvSpPr/>
          <p:nvPr/>
        </p:nvSpPr>
        <p:spPr>
          <a:xfrm>
            <a:off x="1335368" y="2722182"/>
            <a:ext cx="977462" cy="693683"/>
          </a:xfrm>
          <a:prstGeom prst="round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Screening &amp; SetUp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235492-B6BB-D196-B484-DB6E36E99B6F}"/>
              </a:ext>
            </a:extLst>
          </p:cNvPr>
          <p:cNvSpPr/>
          <p:nvPr/>
        </p:nvSpPr>
        <p:spPr>
          <a:xfrm>
            <a:off x="2343862" y="2722183"/>
            <a:ext cx="1261238" cy="693683"/>
          </a:xfrm>
          <a:prstGeom prst="roundRect">
            <a:avLst/>
          </a:prstGeom>
          <a:solidFill>
            <a:srgbClr val="56B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MRI Localizer, Fieldmapping &amp; T1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FD19B3-E7AC-C5C0-2D88-B6025C51218A}"/>
              </a:ext>
            </a:extLst>
          </p:cNvPr>
          <p:cNvSpPr/>
          <p:nvPr/>
        </p:nvSpPr>
        <p:spPr>
          <a:xfrm>
            <a:off x="3636659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3CE5E1-3A66-7A2B-2B1A-DC5D821D2C9B}"/>
              </a:ext>
            </a:extLst>
          </p:cNvPr>
          <p:cNvSpPr/>
          <p:nvPr/>
        </p:nvSpPr>
        <p:spPr>
          <a:xfrm>
            <a:off x="4487981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720D34-04D2-268B-0CAA-04497013D800}"/>
              </a:ext>
            </a:extLst>
          </p:cNvPr>
          <p:cNvSpPr/>
          <p:nvPr/>
        </p:nvSpPr>
        <p:spPr>
          <a:xfrm>
            <a:off x="5339303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62F270-DD71-160A-FC0B-A0900A8EDFCD}"/>
              </a:ext>
            </a:extLst>
          </p:cNvPr>
          <p:cNvSpPr/>
          <p:nvPr/>
        </p:nvSpPr>
        <p:spPr>
          <a:xfrm>
            <a:off x="6190625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FED153-9F85-DB45-DA04-3EB3F4CEE9EE}"/>
              </a:ext>
            </a:extLst>
          </p:cNvPr>
          <p:cNvSpPr/>
          <p:nvPr/>
        </p:nvSpPr>
        <p:spPr>
          <a:xfrm>
            <a:off x="7041947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5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9929A36-93EF-1C73-2CF0-A6DDAFEF0D6D}"/>
              </a:ext>
            </a:extLst>
          </p:cNvPr>
          <p:cNvSpPr/>
          <p:nvPr/>
        </p:nvSpPr>
        <p:spPr>
          <a:xfrm>
            <a:off x="7893314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6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56AE2BE-7C19-0FD9-32C2-43FD68014F9D}"/>
              </a:ext>
            </a:extLst>
          </p:cNvPr>
          <p:cNvSpPr/>
          <p:nvPr/>
        </p:nvSpPr>
        <p:spPr>
          <a:xfrm>
            <a:off x="8744681" y="2735315"/>
            <a:ext cx="819808" cy="693683"/>
          </a:xfrm>
          <a:prstGeom prst="roundRect">
            <a:avLst/>
          </a:prstGeom>
          <a:solidFill>
            <a:srgbClr val="007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Run 7: Functional Localizer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EE10414-A6BD-F7FC-88F7-38CD9E4BA664}"/>
              </a:ext>
            </a:extLst>
          </p:cNvPr>
          <p:cNvSpPr/>
          <p:nvPr/>
        </p:nvSpPr>
        <p:spPr>
          <a:xfrm>
            <a:off x="9598250" y="2747517"/>
            <a:ext cx="977378" cy="693683"/>
          </a:xfrm>
          <a:prstGeom prst="roundRect">
            <a:avLst/>
          </a:prstGeom>
          <a:solidFill>
            <a:srgbClr val="CC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Question-naires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57F3DE-9E95-FE37-A198-A7BA9F8C9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45021" t="43588" b="-1"/>
          <a:stretch/>
        </p:blipFill>
        <p:spPr>
          <a:xfrm>
            <a:off x="5422283" y="1446413"/>
            <a:ext cx="642250" cy="6936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CEC110-86F9-1DAB-CD55-EF2216D081DB}"/>
              </a:ext>
            </a:extLst>
          </p:cNvPr>
          <p:cNvSpPr txBox="1"/>
          <p:nvPr/>
        </p:nvSpPr>
        <p:spPr>
          <a:xfrm>
            <a:off x="5244902" y="2140096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B2"/>
                </a:solidFill>
              </a:rPr>
              <a:t>i</a:t>
            </a:r>
            <a:r>
              <a:rPr lang="en-DE" sz="1400" dirty="0">
                <a:solidFill>
                  <a:srgbClr val="0072B2"/>
                </a:solidFill>
              </a:rPr>
              <a:t>nside fMRI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7FCACF5-AC6E-86EF-8807-D9831C0E3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57967" y="-415506"/>
            <a:ext cx="13132" cy="6180104"/>
          </a:xfrm>
          <a:prstGeom prst="bentConnector3">
            <a:avLst>
              <a:gd name="adj1" fmla="val -1740786"/>
            </a:avLst>
          </a:prstGeom>
          <a:ln w="1905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D664C2-B6E6-5807-69D0-E6A91605B870}"/>
              </a:ext>
            </a:extLst>
          </p:cNvPr>
          <p:cNvSpPr txBox="1"/>
          <p:nvPr/>
        </p:nvSpPr>
        <p:spPr>
          <a:xfrm>
            <a:off x="3796027" y="3428998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ECACF7-6951-BCC1-D5B5-CF1B299151DC}"/>
              </a:ext>
            </a:extLst>
          </p:cNvPr>
          <p:cNvSpPr txBox="1"/>
          <p:nvPr/>
        </p:nvSpPr>
        <p:spPr>
          <a:xfrm>
            <a:off x="8823897" y="3428998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2B2"/>
                </a:solidFill>
              </a:rPr>
              <a:t>6 min</a:t>
            </a:r>
            <a:endParaRPr lang="en-DE" sz="1400" dirty="0">
              <a:solidFill>
                <a:srgbClr val="0072B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45E52-160A-2C43-2FBE-4441488837D6}"/>
              </a:ext>
            </a:extLst>
          </p:cNvPr>
          <p:cNvSpPr txBox="1"/>
          <p:nvPr/>
        </p:nvSpPr>
        <p:spPr>
          <a:xfrm>
            <a:off x="2574587" y="3446431"/>
            <a:ext cx="8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56B4E9"/>
                </a:solidFill>
              </a:rPr>
              <a:t>~ 10 min</a:t>
            </a:r>
            <a:endParaRPr lang="en-DE" sz="1400" dirty="0">
              <a:solidFill>
                <a:srgbClr val="56B4E9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CF5641-5633-C9F9-4E7E-5687B2DD6C25}"/>
              </a:ext>
            </a:extLst>
          </p:cNvPr>
          <p:cNvSpPr txBox="1"/>
          <p:nvPr/>
        </p:nvSpPr>
        <p:spPr>
          <a:xfrm>
            <a:off x="4572953" y="3431191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19B7C2-0EF1-612B-934A-A516BC944C4F}"/>
              </a:ext>
            </a:extLst>
          </p:cNvPr>
          <p:cNvSpPr txBox="1"/>
          <p:nvPr/>
        </p:nvSpPr>
        <p:spPr>
          <a:xfrm>
            <a:off x="5413958" y="3446430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3E8CCE-4CEB-B1F5-9AED-2630ECA5D31E}"/>
              </a:ext>
            </a:extLst>
          </p:cNvPr>
          <p:cNvSpPr txBox="1"/>
          <p:nvPr/>
        </p:nvSpPr>
        <p:spPr>
          <a:xfrm>
            <a:off x="6269841" y="3434777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40AE8F-6260-2C34-762B-5FC43A891EA2}"/>
              </a:ext>
            </a:extLst>
          </p:cNvPr>
          <p:cNvSpPr txBox="1"/>
          <p:nvPr/>
        </p:nvSpPr>
        <p:spPr>
          <a:xfrm>
            <a:off x="7114861" y="3455799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A233F8-3AF1-01F8-E7DA-BE588331533D}"/>
              </a:ext>
            </a:extLst>
          </p:cNvPr>
          <p:cNvSpPr txBox="1"/>
          <p:nvPr/>
        </p:nvSpPr>
        <p:spPr>
          <a:xfrm>
            <a:off x="7968857" y="3455798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FB9B20-37A0-1C78-6E40-829FCD94F6E7}"/>
              </a:ext>
            </a:extLst>
          </p:cNvPr>
          <p:cNvSpPr txBox="1"/>
          <p:nvPr/>
        </p:nvSpPr>
        <p:spPr>
          <a:xfrm>
            <a:off x="1417272" y="3455798"/>
            <a:ext cx="8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D55E00"/>
                </a:solidFill>
              </a:rPr>
              <a:t>~ 10 min</a:t>
            </a:r>
            <a:endParaRPr lang="en-DE" sz="1400" dirty="0">
              <a:solidFill>
                <a:srgbClr val="D55E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CD39A6-B48D-8617-0FDE-6CCB72F1226A}"/>
              </a:ext>
            </a:extLst>
          </p:cNvPr>
          <p:cNvSpPr txBox="1"/>
          <p:nvPr/>
        </p:nvSpPr>
        <p:spPr>
          <a:xfrm>
            <a:off x="9681650" y="3468001"/>
            <a:ext cx="8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CC79A7"/>
                </a:solidFill>
              </a:rPr>
              <a:t>~ 5 min</a:t>
            </a:r>
            <a:endParaRPr lang="en-DE" sz="1400" dirty="0">
              <a:solidFill>
                <a:srgbClr val="CC79A7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AF2C2D0-0D57-ED0C-A295-293EFEB79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95" b="41944"/>
          <a:stretch/>
        </p:blipFill>
        <p:spPr>
          <a:xfrm>
            <a:off x="1992897" y="4481898"/>
            <a:ext cx="819809" cy="587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78899D-9074-98C3-38F7-5579F56E07D1}"/>
              </a:ext>
            </a:extLst>
          </p:cNvPr>
          <p:cNvSpPr/>
          <p:nvPr/>
        </p:nvSpPr>
        <p:spPr>
          <a:xfrm>
            <a:off x="2643815" y="4652793"/>
            <a:ext cx="819808" cy="5872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91E00-93F6-D3E3-8DD1-627887F7B11A}"/>
              </a:ext>
            </a:extLst>
          </p:cNvPr>
          <p:cNvSpPr/>
          <p:nvPr/>
        </p:nvSpPr>
        <p:spPr>
          <a:xfrm>
            <a:off x="3221173" y="4842673"/>
            <a:ext cx="819808" cy="5872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2F3D60-FACA-7725-4EF6-7130181DE9C2}"/>
              </a:ext>
            </a:extLst>
          </p:cNvPr>
          <p:cNvSpPr/>
          <p:nvPr/>
        </p:nvSpPr>
        <p:spPr>
          <a:xfrm>
            <a:off x="4508415" y="5236590"/>
            <a:ext cx="819808" cy="5872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+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995B12-BE35-3C1F-3E7E-4A032C2F96A1}"/>
              </a:ext>
            </a:extLst>
          </p:cNvPr>
          <p:cNvSpPr/>
          <p:nvPr/>
        </p:nvSpPr>
        <p:spPr>
          <a:xfrm>
            <a:off x="5055407" y="5463027"/>
            <a:ext cx="819808" cy="5872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+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94D0FD-782D-6322-5B52-B4F93709434F}"/>
              </a:ext>
            </a:extLst>
          </p:cNvPr>
          <p:cNvSpPr/>
          <p:nvPr/>
        </p:nvSpPr>
        <p:spPr>
          <a:xfrm>
            <a:off x="3872090" y="5069110"/>
            <a:ext cx="819808" cy="587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DA96DF-9723-964B-5FF6-C9BE616F54A8}"/>
              </a:ext>
            </a:extLst>
          </p:cNvPr>
          <p:cNvSpPr txBox="1"/>
          <p:nvPr/>
        </p:nvSpPr>
        <p:spPr>
          <a:xfrm>
            <a:off x="2643815" y="5233658"/>
            <a:ext cx="64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400 ms</a:t>
            </a:r>
            <a:endParaRPr lang="en-DE" sz="1100" dirty="0">
              <a:solidFill>
                <a:schemeClr val="accent3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32BD74-287D-C75C-D71F-77ABC506F10D}"/>
              </a:ext>
            </a:extLst>
          </p:cNvPr>
          <p:cNvSpPr txBox="1"/>
          <p:nvPr/>
        </p:nvSpPr>
        <p:spPr>
          <a:xfrm>
            <a:off x="2784068" y="4429045"/>
            <a:ext cx="101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alternating</a:t>
            </a:r>
            <a:endParaRPr lang="en-DE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B92EAA-F901-C6B6-5D68-85A526539F12}"/>
              </a:ext>
            </a:extLst>
          </p:cNvPr>
          <p:cNvSpPr txBox="1"/>
          <p:nvPr/>
        </p:nvSpPr>
        <p:spPr>
          <a:xfrm>
            <a:off x="4449448" y="5000261"/>
            <a:ext cx="101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simultaneous</a:t>
            </a:r>
            <a:endParaRPr lang="en-DE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B66E9-07DB-924F-13F7-EF73571552EB}"/>
              </a:ext>
            </a:extLst>
          </p:cNvPr>
          <p:cNvSpPr txBox="1"/>
          <p:nvPr/>
        </p:nvSpPr>
        <p:spPr>
          <a:xfrm>
            <a:off x="3178910" y="5457525"/>
            <a:ext cx="64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400 ms</a:t>
            </a:r>
            <a:endParaRPr lang="en-DE" sz="1100" dirty="0">
              <a:solidFill>
                <a:schemeClr val="accent3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B665C-039E-69A5-9B04-90A7980EF7CA}"/>
              </a:ext>
            </a:extLst>
          </p:cNvPr>
          <p:cNvSpPr txBox="1"/>
          <p:nvPr/>
        </p:nvSpPr>
        <p:spPr>
          <a:xfrm>
            <a:off x="4448433" y="5827354"/>
            <a:ext cx="64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400 ms</a:t>
            </a:r>
            <a:endParaRPr lang="en-DE" sz="1100" dirty="0">
              <a:solidFill>
                <a:schemeClr val="accent3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A234C-946C-4EDE-7AAF-B094A87233D8}"/>
              </a:ext>
            </a:extLst>
          </p:cNvPr>
          <p:cNvSpPr txBox="1"/>
          <p:nvPr/>
        </p:nvSpPr>
        <p:spPr>
          <a:xfrm>
            <a:off x="5024171" y="6057994"/>
            <a:ext cx="64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400 ms</a:t>
            </a:r>
            <a:endParaRPr lang="en-DE" sz="1100" dirty="0">
              <a:solidFill>
                <a:schemeClr val="accent3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54536A-A29D-2711-0C31-47A23C1C88BE}"/>
              </a:ext>
            </a:extLst>
          </p:cNvPr>
          <p:cNvCxnSpPr/>
          <p:nvPr/>
        </p:nvCxnSpPr>
        <p:spPr>
          <a:xfrm>
            <a:off x="6199972" y="5482061"/>
            <a:ext cx="10107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CA826E-925E-2A9B-A749-D5CF78FDAF11}"/>
              </a:ext>
            </a:extLst>
          </p:cNvPr>
          <p:cNvCxnSpPr>
            <a:cxnSpLocks/>
          </p:cNvCxnSpPr>
          <p:nvPr/>
        </p:nvCxnSpPr>
        <p:spPr>
          <a:xfrm>
            <a:off x="7210673" y="4494963"/>
            <a:ext cx="0" cy="994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C1E11E8-0BC8-7BA6-2C9E-7B4168B273DE}"/>
              </a:ext>
            </a:extLst>
          </p:cNvPr>
          <p:cNvSpPr txBox="1"/>
          <p:nvPr/>
        </p:nvSpPr>
        <p:spPr>
          <a:xfrm rot="16200000">
            <a:off x="7064509" y="4480724"/>
            <a:ext cx="46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time</a:t>
            </a:r>
            <a:endParaRPr lang="en-DE" sz="11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2D1DEC-F5BE-0588-5246-19AA6D027AE0}"/>
              </a:ext>
            </a:extLst>
          </p:cNvPr>
          <p:cNvCxnSpPr/>
          <p:nvPr/>
        </p:nvCxnSpPr>
        <p:spPr>
          <a:xfrm>
            <a:off x="6199971" y="5344162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CE63BF3-0BAD-0862-4331-D1CC26701CD5}"/>
              </a:ext>
            </a:extLst>
          </p:cNvPr>
          <p:cNvCxnSpPr/>
          <p:nvPr/>
        </p:nvCxnSpPr>
        <p:spPr>
          <a:xfrm>
            <a:off x="6199971" y="5199267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7819FC-D193-CC5C-860C-EB5E90424296}"/>
              </a:ext>
            </a:extLst>
          </p:cNvPr>
          <p:cNvCxnSpPr/>
          <p:nvPr/>
        </p:nvCxnSpPr>
        <p:spPr>
          <a:xfrm>
            <a:off x="6199971" y="5051840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B64D05-212D-84E3-235F-142A1C5DF9EE}"/>
              </a:ext>
            </a:extLst>
          </p:cNvPr>
          <p:cNvCxnSpPr/>
          <p:nvPr/>
        </p:nvCxnSpPr>
        <p:spPr>
          <a:xfrm>
            <a:off x="6199971" y="4901493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63B0AAF-380C-F40D-DC41-42CDFEFE5809}"/>
              </a:ext>
            </a:extLst>
          </p:cNvPr>
          <p:cNvCxnSpPr/>
          <p:nvPr/>
        </p:nvCxnSpPr>
        <p:spPr>
          <a:xfrm>
            <a:off x="6199970" y="4756950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047BC0A-7E1E-89F3-05F1-74C56C402D36}"/>
              </a:ext>
            </a:extLst>
          </p:cNvPr>
          <p:cNvCxnSpPr/>
          <p:nvPr/>
        </p:nvCxnSpPr>
        <p:spPr>
          <a:xfrm>
            <a:off x="6199970" y="4614134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A83E2A5-497B-61F2-D692-E523A4CA5244}"/>
              </a:ext>
            </a:extLst>
          </p:cNvPr>
          <p:cNvSpPr txBox="1"/>
          <p:nvPr/>
        </p:nvSpPr>
        <p:spPr>
          <a:xfrm>
            <a:off x="6336994" y="5469749"/>
            <a:ext cx="46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</a:t>
            </a:r>
            <a:r>
              <a:rPr lang="de-DE" sz="1100" baseline="-25000" dirty="0"/>
              <a:t>L</a:t>
            </a:r>
            <a:r>
              <a:rPr lang="de-DE" sz="1100" dirty="0"/>
              <a:t>(t)</a:t>
            </a:r>
            <a:endParaRPr lang="en-DE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C9E5EA-8E2A-2837-76E6-9B8E55E6E599}"/>
              </a:ext>
            </a:extLst>
          </p:cNvPr>
          <p:cNvSpPr txBox="1"/>
          <p:nvPr/>
        </p:nvSpPr>
        <p:spPr>
          <a:xfrm>
            <a:off x="6745461" y="5473611"/>
            <a:ext cx="46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</a:t>
            </a:r>
            <a:r>
              <a:rPr lang="de-DE" sz="1100" baseline="-25000" dirty="0"/>
              <a:t>R</a:t>
            </a:r>
            <a:r>
              <a:rPr lang="de-DE" sz="1100" dirty="0"/>
              <a:t>(t)</a:t>
            </a:r>
            <a:endParaRPr lang="en-DE" sz="1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B33045-CC37-CA5B-F6F9-4B981BFE9B87}"/>
              </a:ext>
            </a:extLst>
          </p:cNvPr>
          <p:cNvCxnSpPr>
            <a:cxnSpLocks/>
          </p:cNvCxnSpPr>
          <p:nvPr/>
        </p:nvCxnSpPr>
        <p:spPr>
          <a:xfrm>
            <a:off x="6903200" y="5199267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616C60B-BE2E-C8B7-6707-840C852194F9}"/>
              </a:ext>
            </a:extLst>
          </p:cNvPr>
          <p:cNvCxnSpPr>
            <a:cxnSpLocks/>
          </p:cNvCxnSpPr>
          <p:nvPr/>
        </p:nvCxnSpPr>
        <p:spPr>
          <a:xfrm>
            <a:off x="6504821" y="4901493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E58F48C-6336-0EF5-1937-8C1841EF2513}"/>
              </a:ext>
            </a:extLst>
          </p:cNvPr>
          <p:cNvCxnSpPr>
            <a:cxnSpLocks/>
          </p:cNvCxnSpPr>
          <p:nvPr/>
        </p:nvCxnSpPr>
        <p:spPr>
          <a:xfrm>
            <a:off x="6903200" y="4612055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3CEC7A-A090-AE14-1B58-146B9D73666F}"/>
              </a:ext>
            </a:extLst>
          </p:cNvPr>
          <p:cNvCxnSpPr>
            <a:cxnSpLocks/>
          </p:cNvCxnSpPr>
          <p:nvPr/>
        </p:nvCxnSpPr>
        <p:spPr>
          <a:xfrm>
            <a:off x="6504821" y="4612055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57A4581-8E19-EC43-A4DA-529D1AF51F52}"/>
              </a:ext>
            </a:extLst>
          </p:cNvPr>
          <p:cNvCxnSpPr>
            <a:cxnSpLocks/>
          </p:cNvCxnSpPr>
          <p:nvPr/>
        </p:nvCxnSpPr>
        <p:spPr>
          <a:xfrm>
            <a:off x="6902257" y="4901493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527AB5C-0869-F780-60D8-884D857C3D9F}"/>
              </a:ext>
            </a:extLst>
          </p:cNvPr>
          <p:cNvCxnSpPr>
            <a:cxnSpLocks/>
          </p:cNvCxnSpPr>
          <p:nvPr/>
        </p:nvCxnSpPr>
        <p:spPr>
          <a:xfrm>
            <a:off x="6504821" y="5199267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AA2B72-1BD8-57C4-4839-9746C7EABB26}"/>
              </a:ext>
            </a:extLst>
          </p:cNvPr>
          <p:cNvSpPr txBox="1"/>
          <p:nvPr/>
        </p:nvSpPr>
        <p:spPr>
          <a:xfrm>
            <a:off x="6637042" y="4891824"/>
            <a:ext cx="309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TD</a:t>
            </a:r>
            <a:endParaRPr lang="en-DE" sz="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46870E-2E9C-44CD-24A4-235C36A1B3EB}"/>
              </a:ext>
            </a:extLst>
          </p:cNvPr>
          <p:cNvSpPr txBox="1"/>
          <p:nvPr/>
        </p:nvSpPr>
        <p:spPr>
          <a:xfrm>
            <a:off x="6527235" y="5045392"/>
            <a:ext cx="309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TR</a:t>
            </a:r>
            <a:endParaRPr lang="en-DE" sz="6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E157F0-F02F-6F22-92A3-37B0693815F3}"/>
              </a:ext>
            </a:extLst>
          </p:cNvPr>
          <p:cNvCxnSpPr>
            <a:cxnSpLocks/>
          </p:cNvCxnSpPr>
          <p:nvPr/>
        </p:nvCxnSpPr>
        <p:spPr>
          <a:xfrm flipH="1">
            <a:off x="6572192" y="5052703"/>
            <a:ext cx="1" cy="303443"/>
          </a:xfrm>
          <a:prstGeom prst="straightConnector1">
            <a:avLst/>
          </a:prstGeom>
          <a:ln w="952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81E2A5E-5EF5-C429-0AAD-80E6A793EACF}"/>
              </a:ext>
            </a:extLst>
          </p:cNvPr>
          <p:cNvCxnSpPr>
            <a:cxnSpLocks/>
          </p:cNvCxnSpPr>
          <p:nvPr/>
        </p:nvCxnSpPr>
        <p:spPr>
          <a:xfrm>
            <a:off x="6852511" y="4894937"/>
            <a:ext cx="0" cy="162016"/>
          </a:xfrm>
          <a:prstGeom prst="straightConnector1">
            <a:avLst/>
          </a:prstGeom>
          <a:ln w="952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968F5B5-C7CE-2F41-D2A1-EC5999BB43A9}"/>
              </a:ext>
            </a:extLst>
          </p:cNvPr>
          <p:cNvCxnSpPr/>
          <p:nvPr/>
        </p:nvCxnSpPr>
        <p:spPr>
          <a:xfrm>
            <a:off x="7695432" y="5473101"/>
            <a:ext cx="10107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0691B6-1C13-75FC-B117-43D535477C5E}"/>
              </a:ext>
            </a:extLst>
          </p:cNvPr>
          <p:cNvCxnSpPr>
            <a:cxnSpLocks/>
          </p:cNvCxnSpPr>
          <p:nvPr/>
        </p:nvCxnSpPr>
        <p:spPr>
          <a:xfrm>
            <a:off x="8706133" y="4486003"/>
            <a:ext cx="0" cy="994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44A4D8-B49E-1653-93C0-06AFDB060F40}"/>
              </a:ext>
            </a:extLst>
          </p:cNvPr>
          <p:cNvSpPr txBox="1"/>
          <p:nvPr/>
        </p:nvSpPr>
        <p:spPr>
          <a:xfrm rot="16200000">
            <a:off x="8559969" y="4471764"/>
            <a:ext cx="46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time</a:t>
            </a:r>
            <a:endParaRPr lang="en-DE" sz="11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92865B-7F75-49A8-67F4-AD2091093CF8}"/>
              </a:ext>
            </a:extLst>
          </p:cNvPr>
          <p:cNvCxnSpPr>
            <a:cxnSpLocks/>
          </p:cNvCxnSpPr>
          <p:nvPr/>
        </p:nvCxnSpPr>
        <p:spPr>
          <a:xfrm>
            <a:off x="7695431" y="5335202"/>
            <a:ext cx="48219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4FD049D-4960-CDBA-F399-B69CE5216AF8}"/>
              </a:ext>
            </a:extLst>
          </p:cNvPr>
          <p:cNvCxnSpPr>
            <a:cxnSpLocks/>
          </p:cNvCxnSpPr>
          <p:nvPr/>
        </p:nvCxnSpPr>
        <p:spPr>
          <a:xfrm>
            <a:off x="7695431" y="5190307"/>
            <a:ext cx="48219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D31893-5527-083A-911A-A9C6EEAF81C3}"/>
              </a:ext>
            </a:extLst>
          </p:cNvPr>
          <p:cNvCxnSpPr>
            <a:cxnSpLocks/>
          </p:cNvCxnSpPr>
          <p:nvPr/>
        </p:nvCxnSpPr>
        <p:spPr>
          <a:xfrm>
            <a:off x="7695431" y="5042880"/>
            <a:ext cx="473837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B677E9-8C94-F354-4A8A-BE2CB6BB67C9}"/>
              </a:ext>
            </a:extLst>
          </p:cNvPr>
          <p:cNvCxnSpPr>
            <a:cxnSpLocks/>
          </p:cNvCxnSpPr>
          <p:nvPr/>
        </p:nvCxnSpPr>
        <p:spPr>
          <a:xfrm>
            <a:off x="7695431" y="4892533"/>
            <a:ext cx="48219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880AB0-EA47-F0C5-873C-8994A93B0C54}"/>
              </a:ext>
            </a:extLst>
          </p:cNvPr>
          <p:cNvCxnSpPr>
            <a:cxnSpLocks/>
          </p:cNvCxnSpPr>
          <p:nvPr/>
        </p:nvCxnSpPr>
        <p:spPr>
          <a:xfrm>
            <a:off x="7695430" y="4747990"/>
            <a:ext cx="473838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BF54E3D-5DF6-D342-1C2C-5F3EB85CB7F3}"/>
              </a:ext>
            </a:extLst>
          </p:cNvPr>
          <p:cNvCxnSpPr>
            <a:cxnSpLocks/>
          </p:cNvCxnSpPr>
          <p:nvPr/>
        </p:nvCxnSpPr>
        <p:spPr>
          <a:xfrm>
            <a:off x="7695430" y="4605174"/>
            <a:ext cx="473838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FA40EF2-9BB8-D4AE-7F91-5A03EB970FCD}"/>
              </a:ext>
            </a:extLst>
          </p:cNvPr>
          <p:cNvSpPr txBox="1"/>
          <p:nvPr/>
        </p:nvSpPr>
        <p:spPr>
          <a:xfrm>
            <a:off x="7788942" y="5622631"/>
            <a:ext cx="552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/>
              <a:t>ALT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B6124-E5A5-168A-98FE-93E283BD4E00}"/>
              </a:ext>
            </a:extLst>
          </p:cNvPr>
          <p:cNvSpPr txBox="1"/>
          <p:nvPr/>
        </p:nvSpPr>
        <p:spPr>
          <a:xfrm>
            <a:off x="8262581" y="5628540"/>
            <a:ext cx="590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/>
              <a:t>SIM</a:t>
            </a:r>
            <a:endParaRPr lang="en-DE" sz="1050" b="1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788AD2-B870-F3EE-D5A9-3AF53B401F85}"/>
              </a:ext>
            </a:extLst>
          </p:cNvPr>
          <p:cNvCxnSpPr>
            <a:cxnSpLocks/>
          </p:cNvCxnSpPr>
          <p:nvPr/>
        </p:nvCxnSpPr>
        <p:spPr>
          <a:xfrm>
            <a:off x="8064969" y="4897985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88B2498-A2D8-5509-43B5-74E793C649B9}"/>
              </a:ext>
            </a:extLst>
          </p:cNvPr>
          <p:cNvCxnSpPr>
            <a:cxnSpLocks/>
          </p:cNvCxnSpPr>
          <p:nvPr/>
        </p:nvCxnSpPr>
        <p:spPr>
          <a:xfrm>
            <a:off x="7817401" y="4607279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CD9846D-8F90-D762-853F-FD4C6918ED2B}"/>
              </a:ext>
            </a:extLst>
          </p:cNvPr>
          <p:cNvCxnSpPr>
            <a:cxnSpLocks/>
          </p:cNvCxnSpPr>
          <p:nvPr/>
        </p:nvCxnSpPr>
        <p:spPr>
          <a:xfrm>
            <a:off x="8064969" y="4603095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7B70AC3-7E7A-C239-C7DF-BA223F005544}"/>
              </a:ext>
            </a:extLst>
          </p:cNvPr>
          <p:cNvSpPr txBox="1"/>
          <p:nvPr/>
        </p:nvSpPr>
        <p:spPr>
          <a:xfrm>
            <a:off x="7721814" y="5456172"/>
            <a:ext cx="2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4493297-EF4C-090D-8556-60AFE178E57C}"/>
              </a:ext>
            </a:extLst>
          </p:cNvPr>
          <p:cNvSpPr txBox="1"/>
          <p:nvPr/>
        </p:nvSpPr>
        <p:spPr>
          <a:xfrm>
            <a:off x="7974212" y="5463565"/>
            <a:ext cx="2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2CF61C-A6BF-B8DF-7E0E-A5D3C46C0600}"/>
              </a:ext>
            </a:extLst>
          </p:cNvPr>
          <p:cNvSpPr txBox="1"/>
          <p:nvPr/>
        </p:nvSpPr>
        <p:spPr>
          <a:xfrm>
            <a:off x="8207019" y="5466613"/>
            <a:ext cx="2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0CFE34-0D51-7ACF-F4DC-F0D16FC98DC0}"/>
              </a:ext>
            </a:extLst>
          </p:cNvPr>
          <p:cNvSpPr txBox="1"/>
          <p:nvPr/>
        </p:nvSpPr>
        <p:spPr>
          <a:xfrm>
            <a:off x="8459417" y="5474006"/>
            <a:ext cx="2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1102949-A07A-CE37-83DB-9622536CACFA}"/>
              </a:ext>
            </a:extLst>
          </p:cNvPr>
          <p:cNvCxnSpPr>
            <a:cxnSpLocks/>
          </p:cNvCxnSpPr>
          <p:nvPr/>
        </p:nvCxnSpPr>
        <p:spPr>
          <a:xfrm>
            <a:off x="7817401" y="4897985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6150585-7914-B1C6-1AB5-CAAC2C2D59F2}"/>
              </a:ext>
            </a:extLst>
          </p:cNvPr>
          <p:cNvCxnSpPr>
            <a:cxnSpLocks/>
          </p:cNvCxnSpPr>
          <p:nvPr/>
        </p:nvCxnSpPr>
        <p:spPr>
          <a:xfrm>
            <a:off x="7817401" y="5190307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576166E-D1E8-71E9-59AA-181D816443F8}"/>
              </a:ext>
            </a:extLst>
          </p:cNvPr>
          <p:cNvCxnSpPr>
            <a:cxnSpLocks/>
          </p:cNvCxnSpPr>
          <p:nvPr/>
        </p:nvCxnSpPr>
        <p:spPr>
          <a:xfrm>
            <a:off x="8075702" y="5191892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041A285-626D-D61F-9165-57D77DB6B3B6}"/>
              </a:ext>
            </a:extLst>
          </p:cNvPr>
          <p:cNvCxnSpPr>
            <a:cxnSpLocks/>
          </p:cNvCxnSpPr>
          <p:nvPr/>
        </p:nvCxnSpPr>
        <p:spPr>
          <a:xfrm>
            <a:off x="8326417" y="4596775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F4154CF-09F9-0FDA-2E3E-1ABF310B3BE0}"/>
              </a:ext>
            </a:extLst>
          </p:cNvPr>
          <p:cNvCxnSpPr>
            <a:cxnSpLocks/>
          </p:cNvCxnSpPr>
          <p:nvPr/>
        </p:nvCxnSpPr>
        <p:spPr>
          <a:xfrm>
            <a:off x="8573985" y="4588843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3E57230-0A6B-A0B2-D597-D96D0EE4B444}"/>
              </a:ext>
            </a:extLst>
          </p:cNvPr>
          <p:cNvCxnSpPr>
            <a:cxnSpLocks/>
          </p:cNvCxnSpPr>
          <p:nvPr/>
        </p:nvCxnSpPr>
        <p:spPr>
          <a:xfrm>
            <a:off x="8322735" y="4899841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34F3256-7E1E-1288-33C1-3F4919E27B56}"/>
              </a:ext>
            </a:extLst>
          </p:cNvPr>
          <p:cNvCxnSpPr>
            <a:cxnSpLocks/>
          </p:cNvCxnSpPr>
          <p:nvPr/>
        </p:nvCxnSpPr>
        <p:spPr>
          <a:xfrm>
            <a:off x="8570303" y="4896481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8B16F11-F30B-BE43-27F6-80931C427FF7}"/>
              </a:ext>
            </a:extLst>
          </p:cNvPr>
          <p:cNvCxnSpPr>
            <a:cxnSpLocks/>
          </p:cNvCxnSpPr>
          <p:nvPr/>
        </p:nvCxnSpPr>
        <p:spPr>
          <a:xfrm>
            <a:off x="8322735" y="5198239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3153441-3EBB-EB48-71A9-A96545B6DE07}"/>
              </a:ext>
            </a:extLst>
          </p:cNvPr>
          <p:cNvCxnSpPr>
            <a:cxnSpLocks/>
          </p:cNvCxnSpPr>
          <p:nvPr/>
        </p:nvCxnSpPr>
        <p:spPr>
          <a:xfrm>
            <a:off x="8570303" y="5194879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9D44ABE-DE3A-92A1-BFBB-EA0AA69E4432}"/>
              </a:ext>
            </a:extLst>
          </p:cNvPr>
          <p:cNvCxnSpPr>
            <a:cxnSpLocks/>
          </p:cNvCxnSpPr>
          <p:nvPr/>
        </p:nvCxnSpPr>
        <p:spPr>
          <a:xfrm flipV="1">
            <a:off x="8320642" y="4734476"/>
            <a:ext cx="265818" cy="16701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722A1A1-3F91-1E3E-449D-664B2CD490E7}"/>
              </a:ext>
            </a:extLst>
          </p:cNvPr>
          <p:cNvCxnSpPr>
            <a:cxnSpLocks/>
          </p:cNvCxnSpPr>
          <p:nvPr/>
        </p:nvCxnSpPr>
        <p:spPr>
          <a:xfrm>
            <a:off x="8320642" y="5046314"/>
            <a:ext cx="249661" cy="14766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0B69D85-BF9B-227C-E2EE-3FBC286D9A71}"/>
              </a:ext>
            </a:extLst>
          </p:cNvPr>
          <p:cNvCxnSpPr>
            <a:cxnSpLocks/>
          </p:cNvCxnSpPr>
          <p:nvPr/>
        </p:nvCxnSpPr>
        <p:spPr>
          <a:xfrm>
            <a:off x="6249981" y="6080462"/>
            <a:ext cx="186994" cy="0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A60729B-2971-40C6-FA8A-C74C46B29074}"/>
              </a:ext>
            </a:extLst>
          </p:cNvPr>
          <p:cNvCxnSpPr>
            <a:cxnSpLocks/>
          </p:cNvCxnSpPr>
          <p:nvPr/>
        </p:nvCxnSpPr>
        <p:spPr>
          <a:xfrm>
            <a:off x="6256759" y="6321165"/>
            <a:ext cx="186994" cy="0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5ED85CF-FE28-D8C6-BA02-07D1A925A2A5}"/>
              </a:ext>
            </a:extLst>
          </p:cNvPr>
          <p:cNvSpPr txBox="1"/>
          <p:nvPr/>
        </p:nvSpPr>
        <p:spPr>
          <a:xfrm>
            <a:off x="6498337" y="5949276"/>
            <a:ext cx="1010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high intensity</a:t>
            </a:r>
            <a:endParaRPr lang="en-DE" sz="11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864EAF-5DC2-85D2-78B1-5272BD4398F4}"/>
              </a:ext>
            </a:extLst>
          </p:cNvPr>
          <p:cNvSpPr txBox="1"/>
          <p:nvPr/>
        </p:nvSpPr>
        <p:spPr>
          <a:xfrm>
            <a:off x="6495099" y="6186607"/>
            <a:ext cx="1010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low intensity</a:t>
            </a:r>
            <a:endParaRPr lang="en-DE" sz="11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50E31D-1E05-A575-CBB3-9988198542EA}"/>
              </a:ext>
            </a:extLst>
          </p:cNvPr>
          <p:cNvSpPr txBox="1"/>
          <p:nvPr/>
        </p:nvSpPr>
        <p:spPr>
          <a:xfrm>
            <a:off x="1316258" y="1485477"/>
            <a:ext cx="64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A.</a:t>
            </a:r>
            <a:endParaRPr lang="en-DE" sz="14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18C0F34-BEFF-14BE-AB6F-CE80B6FB164D}"/>
              </a:ext>
            </a:extLst>
          </p:cNvPr>
          <p:cNvSpPr txBox="1"/>
          <p:nvPr/>
        </p:nvSpPr>
        <p:spPr>
          <a:xfrm>
            <a:off x="1958508" y="4091162"/>
            <a:ext cx="64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B.</a:t>
            </a:r>
            <a:endParaRPr lang="en-DE" sz="14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EFA086F-9F70-6F7F-818B-FA3E35DEAF57}"/>
              </a:ext>
            </a:extLst>
          </p:cNvPr>
          <p:cNvSpPr txBox="1"/>
          <p:nvPr/>
        </p:nvSpPr>
        <p:spPr>
          <a:xfrm>
            <a:off x="6109819" y="4107955"/>
            <a:ext cx="64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C.</a:t>
            </a:r>
            <a:endParaRPr lang="en-DE" sz="14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8DD617-59BD-ACEA-352B-422925F7D4E1}"/>
              </a:ext>
            </a:extLst>
          </p:cNvPr>
          <p:cNvSpPr txBox="1"/>
          <p:nvPr/>
        </p:nvSpPr>
        <p:spPr>
          <a:xfrm>
            <a:off x="7611224" y="4105337"/>
            <a:ext cx="64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D.</a:t>
            </a:r>
            <a:endParaRPr lang="en-DE" sz="1400" b="1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5A733DD-1789-5E95-3780-21076BA364F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406542" y="3582887"/>
            <a:ext cx="1389485" cy="846318"/>
          </a:xfrm>
          <a:prstGeom prst="line">
            <a:avLst/>
          </a:prstGeom>
          <a:ln w="19050">
            <a:solidFill>
              <a:srgbClr val="00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B2F9F84-4F83-7476-2640-0B13CDD9059A}"/>
              </a:ext>
            </a:extLst>
          </p:cNvPr>
          <p:cNvCxnSpPr>
            <a:cxnSpLocks/>
          </p:cNvCxnSpPr>
          <p:nvPr/>
        </p:nvCxnSpPr>
        <p:spPr>
          <a:xfrm>
            <a:off x="4359891" y="3577330"/>
            <a:ext cx="1441812" cy="1809136"/>
          </a:xfrm>
          <a:prstGeom prst="line">
            <a:avLst/>
          </a:prstGeom>
          <a:ln w="19050">
            <a:solidFill>
              <a:srgbClr val="00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Arrow 170">
            <a:extLst>
              <a:ext uri="{FF2B5EF4-FFF2-40B4-BE49-F238E27FC236}">
                <a16:creationId xmlns:a16="http://schemas.microsoft.com/office/drawing/2014/main" id="{505E02C1-D6E0-4FBD-4CAB-DB55CB2BCA95}"/>
              </a:ext>
            </a:extLst>
          </p:cNvPr>
          <p:cNvSpPr/>
          <p:nvPr/>
        </p:nvSpPr>
        <p:spPr>
          <a:xfrm rot="5400000">
            <a:off x="4367743" y="2522333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2" name="Right Arrow 171">
            <a:extLst>
              <a:ext uri="{FF2B5EF4-FFF2-40B4-BE49-F238E27FC236}">
                <a16:creationId xmlns:a16="http://schemas.microsoft.com/office/drawing/2014/main" id="{D6DB06B0-901C-470E-D4C0-464A5AF0BA66}"/>
              </a:ext>
            </a:extLst>
          </p:cNvPr>
          <p:cNvSpPr/>
          <p:nvPr/>
        </p:nvSpPr>
        <p:spPr>
          <a:xfrm rot="5400000">
            <a:off x="5221392" y="2519790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3" name="Right Arrow 172">
            <a:extLst>
              <a:ext uri="{FF2B5EF4-FFF2-40B4-BE49-F238E27FC236}">
                <a16:creationId xmlns:a16="http://schemas.microsoft.com/office/drawing/2014/main" id="{9D8347D3-F592-7EBB-E8F2-5EB57A65EA49}"/>
              </a:ext>
            </a:extLst>
          </p:cNvPr>
          <p:cNvSpPr/>
          <p:nvPr/>
        </p:nvSpPr>
        <p:spPr>
          <a:xfrm rot="5400000">
            <a:off x="6072147" y="2519402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CA9AE2D1-BAAC-E4CA-4925-B0D4455F48E8}"/>
              </a:ext>
            </a:extLst>
          </p:cNvPr>
          <p:cNvSpPr/>
          <p:nvPr/>
        </p:nvSpPr>
        <p:spPr>
          <a:xfrm rot="5400000">
            <a:off x="6922901" y="2518585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ight Arrow 174">
            <a:extLst>
              <a:ext uri="{FF2B5EF4-FFF2-40B4-BE49-F238E27FC236}">
                <a16:creationId xmlns:a16="http://schemas.microsoft.com/office/drawing/2014/main" id="{25A3A46D-2FA3-82ED-B35A-A92EA081655E}"/>
              </a:ext>
            </a:extLst>
          </p:cNvPr>
          <p:cNvSpPr/>
          <p:nvPr/>
        </p:nvSpPr>
        <p:spPr>
          <a:xfrm rot="5400000">
            <a:off x="7776550" y="2540095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DB1623C5-765F-C502-67DA-F6B3B08DC2E2}"/>
              </a:ext>
            </a:extLst>
          </p:cNvPr>
          <p:cNvSpPr/>
          <p:nvPr/>
        </p:nvSpPr>
        <p:spPr>
          <a:xfrm rot="5400000">
            <a:off x="8630198" y="2540095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ight Arrow 176">
            <a:extLst>
              <a:ext uri="{FF2B5EF4-FFF2-40B4-BE49-F238E27FC236}">
                <a16:creationId xmlns:a16="http://schemas.microsoft.com/office/drawing/2014/main" id="{F63ADA03-9584-7FF9-972D-1CA12F26F8C5}"/>
              </a:ext>
            </a:extLst>
          </p:cNvPr>
          <p:cNvSpPr/>
          <p:nvPr/>
        </p:nvSpPr>
        <p:spPr>
          <a:xfrm rot="5400000">
            <a:off x="7776550" y="2549823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07FA7F5-2777-8EB5-EC66-103F8AEED7BF}"/>
              </a:ext>
            </a:extLst>
          </p:cNvPr>
          <p:cNvSpPr txBox="1"/>
          <p:nvPr/>
        </p:nvSpPr>
        <p:spPr>
          <a:xfrm>
            <a:off x="3263081" y="1927239"/>
            <a:ext cx="184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E69F00"/>
                </a:solidFill>
              </a:rPr>
              <a:t>behavioral assessment of perceptual switch</a:t>
            </a:r>
            <a:endParaRPr lang="en-DE" sz="1400" dirty="0">
              <a:solidFill>
                <a:srgbClr val="E69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7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104</Words>
  <Application>Microsoft Macintosh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Roellecke</dc:creator>
  <cp:lastModifiedBy>Lucy Roellecke</cp:lastModifiedBy>
  <cp:revision>3</cp:revision>
  <dcterms:created xsi:type="dcterms:W3CDTF">2023-11-27T09:03:00Z</dcterms:created>
  <dcterms:modified xsi:type="dcterms:W3CDTF">2023-11-27T10:14:09Z</dcterms:modified>
</cp:coreProperties>
</file>