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9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5143500" cx="9144000"/>
  <p:notesSz cx="6858000" cy="9144000"/>
  <p:embeddedFontLst>
    <p:embeddedFont>
      <p:font typeface="Roboto Slab"/>
      <p:regular r:id="rId18"/>
      <p:bold r:id="rId19"/>
    </p:embeddedFont>
    <p:embeddedFont>
      <p:font typeface="Roboto"/>
      <p:regular r:id="rId20"/>
      <p:bold r:id="rId21"/>
      <p:italic r:id="rId22"/>
      <p:boldItalic r:id="rId23"/>
    </p:embeddedFont>
    <p:embeddedFont>
      <p:font typeface="Epilogue Black"/>
      <p:bold r:id="rId24"/>
      <p:boldItalic r:id="rId25"/>
    </p:embeddedFont>
    <p:embeddedFont>
      <p:font typeface="Heebo Black"/>
      <p:bold r:id="rId26"/>
    </p:embeddedFont>
    <p:embeddedFont>
      <p:font typeface="Ex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iGH0reAv8o3LW1sTL0PB1uf/xA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EpilogueBlack-bold.fntdata"/><Relationship Id="rId23" Type="http://schemas.openxmlformats.org/officeDocument/2006/relationships/font" Target="fonts/Roboto-boldItalic.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HeeboBlack-bold.fntdata"/><Relationship Id="rId25" Type="http://schemas.openxmlformats.org/officeDocument/2006/relationships/font" Target="fonts/EpilogueBlack-boldItalic.fntdata"/><Relationship Id="rId28" Type="http://schemas.openxmlformats.org/officeDocument/2006/relationships/font" Target="fonts/Exo-bold.fntdata"/><Relationship Id="rId27" Type="http://schemas.openxmlformats.org/officeDocument/2006/relationships/font" Target="fonts/Ex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Ex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customschemas.google.com/relationships/presentationmetadata" Target="metadata"/><Relationship Id="rId30" Type="http://schemas.openxmlformats.org/officeDocument/2006/relationships/font" Target="fonts/Ex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RobotoSlab-bold.fntdata"/><Relationship Id="rId18" Type="http://schemas.openxmlformats.org/officeDocument/2006/relationships/font" Target="fonts/RobotoSlab-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3" name="Shape 2753"/>
        <p:cNvGrpSpPr/>
        <p:nvPr/>
      </p:nvGrpSpPr>
      <p:grpSpPr>
        <a:xfrm>
          <a:off x="0" y="0"/>
          <a:ext cx="0" cy="0"/>
          <a:chOff x="0" y="0"/>
          <a:chExt cx="0" cy="0"/>
        </a:xfrm>
      </p:grpSpPr>
      <p:sp>
        <p:nvSpPr>
          <p:cNvPr id="2754" name="Google Shape;27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4" name="Shape 2814"/>
        <p:cNvGrpSpPr/>
        <p:nvPr/>
      </p:nvGrpSpPr>
      <p:grpSpPr>
        <a:xfrm>
          <a:off x="0" y="0"/>
          <a:ext cx="0" cy="0"/>
          <a:chOff x="0" y="0"/>
          <a:chExt cx="0" cy="0"/>
        </a:xfrm>
      </p:grpSpPr>
      <p:sp>
        <p:nvSpPr>
          <p:cNvPr id="2815" name="Google Shape;281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6" name="Google Shape;28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1" name="Shape 2761"/>
        <p:cNvGrpSpPr/>
        <p:nvPr/>
      </p:nvGrpSpPr>
      <p:grpSpPr>
        <a:xfrm>
          <a:off x="0" y="0"/>
          <a:ext cx="0" cy="0"/>
          <a:chOff x="0" y="0"/>
          <a:chExt cx="0" cy="0"/>
        </a:xfrm>
      </p:grpSpPr>
      <p:sp>
        <p:nvSpPr>
          <p:cNvPr id="2762" name="Google Shape;27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3" name="Google Shape;27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9" name="Google Shape;27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4" name="Shape 2774"/>
        <p:cNvGrpSpPr/>
        <p:nvPr/>
      </p:nvGrpSpPr>
      <p:grpSpPr>
        <a:xfrm>
          <a:off x="0" y="0"/>
          <a:ext cx="0" cy="0"/>
          <a:chOff x="0" y="0"/>
          <a:chExt cx="0" cy="0"/>
        </a:xfrm>
      </p:grpSpPr>
      <p:sp>
        <p:nvSpPr>
          <p:cNvPr id="2775" name="Google Shape;27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6" name="Google Shape;27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0" name="Shape 2780"/>
        <p:cNvGrpSpPr/>
        <p:nvPr/>
      </p:nvGrpSpPr>
      <p:grpSpPr>
        <a:xfrm>
          <a:off x="0" y="0"/>
          <a:ext cx="0" cy="0"/>
          <a:chOff x="0" y="0"/>
          <a:chExt cx="0" cy="0"/>
        </a:xfrm>
      </p:grpSpPr>
      <p:sp>
        <p:nvSpPr>
          <p:cNvPr id="2781" name="Google Shape;27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2" name="Google Shape;27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8" name="Shape 2788"/>
        <p:cNvGrpSpPr/>
        <p:nvPr/>
      </p:nvGrpSpPr>
      <p:grpSpPr>
        <a:xfrm>
          <a:off x="0" y="0"/>
          <a:ext cx="0" cy="0"/>
          <a:chOff x="0" y="0"/>
          <a:chExt cx="0" cy="0"/>
        </a:xfrm>
      </p:grpSpPr>
      <p:sp>
        <p:nvSpPr>
          <p:cNvPr id="2789" name="Google Shape;278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0" name="Google Shape;27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4" name="Shape 2794"/>
        <p:cNvGrpSpPr/>
        <p:nvPr/>
      </p:nvGrpSpPr>
      <p:grpSpPr>
        <a:xfrm>
          <a:off x="0" y="0"/>
          <a:ext cx="0" cy="0"/>
          <a:chOff x="0" y="0"/>
          <a:chExt cx="0" cy="0"/>
        </a:xfrm>
      </p:grpSpPr>
      <p:sp>
        <p:nvSpPr>
          <p:cNvPr id="2795" name="Google Shape;279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6" name="Google Shape;27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0" name="Shape 2800"/>
        <p:cNvGrpSpPr/>
        <p:nvPr/>
      </p:nvGrpSpPr>
      <p:grpSpPr>
        <a:xfrm>
          <a:off x="0" y="0"/>
          <a:ext cx="0" cy="0"/>
          <a:chOff x="0" y="0"/>
          <a:chExt cx="0" cy="0"/>
        </a:xfrm>
      </p:grpSpPr>
      <p:sp>
        <p:nvSpPr>
          <p:cNvPr id="2801" name="Google Shape;280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2" name="Google Shape;28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7" name="Shape 2807"/>
        <p:cNvGrpSpPr/>
        <p:nvPr/>
      </p:nvGrpSpPr>
      <p:grpSpPr>
        <a:xfrm>
          <a:off x="0" y="0"/>
          <a:ext cx="0" cy="0"/>
          <a:chOff x="0" y="0"/>
          <a:chExt cx="0" cy="0"/>
        </a:xfrm>
      </p:grpSpPr>
      <p:sp>
        <p:nvSpPr>
          <p:cNvPr id="2808" name="Google Shape;280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9" name="Google Shape;280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cxnSp>
        <p:nvCxnSpPr>
          <p:cNvPr id="10" name="Google Shape;10;p12"/>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11" name="Google Shape;11;p1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 name="Google Shape;12;p12"/>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 name="Google Shape;1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2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1"/>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21"/>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6" name="Google Shape;5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24"/>
          <p:cNvSpPr txBox="1"/>
          <p:nvPr>
            <p:ph type="ctrTitle"/>
          </p:nvPr>
        </p:nvSpPr>
        <p:spPr>
          <a:xfrm>
            <a:off x="713225" y="1110838"/>
            <a:ext cx="4182300" cy="2339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700">
                <a:latin typeface="Heebo Black"/>
                <a:ea typeface="Heebo Black"/>
                <a:cs typeface="Heebo Black"/>
                <a:sym typeface="Heeb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4" name="Google Shape;64;p24"/>
          <p:cNvSpPr txBox="1"/>
          <p:nvPr>
            <p:ph idx="1" type="subTitle"/>
          </p:nvPr>
        </p:nvSpPr>
        <p:spPr>
          <a:xfrm>
            <a:off x="713225" y="3330688"/>
            <a:ext cx="3006600" cy="70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700">
                <a:solidFill>
                  <a:schemeClr val="dk1"/>
                </a:solidFill>
                <a:latin typeface="Exo"/>
                <a:ea typeface="Exo"/>
                <a:cs typeface="Exo"/>
                <a:sym typeface="Ex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65" name="Google Shape;65;p24"/>
          <p:cNvGrpSpPr/>
          <p:nvPr/>
        </p:nvGrpSpPr>
        <p:grpSpPr>
          <a:xfrm>
            <a:off x="1347100" y="4453775"/>
            <a:ext cx="1375660" cy="309600"/>
            <a:chOff x="1347100" y="4453775"/>
            <a:chExt cx="1375660" cy="309600"/>
          </a:xfrm>
        </p:grpSpPr>
        <p:sp>
          <p:nvSpPr>
            <p:cNvPr id="66" name="Google Shape;66;p24"/>
            <p:cNvSpPr/>
            <p:nvPr/>
          </p:nvSpPr>
          <p:spPr>
            <a:xfrm>
              <a:off x="1347100" y="4453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4"/>
            <p:cNvSpPr/>
            <p:nvPr/>
          </p:nvSpPr>
          <p:spPr>
            <a:xfrm>
              <a:off x="1742360" y="4453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24"/>
          <p:cNvGrpSpPr/>
          <p:nvPr/>
        </p:nvGrpSpPr>
        <p:grpSpPr>
          <a:xfrm>
            <a:off x="729922" y="301738"/>
            <a:ext cx="2979621" cy="548663"/>
            <a:chOff x="729922" y="301738"/>
            <a:chExt cx="2979621" cy="548663"/>
          </a:xfrm>
        </p:grpSpPr>
        <p:grpSp>
          <p:nvGrpSpPr>
            <p:cNvPr id="69" name="Google Shape;69;p24"/>
            <p:cNvGrpSpPr/>
            <p:nvPr/>
          </p:nvGrpSpPr>
          <p:grpSpPr>
            <a:xfrm>
              <a:off x="729922" y="301738"/>
              <a:ext cx="2979621" cy="548663"/>
              <a:chOff x="906650" y="4198975"/>
              <a:chExt cx="2979621" cy="548663"/>
            </a:xfrm>
          </p:grpSpPr>
          <p:sp>
            <p:nvSpPr>
              <p:cNvPr id="70" name="Google Shape;70;p24"/>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4"/>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4"/>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4"/>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4"/>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4"/>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4"/>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4"/>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4"/>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4"/>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4"/>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4"/>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4"/>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4"/>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4"/>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24"/>
            <p:cNvGrpSpPr/>
            <p:nvPr/>
          </p:nvGrpSpPr>
          <p:grpSpPr>
            <a:xfrm>
              <a:off x="1254882" y="421287"/>
              <a:ext cx="1929725" cy="309603"/>
              <a:chOff x="1254882" y="421287"/>
              <a:chExt cx="1929725" cy="309603"/>
            </a:xfrm>
          </p:grpSpPr>
          <p:grpSp>
            <p:nvGrpSpPr>
              <p:cNvPr id="86" name="Google Shape;86;p24"/>
              <p:cNvGrpSpPr/>
              <p:nvPr/>
            </p:nvGrpSpPr>
            <p:grpSpPr>
              <a:xfrm>
                <a:off x="1254882" y="421287"/>
                <a:ext cx="309603" cy="309603"/>
                <a:chOff x="3574049" y="4101899"/>
                <a:chExt cx="494100" cy="494100"/>
              </a:xfrm>
            </p:grpSpPr>
            <p:sp>
              <p:nvSpPr>
                <p:cNvPr id="87" name="Google Shape;87;p2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24"/>
                <p:cNvGrpSpPr/>
                <p:nvPr/>
              </p:nvGrpSpPr>
              <p:grpSpPr>
                <a:xfrm>
                  <a:off x="3729525" y="4283651"/>
                  <a:ext cx="183150" cy="48000"/>
                  <a:chOff x="3719825" y="4207451"/>
                  <a:chExt cx="183150" cy="48000"/>
                </a:xfrm>
              </p:grpSpPr>
              <p:sp>
                <p:nvSpPr>
                  <p:cNvPr id="90" name="Google Shape;90;p2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2" name="Google Shape;92;p24"/>
              <p:cNvGrpSpPr/>
              <p:nvPr/>
            </p:nvGrpSpPr>
            <p:grpSpPr>
              <a:xfrm>
                <a:off x="1794922" y="421287"/>
                <a:ext cx="309603" cy="309603"/>
                <a:chOff x="3574049" y="4101899"/>
                <a:chExt cx="494100" cy="494100"/>
              </a:xfrm>
            </p:grpSpPr>
            <p:sp>
              <p:nvSpPr>
                <p:cNvPr id="93" name="Google Shape;93;p2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24"/>
                <p:cNvGrpSpPr/>
                <p:nvPr/>
              </p:nvGrpSpPr>
              <p:grpSpPr>
                <a:xfrm>
                  <a:off x="3729525" y="4283651"/>
                  <a:ext cx="183150" cy="48000"/>
                  <a:chOff x="3719825" y="4207451"/>
                  <a:chExt cx="183150" cy="48000"/>
                </a:xfrm>
              </p:grpSpPr>
              <p:sp>
                <p:nvSpPr>
                  <p:cNvPr id="96" name="Google Shape;96;p2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 name="Google Shape;98;p24"/>
              <p:cNvGrpSpPr/>
              <p:nvPr/>
            </p:nvGrpSpPr>
            <p:grpSpPr>
              <a:xfrm>
                <a:off x="2334963" y="421287"/>
                <a:ext cx="309603" cy="309603"/>
                <a:chOff x="3574049" y="4101899"/>
                <a:chExt cx="494100" cy="494100"/>
              </a:xfrm>
            </p:grpSpPr>
            <p:sp>
              <p:nvSpPr>
                <p:cNvPr id="99" name="Google Shape;99;p2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24"/>
                <p:cNvGrpSpPr/>
                <p:nvPr/>
              </p:nvGrpSpPr>
              <p:grpSpPr>
                <a:xfrm>
                  <a:off x="3729525" y="4283651"/>
                  <a:ext cx="183150" cy="48000"/>
                  <a:chOff x="3719825" y="4207451"/>
                  <a:chExt cx="183150" cy="48000"/>
                </a:xfrm>
              </p:grpSpPr>
              <p:sp>
                <p:nvSpPr>
                  <p:cNvPr id="102" name="Google Shape;102;p2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4" name="Google Shape;104;p24"/>
              <p:cNvGrpSpPr/>
              <p:nvPr/>
            </p:nvGrpSpPr>
            <p:grpSpPr>
              <a:xfrm>
                <a:off x="2875004" y="421287"/>
                <a:ext cx="309603" cy="309603"/>
                <a:chOff x="3574049" y="4101899"/>
                <a:chExt cx="494100" cy="494100"/>
              </a:xfrm>
            </p:grpSpPr>
            <p:sp>
              <p:nvSpPr>
                <p:cNvPr id="105" name="Google Shape;105;p2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 name="Google Shape;107;p24"/>
                <p:cNvGrpSpPr/>
                <p:nvPr/>
              </p:nvGrpSpPr>
              <p:grpSpPr>
                <a:xfrm>
                  <a:off x="3729525" y="4283651"/>
                  <a:ext cx="183150" cy="48000"/>
                  <a:chOff x="3719825" y="4207451"/>
                  <a:chExt cx="183150" cy="48000"/>
                </a:xfrm>
              </p:grpSpPr>
              <p:sp>
                <p:nvSpPr>
                  <p:cNvPr id="108" name="Google Shape;108;p2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10" name="Google Shape;110;p24"/>
          <p:cNvGrpSpPr/>
          <p:nvPr/>
        </p:nvGrpSpPr>
        <p:grpSpPr>
          <a:xfrm>
            <a:off x="7774075" y="443575"/>
            <a:ext cx="945900" cy="309725"/>
            <a:chOff x="7774075" y="519775"/>
            <a:chExt cx="945900" cy="309725"/>
          </a:xfrm>
        </p:grpSpPr>
        <p:sp>
          <p:nvSpPr>
            <p:cNvPr id="111" name="Google Shape;111;p24"/>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4"/>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3" name="Shape 113"/>
        <p:cNvGrpSpPr/>
        <p:nvPr/>
      </p:nvGrpSpPr>
      <p:grpSpPr>
        <a:xfrm>
          <a:off x="0" y="0"/>
          <a:ext cx="0" cy="0"/>
          <a:chOff x="0" y="0"/>
          <a:chExt cx="0" cy="0"/>
        </a:xfrm>
      </p:grpSpPr>
      <p:sp>
        <p:nvSpPr>
          <p:cNvPr id="114" name="Google Shape;114;p25"/>
          <p:cNvSpPr txBox="1"/>
          <p:nvPr>
            <p:ph type="title"/>
          </p:nvPr>
        </p:nvSpPr>
        <p:spPr>
          <a:xfrm>
            <a:off x="713225" y="1999700"/>
            <a:ext cx="3858900" cy="152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0" sz="49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15" name="Google Shape;115;p25"/>
          <p:cNvSpPr txBox="1"/>
          <p:nvPr>
            <p:ph idx="1" type="subTitle"/>
          </p:nvPr>
        </p:nvSpPr>
        <p:spPr>
          <a:xfrm>
            <a:off x="713225" y="3441100"/>
            <a:ext cx="3184500" cy="68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25"/>
          <p:cNvSpPr txBox="1"/>
          <p:nvPr>
            <p:ph idx="2" type="title"/>
          </p:nvPr>
        </p:nvSpPr>
        <p:spPr>
          <a:xfrm>
            <a:off x="713225" y="1013588"/>
            <a:ext cx="2590200" cy="101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8900"/>
              <a:buNone/>
              <a:defRPr b="1" sz="7600">
                <a:solidFill>
                  <a:schemeClr val="accent1"/>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p:txBody>
      </p:sp>
      <p:sp>
        <p:nvSpPr>
          <p:cNvPr id="117" name="Google Shape;117;p25"/>
          <p:cNvSpPr/>
          <p:nvPr/>
        </p:nvSpPr>
        <p:spPr>
          <a:xfrm>
            <a:off x="7261200" y="265796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 name="Google Shape;118;p25"/>
          <p:cNvGrpSpPr/>
          <p:nvPr/>
        </p:nvGrpSpPr>
        <p:grpSpPr>
          <a:xfrm>
            <a:off x="7303250" y="443575"/>
            <a:ext cx="1375660" cy="309600"/>
            <a:chOff x="1508000" y="519775"/>
            <a:chExt cx="1375660" cy="309600"/>
          </a:xfrm>
        </p:grpSpPr>
        <p:sp>
          <p:nvSpPr>
            <p:cNvPr id="119" name="Google Shape;119;p25"/>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5"/>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25"/>
          <p:cNvGrpSpPr/>
          <p:nvPr/>
        </p:nvGrpSpPr>
        <p:grpSpPr>
          <a:xfrm>
            <a:off x="435425" y="443575"/>
            <a:ext cx="945900" cy="309725"/>
            <a:chOff x="435425" y="519775"/>
            <a:chExt cx="945900" cy="309725"/>
          </a:xfrm>
        </p:grpSpPr>
        <p:sp>
          <p:nvSpPr>
            <p:cNvPr id="122" name="Google Shape;122;p25"/>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5"/>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25"/>
          <p:cNvGrpSpPr/>
          <p:nvPr/>
        </p:nvGrpSpPr>
        <p:grpSpPr>
          <a:xfrm>
            <a:off x="-167512" y="4334238"/>
            <a:ext cx="2979621" cy="548663"/>
            <a:chOff x="-167512" y="4334238"/>
            <a:chExt cx="2979621" cy="548663"/>
          </a:xfrm>
        </p:grpSpPr>
        <p:grpSp>
          <p:nvGrpSpPr>
            <p:cNvPr id="125" name="Google Shape;125;p25"/>
            <p:cNvGrpSpPr/>
            <p:nvPr/>
          </p:nvGrpSpPr>
          <p:grpSpPr>
            <a:xfrm>
              <a:off x="-167512" y="4334238"/>
              <a:ext cx="2979621" cy="548663"/>
              <a:chOff x="906650" y="4198975"/>
              <a:chExt cx="2979621" cy="548663"/>
            </a:xfrm>
          </p:grpSpPr>
          <p:sp>
            <p:nvSpPr>
              <p:cNvPr id="126" name="Google Shape;126;p25"/>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5"/>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5"/>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5"/>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5"/>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5"/>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5"/>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5"/>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5"/>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5"/>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5"/>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5"/>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5"/>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5"/>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5"/>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5"/>
            <p:cNvGrpSpPr/>
            <p:nvPr/>
          </p:nvGrpSpPr>
          <p:grpSpPr>
            <a:xfrm>
              <a:off x="357432" y="4463037"/>
              <a:ext cx="1929725" cy="309603"/>
              <a:chOff x="357432" y="4463037"/>
              <a:chExt cx="1929725" cy="309603"/>
            </a:xfrm>
          </p:grpSpPr>
          <p:grpSp>
            <p:nvGrpSpPr>
              <p:cNvPr id="142" name="Google Shape;142;p25"/>
              <p:cNvGrpSpPr/>
              <p:nvPr/>
            </p:nvGrpSpPr>
            <p:grpSpPr>
              <a:xfrm>
                <a:off x="357432" y="4463037"/>
                <a:ext cx="309603" cy="309603"/>
                <a:chOff x="3574049" y="4101899"/>
                <a:chExt cx="494100" cy="494100"/>
              </a:xfrm>
            </p:grpSpPr>
            <p:sp>
              <p:nvSpPr>
                <p:cNvPr id="143" name="Google Shape;143;p2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 name="Google Shape;145;p25"/>
                <p:cNvGrpSpPr/>
                <p:nvPr/>
              </p:nvGrpSpPr>
              <p:grpSpPr>
                <a:xfrm>
                  <a:off x="3729525" y="4283651"/>
                  <a:ext cx="183150" cy="48000"/>
                  <a:chOff x="3719825" y="4207451"/>
                  <a:chExt cx="183150" cy="48000"/>
                </a:xfrm>
              </p:grpSpPr>
              <p:sp>
                <p:nvSpPr>
                  <p:cNvPr id="146" name="Google Shape;146;p2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8" name="Google Shape;148;p25"/>
              <p:cNvGrpSpPr/>
              <p:nvPr/>
            </p:nvGrpSpPr>
            <p:grpSpPr>
              <a:xfrm>
                <a:off x="901673" y="4463037"/>
                <a:ext cx="309603" cy="309603"/>
                <a:chOff x="3574049" y="4101899"/>
                <a:chExt cx="494100" cy="494100"/>
              </a:xfrm>
            </p:grpSpPr>
            <p:sp>
              <p:nvSpPr>
                <p:cNvPr id="149" name="Google Shape;149;p2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25"/>
                <p:cNvGrpSpPr/>
                <p:nvPr/>
              </p:nvGrpSpPr>
              <p:grpSpPr>
                <a:xfrm>
                  <a:off x="3729525" y="4283651"/>
                  <a:ext cx="183150" cy="48000"/>
                  <a:chOff x="3719825" y="4207451"/>
                  <a:chExt cx="183150" cy="48000"/>
                </a:xfrm>
              </p:grpSpPr>
              <p:sp>
                <p:nvSpPr>
                  <p:cNvPr id="152" name="Google Shape;152;p2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4" name="Google Shape;154;p25"/>
              <p:cNvGrpSpPr/>
              <p:nvPr/>
            </p:nvGrpSpPr>
            <p:grpSpPr>
              <a:xfrm>
                <a:off x="1439608" y="4463037"/>
                <a:ext cx="309603" cy="309603"/>
                <a:chOff x="3574049" y="4101899"/>
                <a:chExt cx="494100" cy="494100"/>
              </a:xfrm>
            </p:grpSpPr>
            <p:sp>
              <p:nvSpPr>
                <p:cNvPr id="155" name="Google Shape;155;p2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7" name="Google Shape;157;p25"/>
                <p:cNvGrpSpPr/>
                <p:nvPr/>
              </p:nvGrpSpPr>
              <p:grpSpPr>
                <a:xfrm>
                  <a:off x="3729525" y="4283651"/>
                  <a:ext cx="183150" cy="48000"/>
                  <a:chOff x="3719825" y="4207451"/>
                  <a:chExt cx="183150" cy="48000"/>
                </a:xfrm>
              </p:grpSpPr>
              <p:sp>
                <p:nvSpPr>
                  <p:cNvPr id="158" name="Google Shape;158;p2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0" name="Google Shape;160;p25"/>
              <p:cNvGrpSpPr/>
              <p:nvPr/>
            </p:nvGrpSpPr>
            <p:grpSpPr>
              <a:xfrm>
                <a:off x="1977554" y="4463037"/>
                <a:ext cx="309603" cy="309603"/>
                <a:chOff x="3574049" y="4101899"/>
                <a:chExt cx="494100" cy="494100"/>
              </a:xfrm>
            </p:grpSpPr>
            <p:sp>
              <p:nvSpPr>
                <p:cNvPr id="161" name="Google Shape;161;p2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3" name="Google Shape;163;p25"/>
                <p:cNvGrpSpPr/>
                <p:nvPr/>
              </p:nvGrpSpPr>
              <p:grpSpPr>
                <a:xfrm>
                  <a:off x="3729525" y="4283651"/>
                  <a:ext cx="183150" cy="48000"/>
                  <a:chOff x="3719825" y="4207451"/>
                  <a:chExt cx="183150" cy="48000"/>
                </a:xfrm>
              </p:grpSpPr>
              <p:sp>
                <p:nvSpPr>
                  <p:cNvPr id="164" name="Google Shape;164;p2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6" name="Shape 166"/>
        <p:cNvGrpSpPr/>
        <p:nvPr/>
      </p:nvGrpSpPr>
      <p:grpSpPr>
        <a:xfrm>
          <a:off x="0" y="0"/>
          <a:ext cx="0" cy="0"/>
          <a:chOff x="0" y="0"/>
          <a:chExt cx="0" cy="0"/>
        </a:xfrm>
      </p:grpSpPr>
      <p:sp>
        <p:nvSpPr>
          <p:cNvPr id="167" name="Google Shape;167;p26"/>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68" name="Google Shape;168;p26"/>
          <p:cNvSpPr txBox="1"/>
          <p:nvPr>
            <p:ph idx="1" type="body"/>
          </p:nvPr>
        </p:nvSpPr>
        <p:spPr>
          <a:xfrm>
            <a:off x="713225" y="1162950"/>
            <a:ext cx="7717800" cy="33693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chemeClr val="dk2"/>
              </a:buClr>
              <a:buSzPts val="1500"/>
              <a:buFont typeface="Arimo"/>
              <a:buChar char="●"/>
              <a:defRPr sz="1400"/>
            </a:lvl1pPr>
            <a:lvl2pPr indent="-317500" lvl="1" marL="914400" algn="l">
              <a:lnSpc>
                <a:spcPct val="100000"/>
              </a:lnSpc>
              <a:spcBef>
                <a:spcPts val="0"/>
              </a:spcBef>
              <a:spcAft>
                <a:spcPts val="0"/>
              </a:spcAft>
              <a:buClr>
                <a:srgbClr val="DC391E"/>
              </a:buClr>
              <a:buSzPts val="1400"/>
              <a:buFont typeface="Arimo"/>
              <a:buChar char="○"/>
              <a:defRPr/>
            </a:lvl2pPr>
            <a:lvl3pPr indent="-317500" lvl="2" marL="1371600" algn="l">
              <a:lnSpc>
                <a:spcPct val="100000"/>
              </a:lnSpc>
              <a:spcBef>
                <a:spcPts val="0"/>
              </a:spcBef>
              <a:spcAft>
                <a:spcPts val="0"/>
              </a:spcAft>
              <a:buClr>
                <a:srgbClr val="DC391E"/>
              </a:buClr>
              <a:buSzPts val="1400"/>
              <a:buFont typeface="Arimo"/>
              <a:buChar char="■"/>
              <a:defRPr/>
            </a:lvl3pPr>
            <a:lvl4pPr indent="-317500" lvl="3" marL="1828800" algn="l">
              <a:lnSpc>
                <a:spcPct val="100000"/>
              </a:lnSpc>
              <a:spcBef>
                <a:spcPts val="0"/>
              </a:spcBef>
              <a:spcAft>
                <a:spcPts val="0"/>
              </a:spcAft>
              <a:buClr>
                <a:srgbClr val="DC391E"/>
              </a:buClr>
              <a:buSzPts val="1400"/>
              <a:buFont typeface="Arimo"/>
              <a:buChar char="●"/>
              <a:defRPr/>
            </a:lvl4pPr>
            <a:lvl5pPr indent="-317500" lvl="4" marL="2286000" algn="l">
              <a:lnSpc>
                <a:spcPct val="100000"/>
              </a:lnSpc>
              <a:spcBef>
                <a:spcPts val="0"/>
              </a:spcBef>
              <a:spcAft>
                <a:spcPts val="0"/>
              </a:spcAft>
              <a:buClr>
                <a:srgbClr val="DC391E"/>
              </a:buClr>
              <a:buSzPts val="1400"/>
              <a:buFont typeface="Arimo"/>
              <a:buChar char="○"/>
              <a:defRPr/>
            </a:lvl5pPr>
            <a:lvl6pPr indent="-317500" lvl="5" marL="2743200" algn="l">
              <a:lnSpc>
                <a:spcPct val="100000"/>
              </a:lnSpc>
              <a:spcBef>
                <a:spcPts val="0"/>
              </a:spcBef>
              <a:spcAft>
                <a:spcPts val="0"/>
              </a:spcAft>
              <a:buClr>
                <a:srgbClr val="DC391E"/>
              </a:buClr>
              <a:buSzPts val="1400"/>
              <a:buFont typeface="Arimo"/>
              <a:buChar char="■"/>
              <a:defRPr/>
            </a:lvl6pPr>
            <a:lvl7pPr indent="-317500" lvl="6" marL="3200400" algn="l">
              <a:lnSpc>
                <a:spcPct val="100000"/>
              </a:lnSpc>
              <a:spcBef>
                <a:spcPts val="0"/>
              </a:spcBef>
              <a:spcAft>
                <a:spcPts val="0"/>
              </a:spcAft>
              <a:buClr>
                <a:srgbClr val="DC391E"/>
              </a:buClr>
              <a:buSzPts val="1400"/>
              <a:buFont typeface="Arimo"/>
              <a:buChar char="●"/>
              <a:defRPr/>
            </a:lvl7pPr>
            <a:lvl8pPr indent="-317500" lvl="7" marL="3657600" algn="l">
              <a:lnSpc>
                <a:spcPct val="100000"/>
              </a:lnSpc>
              <a:spcBef>
                <a:spcPts val="0"/>
              </a:spcBef>
              <a:spcAft>
                <a:spcPts val="0"/>
              </a:spcAft>
              <a:buClr>
                <a:srgbClr val="DC391E"/>
              </a:buClr>
              <a:buSzPts val="1400"/>
              <a:buFont typeface="Arimo"/>
              <a:buChar char="○"/>
              <a:defRPr/>
            </a:lvl8pPr>
            <a:lvl9pPr indent="-317500" lvl="8" marL="4114800" algn="l">
              <a:lnSpc>
                <a:spcPct val="100000"/>
              </a:lnSpc>
              <a:spcBef>
                <a:spcPts val="0"/>
              </a:spcBef>
              <a:spcAft>
                <a:spcPts val="0"/>
              </a:spcAft>
              <a:buClr>
                <a:srgbClr val="DC391E"/>
              </a:buClr>
              <a:buSzPts val="1400"/>
              <a:buFont typeface="Arimo"/>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9" name="Shape 169"/>
        <p:cNvGrpSpPr/>
        <p:nvPr/>
      </p:nvGrpSpPr>
      <p:grpSpPr>
        <a:xfrm>
          <a:off x="0" y="0"/>
          <a:ext cx="0" cy="0"/>
          <a:chOff x="0" y="0"/>
          <a:chExt cx="0" cy="0"/>
        </a:xfrm>
      </p:grpSpPr>
      <p:sp>
        <p:nvSpPr>
          <p:cNvPr id="170" name="Google Shape;170;p27"/>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71" name="Google Shape;171;p27"/>
          <p:cNvSpPr txBox="1"/>
          <p:nvPr>
            <p:ph idx="1" type="subTitle"/>
          </p:nvPr>
        </p:nvSpPr>
        <p:spPr>
          <a:xfrm>
            <a:off x="1695200" y="3432400"/>
            <a:ext cx="2206200" cy="5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Epilogue Black"/>
                <a:ea typeface="Epilogue Black"/>
                <a:cs typeface="Epilogue Black"/>
                <a:sym typeface="Epilogue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 name="Google Shape;172;p27"/>
          <p:cNvSpPr txBox="1"/>
          <p:nvPr>
            <p:ph idx="2" type="subTitle"/>
          </p:nvPr>
        </p:nvSpPr>
        <p:spPr>
          <a:xfrm>
            <a:off x="1695175" y="3826000"/>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27"/>
          <p:cNvSpPr txBox="1"/>
          <p:nvPr>
            <p:ph idx="3" type="subTitle"/>
          </p:nvPr>
        </p:nvSpPr>
        <p:spPr>
          <a:xfrm>
            <a:off x="5242850" y="3432400"/>
            <a:ext cx="2206200" cy="5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Epilogue Black"/>
                <a:ea typeface="Epilogue Black"/>
                <a:cs typeface="Epilogue Black"/>
                <a:sym typeface="Epilogue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4" name="Google Shape;174;p27"/>
          <p:cNvSpPr txBox="1"/>
          <p:nvPr>
            <p:ph idx="4" type="subTitle"/>
          </p:nvPr>
        </p:nvSpPr>
        <p:spPr>
          <a:xfrm>
            <a:off x="5242825" y="3826000"/>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75" name="Google Shape;175;p27"/>
          <p:cNvGrpSpPr/>
          <p:nvPr/>
        </p:nvGrpSpPr>
        <p:grpSpPr>
          <a:xfrm>
            <a:off x="3884366" y="4334238"/>
            <a:ext cx="1358466" cy="548662"/>
            <a:chOff x="3884366" y="4334238"/>
            <a:chExt cx="1358466" cy="548662"/>
          </a:xfrm>
        </p:grpSpPr>
        <p:grpSp>
          <p:nvGrpSpPr>
            <p:cNvPr id="176" name="Google Shape;176;p27"/>
            <p:cNvGrpSpPr/>
            <p:nvPr/>
          </p:nvGrpSpPr>
          <p:grpSpPr>
            <a:xfrm>
              <a:off x="3884366" y="4334238"/>
              <a:ext cx="1358466" cy="548662"/>
              <a:chOff x="408416" y="384763"/>
              <a:chExt cx="1358466" cy="548662"/>
            </a:xfrm>
          </p:grpSpPr>
          <p:grpSp>
            <p:nvGrpSpPr>
              <p:cNvPr id="177" name="Google Shape;177;p27"/>
              <p:cNvGrpSpPr/>
              <p:nvPr/>
            </p:nvGrpSpPr>
            <p:grpSpPr>
              <a:xfrm>
                <a:off x="408416" y="384763"/>
                <a:ext cx="1358466" cy="548662"/>
                <a:chOff x="-1063759" y="384763"/>
                <a:chExt cx="1358466" cy="548662"/>
              </a:xfrm>
            </p:grpSpPr>
            <p:grpSp>
              <p:nvGrpSpPr>
                <p:cNvPr id="178" name="Google Shape;178;p27"/>
                <p:cNvGrpSpPr/>
                <p:nvPr/>
              </p:nvGrpSpPr>
              <p:grpSpPr>
                <a:xfrm>
                  <a:off x="-1063759" y="384763"/>
                  <a:ext cx="814847" cy="548662"/>
                  <a:chOff x="-733134" y="4466063"/>
                  <a:chExt cx="814847" cy="548662"/>
                </a:xfrm>
              </p:grpSpPr>
              <p:sp>
                <p:nvSpPr>
                  <p:cNvPr id="179" name="Google Shape;179;p27"/>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7"/>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7"/>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7"/>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7"/>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7"/>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7"/>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6" name="Google Shape;186;p27"/>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7"/>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7"/>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7"/>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7"/>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 name="Google Shape;191;p27"/>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27"/>
            <p:cNvGrpSpPr/>
            <p:nvPr/>
          </p:nvGrpSpPr>
          <p:grpSpPr>
            <a:xfrm>
              <a:off x="4157169" y="4453775"/>
              <a:ext cx="851653" cy="309603"/>
              <a:chOff x="476419" y="4453775"/>
              <a:chExt cx="851653" cy="309603"/>
            </a:xfrm>
          </p:grpSpPr>
          <p:grpSp>
            <p:nvGrpSpPr>
              <p:cNvPr id="193" name="Google Shape;193;p27"/>
              <p:cNvGrpSpPr/>
              <p:nvPr/>
            </p:nvGrpSpPr>
            <p:grpSpPr>
              <a:xfrm>
                <a:off x="476419" y="4453775"/>
                <a:ext cx="309603" cy="309603"/>
                <a:chOff x="3574049" y="4101899"/>
                <a:chExt cx="494100" cy="494100"/>
              </a:xfrm>
            </p:grpSpPr>
            <p:sp>
              <p:nvSpPr>
                <p:cNvPr id="194" name="Google Shape;194;p2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 name="Google Shape;196;p27"/>
                <p:cNvGrpSpPr/>
                <p:nvPr/>
              </p:nvGrpSpPr>
              <p:grpSpPr>
                <a:xfrm>
                  <a:off x="3729525" y="4283651"/>
                  <a:ext cx="183150" cy="48000"/>
                  <a:chOff x="3719825" y="4207451"/>
                  <a:chExt cx="183150" cy="48000"/>
                </a:xfrm>
              </p:grpSpPr>
              <p:sp>
                <p:nvSpPr>
                  <p:cNvPr id="197" name="Google Shape;197;p2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9" name="Google Shape;199;p27"/>
              <p:cNvGrpSpPr/>
              <p:nvPr/>
            </p:nvGrpSpPr>
            <p:grpSpPr>
              <a:xfrm>
                <a:off x="1018469" y="4453775"/>
                <a:ext cx="309603" cy="309603"/>
                <a:chOff x="3574049" y="4101899"/>
                <a:chExt cx="494100" cy="494100"/>
              </a:xfrm>
            </p:grpSpPr>
            <p:sp>
              <p:nvSpPr>
                <p:cNvPr id="200" name="Google Shape;200;p2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 name="Google Shape;202;p27"/>
                <p:cNvGrpSpPr/>
                <p:nvPr/>
              </p:nvGrpSpPr>
              <p:grpSpPr>
                <a:xfrm>
                  <a:off x="3729525" y="4283651"/>
                  <a:ext cx="183150" cy="48000"/>
                  <a:chOff x="3719825" y="4207451"/>
                  <a:chExt cx="183150" cy="48000"/>
                </a:xfrm>
              </p:grpSpPr>
              <p:sp>
                <p:nvSpPr>
                  <p:cNvPr id="203" name="Google Shape;203;p2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5" name="Shape 205"/>
        <p:cNvGrpSpPr/>
        <p:nvPr/>
      </p:nvGrpSpPr>
      <p:grpSpPr>
        <a:xfrm>
          <a:off x="0" y="0"/>
          <a:ext cx="0" cy="0"/>
          <a:chOff x="0" y="0"/>
          <a:chExt cx="0" cy="0"/>
        </a:xfrm>
      </p:grpSpPr>
      <p:sp>
        <p:nvSpPr>
          <p:cNvPr id="206" name="Google Shape;206;p28"/>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grpSp>
        <p:nvGrpSpPr>
          <p:cNvPr id="207" name="Google Shape;207;p28"/>
          <p:cNvGrpSpPr/>
          <p:nvPr/>
        </p:nvGrpSpPr>
        <p:grpSpPr>
          <a:xfrm>
            <a:off x="4164566" y="4334238"/>
            <a:ext cx="814847" cy="548662"/>
            <a:chOff x="4164566" y="4334238"/>
            <a:chExt cx="814847" cy="548662"/>
          </a:xfrm>
        </p:grpSpPr>
        <p:grpSp>
          <p:nvGrpSpPr>
            <p:cNvPr id="208" name="Google Shape;208;p28"/>
            <p:cNvGrpSpPr/>
            <p:nvPr/>
          </p:nvGrpSpPr>
          <p:grpSpPr>
            <a:xfrm>
              <a:off x="4164566" y="4334238"/>
              <a:ext cx="814847" cy="548662"/>
              <a:chOff x="-733134" y="4466063"/>
              <a:chExt cx="814847" cy="548662"/>
            </a:xfrm>
          </p:grpSpPr>
          <p:sp>
            <p:nvSpPr>
              <p:cNvPr id="209" name="Google Shape;209;p28"/>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8"/>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8"/>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8"/>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8"/>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8"/>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8"/>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 name="Google Shape;216;p28"/>
            <p:cNvGrpSpPr/>
            <p:nvPr/>
          </p:nvGrpSpPr>
          <p:grpSpPr>
            <a:xfrm>
              <a:off x="4437369" y="4453775"/>
              <a:ext cx="309603" cy="309603"/>
              <a:chOff x="3574049" y="4101899"/>
              <a:chExt cx="494100" cy="494100"/>
            </a:xfrm>
          </p:grpSpPr>
          <p:sp>
            <p:nvSpPr>
              <p:cNvPr id="217" name="Google Shape;217;p2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 name="Google Shape;219;p28"/>
              <p:cNvGrpSpPr/>
              <p:nvPr/>
            </p:nvGrpSpPr>
            <p:grpSpPr>
              <a:xfrm>
                <a:off x="3729525" y="4283651"/>
                <a:ext cx="183150" cy="48000"/>
                <a:chOff x="3719825" y="4207451"/>
                <a:chExt cx="183150" cy="48000"/>
              </a:xfrm>
            </p:grpSpPr>
            <p:sp>
              <p:nvSpPr>
                <p:cNvPr id="220" name="Google Shape;220;p2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2" name="Shape 222"/>
        <p:cNvGrpSpPr/>
        <p:nvPr/>
      </p:nvGrpSpPr>
      <p:grpSpPr>
        <a:xfrm>
          <a:off x="0" y="0"/>
          <a:ext cx="0" cy="0"/>
          <a:chOff x="0" y="0"/>
          <a:chExt cx="0" cy="0"/>
        </a:xfrm>
      </p:grpSpPr>
      <p:sp>
        <p:nvSpPr>
          <p:cNvPr id="223" name="Google Shape;223;p29"/>
          <p:cNvSpPr txBox="1"/>
          <p:nvPr>
            <p:ph type="title"/>
          </p:nvPr>
        </p:nvSpPr>
        <p:spPr>
          <a:xfrm flipH="1">
            <a:off x="5303300" y="1227038"/>
            <a:ext cx="3129000" cy="1876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24" name="Google Shape;224;p29"/>
          <p:cNvSpPr txBox="1"/>
          <p:nvPr>
            <p:ph idx="1" type="subTitle"/>
          </p:nvPr>
        </p:nvSpPr>
        <p:spPr>
          <a:xfrm flipH="1">
            <a:off x="5303300" y="3027600"/>
            <a:ext cx="3129000" cy="893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5" name="Google Shape;225;p29"/>
          <p:cNvSpPr/>
          <p:nvPr>
            <p:ph idx="2" type="pic"/>
          </p:nvPr>
        </p:nvSpPr>
        <p:spPr>
          <a:xfrm>
            <a:off x="713225" y="902850"/>
            <a:ext cx="3428100" cy="3337800"/>
          </a:xfrm>
          <a:prstGeom prst="rect">
            <a:avLst/>
          </a:prstGeom>
          <a:noFill/>
          <a:ln>
            <a:noFill/>
          </a:ln>
        </p:spPr>
      </p:sp>
      <p:grpSp>
        <p:nvGrpSpPr>
          <p:cNvPr id="226" name="Google Shape;226;p29"/>
          <p:cNvGrpSpPr/>
          <p:nvPr/>
        </p:nvGrpSpPr>
        <p:grpSpPr>
          <a:xfrm>
            <a:off x="435425" y="443575"/>
            <a:ext cx="945900" cy="309725"/>
            <a:chOff x="435425" y="519775"/>
            <a:chExt cx="945900" cy="309725"/>
          </a:xfrm>
        </p:grpSpPr>
        <p:sp>
          <p:nvSpPr>
            <p:cNvPr id="227" name="Google Shape;227;p29"/>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9"/>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29"/>
          <p:cNvGrpSpPr/>
          <p:nvPr/>
        </p:nvGrpSpPr>
        <p:grpSpPr>
          <a:xfrm>
            <a:off x="5536638" y="301738"/>
            <a:ext cx="2979621" cy="548663"/>
            <a:chOff x="5536638" y="301738"/>
            <a:chExt cx="2979621" cy="548663"/>
          </a:xfrm>
        </p:grpSpPr>
        <p:grpSp>
          <p:nvGrpSpPr>
            <p:cNvPr id="230" name="Google Shape;230;p29"/>
            <p:cNvGrpSpPr/>
            <p:nvPr/>
          </p:nvGrpSpPr>
          <p:grpSpPr>
            <a:xfrm>
              <a:off x="5536638" y="301738"/>
              <a:ext cx="2979621" cy="548663"/>
              <a:chOff x="906650" y="4198975"/>
              <a:chExt cx="2979621" cy="548663"/>
            </a:xfrm>
          </p:grpSpPr>
          <p:sp>
            <p:nvSpPr>
              <p:cNvPr id="231" name="Google Shape;231;p29"/>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9"/>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9"/>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9"/>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9"/>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9"/>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9"/>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9"/>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9"/>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9"/>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9"/>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9"/>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9"/>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9"/>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9"/>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 name="Google Shape;246;p29"/>
            <p:cNvGrpSpPr/>
            <p:nvPr/>
          </p:nvGrpSpPr>
          <p:grpSpPr>
            <a:xfrm>
              <a:off x="6061594" y="421275"/>
              <a:ext cx="1929725" cy="309603"/>
              <a:chOff x="6301044" y="518987"/>
              <a:chExt cx="1929725" cy="309603"/>
            </a:xfrm>
          </p:grpSpPr>
          <p:grpSp>
            <p:nvGrpSpPr>
              <p:cNvPr id="247" name="Google Shape;247;p29"/>
              <p:cNvGrpSpPr/>
              <p:nvPr/>
            </p:nvGrpSpPr>
            <p:grpSpPr>
              <a:xfrm>
                <a:off x="6301044" y="518987"/>
                <a:ext cx="309603" cy="309603"/>
                <a:chOff x="3574049" y="4101899"/>
                <a:chExt cx="494100" cy="494100"/>
              </a:xfrm>
            </p:grpSpPr>
            <p:sp>
              <p:nvSpPr>
                <p:cNvPr id="248" name="Google Shape;248;p2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 name="Google Shape;250;p29"/>
                <p:cNvGrpSpPr/>
                <p:nvPr/>
              </p:nvGrpSpPr>
              <p:grpSpPr>
                <a:xfrm>
                  <a:off x="3729525" y="4283651"/>
                  <a:ext cx="183150" cy="48000"/>
                  <a:chOff x="3719825" y="4207451"/>
                  <a:chExt cx="183150" cy="48000"/>
                </a:xfrm>
              </p:grpSpPr>
              <p:sp>
                <p:nvSpPr>
                  <p:cNvPr id="251" name="Google Shape;251;p2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3" name="Google Shape;253;p29"/>
              <p:cNvGrpSpPr/>
              <p:nvPr/>
            </p:nvGrpSpPr>
            <p:grpSpPr>
              <a:xfrm>
                <a:off x="6845286" y="518987"/>
                <a:ext cx="309603" cy="309603"/>
                <a:chOff x="3574049" y="4101899"/>
                <a:chExt cx="494100" cy="494100"/>
              </a:xfrm>
            </p:grpSpPr>
            <p:sp>
              <p:nvSpPr>
                <p:cNvPr id="254" name="Google Shape;254;p2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 name="Google Shape;256;p29"/>
                <p:cNvGrpSpPr/>
                <p:nvPr/>
              </p:nvGrpSpPr>
              <p:grpSpPr>
                <a:xfrm>
                  <a:off x="3729525" y="4283651"/>
                  <a:ext cx="183150" cy="48000"/>
                  <a:chOff x="3719825" y="4207451"/>
                  <a:chExt cx="183150" cy="48000"/>
                </a:xfrm>
              </p:grpSpPr>
              <p:sp>
                <p:nvSpPr>
                  <p:cNvPr id="257" name="Google Shape;257;p2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9" name="Google Shape;259;p29"/>
              <p:cNvGrpSpPr/>
              <p:nvPr/>
            </p:nvGrpSpPr>
            <p:grpSpPr>
              <a:xfrm>
                <a:off x="7383221" y="518987"/>
                <a:ext cx="309603" cy="309603"/>
                <a:chOff x="3574049" y="4101899"/>
                <a:chExt cx="494100" cy="494100"/>
              </a:xfrm>
            </p:grpSpPr>
            <p:sp>
              <p:nvSpPr>
                <p:cNvPr id="260" name="Google Shape;260;p2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 name="Google Shape;262;p29"/>
                <p:cNvGrpSpPr/>
                <p:nvPr/>
              </p:nvGrpSpPr>
              <p:grpSpPr>
                <a:xfrm>
                  <a:off x="3729525" y="4283651"/>
                  <a:ext cx="183150" cy="48000"/>
                  <a:chOff x="3719825" y="4207451"/>
                  <a:chExt cx="183150" cy="48000"/>
                </a:xfrm>
              </p:grpSpPr>
              <p:sp>
                <p:nvSpPr>
                  <p:cNvPr id="263" name="Google Shape;263;p2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5" name="Google Shape;265;p29"/>
              <p:cNvGrpSpPr/>
              <p:nvPr/>
            </p:nvGrpSpPr>
            <p:grpSpPr>
              <a:xfrm>
                <a:off x="7921166" y="518987"/>
                <a:ext cx="309603" cy="309603"/>
                <a:chOff x="3574049" y="4101899"/>
                <a:chExt cx="494100" cy="494100"/>
              </a:xfrm>
            </p:grpSpPr>
            <p:sp>
              <p:nvSpPr>
                <p:cNvPr id="266" name="Google Shape;266;p2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 name="Google Shape;268;p29"/>
                <p:cNvGrpSpPr/>
                <p:nvPr/>
              </p:nvGrpSpPr>
              <p:grpSpPr>
                <a:xfrm>
                  <a:off x="3729525" y="4283651"/>
                  <a:ext cx="183150" cy="48000"/>
                  <a:chOff x="3719825" y="4207451"/>
                  <a:chExt cx="183150" cy="48000"/>
                </a:xfrm>
              </p:grpSpPr>
              <p:sp>
                <p:nvSpPr>
                  <p:cNvPr id="269" name="Google Shape;269;p2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271" name="Google Shape;271;p29"/>
          <p:cNvGrpSpPr/>
          <p:nvPr/>
        </p:nvGrpSpPr>
        <p:grpSpPr>
          <a:xfrm>
            <a:off x="4861525" y="4416875"/>
            <a:ext cx="1375660" cy="309600"/>
            <a:chOff x="3196350" y="4340675"/>
            <a:chExt cx="1375660" cy="309600"/>
          </a:xfrm>
        </p:grpSpPr>
        <p:sp>
          <p:nvSpPr>
            <p:cNvPr id="272" name="Google Shape;272;p29"/>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9"/>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4" name="Shape 274"/>
        <p:cNvGrpSpPr/>
        <p:nvPr/>
      </p:nvGrpSpPr>
      <p:grpSpPr>
        <a:xfrm>
          <a:off x="0" y="0"/>
          <a:ext cx="0" cy="0"/>
          <a:chOff x="0" y="0"/>
          <a:chExt cx="0" cy="0"/>
        </a:xfrm>
      </p:grpSpPr>
      <p:sp>
        <p:nvSpPr>
          <p:cNvPr id="275" name="Google Shape;275;p30"/>
          <p:cNvSpPr txBox="1"/>
          <p:nvPr>
            <p:ph type="title"/>
          </p:nvPr>
        </p:nvSpPr>
        <p:spPr>
          <a:xfrm>
            <a:off x="4040275" y="1026900"/>
            <a:ext cx="4390500" cy="3089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6" name="Google Shape;276;p30"/>
          <p:cNvSpPr/>
          <p:nvPr/>
        </p:nvSpPr>
        <p:spPr>
          <a:xfrm>
            <a:off x="-382325" y="-380612"/>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30"/>
          <p:cNvGrpSpPr/>
          <p:nvPr/>
        </p:nvGrpSpPr>
        <p:grpSpPr>
          <a:xfrm>
            <a:off x="7774075" y="443575"/>
            <a:ext cx="945900" cy="309725"/>
            <a:chOff x="7774075" y="519775"/>
            <a:chExt cx="945900" cy="309725"/>
          </a:xfrm>
        </p:grpSpPr>
        <p:sp>
          <p:nvSpPr>
            <p:cNvPr id="278" name="Google Shape;278;p30"/>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0"/>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 name="Google Shape;280;p30"/>
          <p:cNvGrpSpPr/>
          <p:nvPr/>
        </p:nvGrpSpPr>
        <p:grpSpPr>
          <a:xfrm>
            <a:off x="3251788" y="301738"/>
            <a:ext cx="2979621" cy="548663"/>
            <a:chOff x="3251788" y="301738"/>
            <a:chExt cx="2979621" cy="548663"/>
          </a:xfrm>
        </p:grpSpPr>
        <p:grpSp>
          <p:nvGrpSpPr>
            <p:cNvPr id="281" name="Google Shape;281;p30"/>
            <p:cNvGrpSpPr/>
            <p:nvPr/>
          </p:nvGrpSpPr>
          <p:grpSpPr>
            <a:xfrm>
              <a:off x="3251788" y="301738"/>
              <a:ext cx="2979621" cy="548663"/>
              <a:chOff x="906650" y="4198975"/>
              <a:chExt cx="2979621" cy="548663"/>
            </a:xfrm>
          </p:grpSpPr>
          <p:sp>
            <p:nvSpPr>
              <p:cNvPr id="282" name="Google Shape;282;p30"/>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0"/>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0"/>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0"/>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0"/>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0"/>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0"/>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0"/>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30"/>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0"/>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0"/>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0"/>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30"/>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0"/>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0"/>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7" name="Google Shape;297;p30"/>
            <p:cNvGrpSpPr/>
            <p:nvPr/>
          </p:nvGrpSpPr>
          <p:grpSpPr>
            <a:xfrm>
              <a:off x="3776744" y="421275"/>
              <a:ext cx="1929725" cy="309603"/>
              <a:chOff x="6301044" y="518987"/>
              <a:chExt cx="1929725" cy="309603"/>
            </a:xfrm>
          </p:grpSpPr>
          <p:grpSp>
            <p:nvGrpSpPr>
              <p:cNvPr id="298" name="Google Shape;298;p30"/>
              <p:cNvGrpSpPr/>
              <p:nvPr/>
            </p:nvGrpSpPr>
            <p:grpSpPr>
              <a:xfrm>
                <a:off x="6301044" y="518987"/>
                <a:ext cx="309603" cy="309603"/>
                <a:chOff x="3574049" y="4101899"/>
                <a:chExt cx="494100" cy="494100"/>
              </a:xfrm>
            </p:grpSpPr>
            <p:sp>
              <p:nvSpPr>
                <p:cNvPr id="299" name="Google Shape;299;p3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3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1" name="Google Shape;301;p30"/>
                <p:cNvGrpSpPr/>
                <p:nvPr/>
              </p:nvGrpSpPr>
              <p:grpSpPr>
                <a:xfrm>
                  <a:off x="3729525" y="4283651"/>
                  <a:ext cx="183150" cy="48000"/>
                  <a:chOff x="3719825" y="4207451"/>
                  <a:chExt cx="183150" cy="48000"/>
                </a:xfrm>
              </p:grpSpPr>
              <p:sp>
                <p:nvSpPr>
                  <p:cNvPr id="302" name="Google Shape;302;p3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4" name="Google Shape;304;p30"/>
              <p:cNvGrpSpPr/>
              <p:nvPr/>
            </p:nvGrpSpPr>
            <p:grpSpPr>
              <a:xfrm>
                <a:off x="6845286" y="518987"/>
                <a:ext cx="309603" cy="309603"/>
                <a:chOff x="3574049" y="4101899"/>
                <a:chExt cx="494100" cy="494100"/>
              </a:xfrm>
            </p:grpSpPr>
            <p:sp>
              <p:nvSpPr>
                <p:cNvPr id="305" name="Google Shape;305;p3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3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7" name="Google Shape;307;p30"/>
                <p:cNvGrpSpPr/>
                <p:nvPr/>
              </p:nvGrpSpPr>
              <p:grpSpPr>
                <a:xfrm>
                  <a:off x="3729525" y="4283651"/>
                  <a:ext cx="183150" cy="48000"/>
                  <a:chOff x="3719825" y="4207451"/>
                  <a:chExt cx="183150" cy="48000"/>
                </a:xfrm>
              </p:grpSpPr>
              <p:sp>
                <p:nvSpPr>
                  <p:cNvPr id="308" name="Google Shape;308;p3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0" name="Google Shape;310;p30"/>
              <p:cNvGrpSpPr/>
              <p:nvPr/>
            </p:nvGrpSpPr>
            <p:grpSpPr>
              <a:xfrm>
                <a:off x="7383221" y="518987"/>
                <a:ext cx="309603" cy="309603"/>
                <a:chOff x="3574049" y="4101899"/>
                <a:chExt cx="494100" cy="494100"/>
              </a:xfrm>
            </p:grpSpPr>
            <p:sp>
              <p:nvSpPr>
                <p:cNvPr id="311" name="Google Shape;311;p3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3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3" name="Google Shape;313;p30"/>
                <p:cNvGrpSpPr/>
                <p:nvPr/>
              </p:nvGrpSpPr>
              <p:grpSpPr>
                <a:xfrm>
                  <a:off x="3729525" y="4283651"/>
                  <a:ext cx="183150" cy="48000"/>
                  <a:chOff x="3719825" y="4207451"/>
                  <a:chExt cx="183150" cy="48000"/>
                </a:xfrm>
              </p:grpSpPr>
              <p:sp>
                <p:nvSpPr>
                  <p:cNvPr id="314" name="Google Shape;314;p3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3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16" name="Google Shape;316;p30"/>
              <p:cNvGrpSpPr/>
              <p:nvPr/>
            </p:nvGrpSpPr>
            <p:grpSpPr>
              <a:xfrm>
                <a:off x="7921166" y="518987"/>
                <a:ext cx="309603" cy="309603"/>
                <a:chOff x="3574049" y="4101899"/>
                <a:chExt cx="494100" cy="494100"/>
              </a:xfrm>
            </p:grpSpPr>
            <p:sp>
              <p:nvSpPr>
                <p:cNvPr id="317" name="Google Shape;317;p3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3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 name="Google Shape;319;p30"/>
                <p:cNvGrpSpPr/>
                <p:nvPr/>
              </p:nvGrpSpPr>
              <p:grpSpPr>
                <a:xfrm>
                  <a:off x="3729525" y="4283651"/>
                  <a:ext cx="183150" cy="48000"/>
                  <a:chOff x="3719825" y="4207451"/>
                  <a:chExt cx="183150" cy="48000"/>
                </a:xfrm>
              </p:grpSpPr>
              <p:sp>
                <p:nvSpPr>
                  <p:cNvPr id="320" name="Google Shape;320;p3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3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322" name="Google Shape;322;p30"/>
          <p:cNvGrpSpPr/>
          <p:nvPr/>
        </p:nvGrpSpPr>
        <p:grpSpPr>
          <a:xfrm>
            <a:off x="6461725" y="4416875"/>
            <a:ext cx="1375660" cy="309600"/>
            <a:chOff x="3196350" y="4340675"/>
            <a:chExt cx="1375660" cy="309600"/>
          </a:xfrm>
        </p:grpSpPr>
        <p:sp>
          <p:nvSpPr>
            <p:cNvPr id="323" name="Google Shape;323;p30"/>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30"/>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5" name="Shape 325"/>
        <p:cNvGrpSpPr/>
        <p:nvPr/>
      </p:nvGrpSpPr>
      <p:grpSpPr>
        <a:xfrm>
          <a:off x="0" y="0"/>
          <a:ext cx="0" cy="0"/>
          <a:chOff x="0" y="0"/>
          <a:chExt cx="0" cy="0"/>
        </a:xfrm>
      </p:grpSpPr>
      <p:sp>
        <p:nvSpPr>
          <p:cNvPr id="326" name="Google Shape;326;p31"/>
          <p:cNvSpPr txBox="1"/>
          <p:nvPr>
            <p:ph type="title"/>
          </p:nvPr>
        </p:nvSpPr>
        <p:spPr>
          <a:xfrm>
            <a:off x="4528125" y="1380025"/>
            <a:ext cx="3902700" cy="841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7" name="Google Shape;327;p31"/>
          <p:cNvSpPr txBox="1"/>
          <p:nvPr>
            <p:ph idx="1" type="subTitle"/>
          </p:nvPr>
        </p:nvSpPr>
        <p:spPr>
          <a:xfrm>
            <a:off x="4528125" y="2080800"/>
            <a:ext cx="3902700" cy="168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8" name="Google Shape;328;p31"/>
          <p:cNvSpPr/>
          <p:nvPr/>
        </p:nvSpPr>
        <p:spPr>
          <a:xfrm>
            <a:off x="0" y="1853038"/>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9" name="Google Shape;329;p31"/>
          <p:cNvGrpSpPr/>
          <p:nvPr/>
        </p:nvGrpSpPr>
        <p:grpSpPr>
          <a:xfrm>
            <a:off x="435425" y="443575"/>
            <a:ext cx="945900" cy="309725"/>
            <a:chOff x="435425" y="519775"/>
            <a:chExt cx="945900" cy="309725"/>
          </a:xfrm>
        </p:grpSpPr>
        <p:sp>
          <p:nvSpPr>
            <p:cNvPr id="330" name="Google Shape;330;p31"/>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31"/>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2" name="Google Shape;332;p31"/>
          <p:cNvGrpSpPr/>
          <p:nvPr/>
        </p:nvGrpSpPr>
        <p:grpSpPr>
          <a:xfrm>
            <a:off x="7055175" y="443950"/>
            <a:ext cx="1375660" cy="309600"/>
            <a:chOff x="1508000" y="519775"/>
            <a:chExt cx="1375660" cy="309600"/>
          </a:xfrm>
        </p:grpSpPr>
        <p:sp>
          <p:nvSpPr>
            <p:cNvPr id="333" name="Google Shape;333;p31"/>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31"/>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31"/>
          <p:cNvGrpSpPr/>
          <p:nvPr/>
        </p:nvGrpSpPr>
        <p:grpSpPr>
          <a:xfrm>
            <a:off x="4687663" y="4334238"/>
            <a:ext cx="2979621" cy="548663"/>
            <a:chOff x="4687663" y="4334238"/>
            <a:chExt cx="2979621" cy="548663"/>
          </a:xfrm>
        </p:grpSpPr>
        <p:grpSp>
          <p:nvGrpSpPr>
            <p:cNvPr id="336" name="Google Shape;336;p31"/>
            <p:cNvGrpSpPr/>
            <p:nvPr/>
          </p:nvGrpSpPr>
          <p:grpSpPr>
            <a:xfrm>
              <a:off x="4687663" y="4334238"/>
              <a:ext cx="2979621" cy="548663"/>
              <a:chOff x="906650" y="4198975"/>
              <a:chExt cx="2979621" cy="548663"/>
            </a:xfrm>
          </p:grpSpPr>
          <p:sp>
            <p:nvSpPr>
              <p:cNvPr id="337" name="Google Shape;337;p31"/>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31"/>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31"/>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31"/>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31"/>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31"/>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31"/>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31"/>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31"/>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31"/>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31"/>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31"/>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1"/>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31"/>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1"/>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2" name="Google Shape;352;p31"/>
            <p:cNvGrpSpPr/>
            <p:nvPr/>
          </p:nvGrpSpPr>
          <p:grpSpPr>
            <a:xfrm>
              <a:off x="5212619" y="4453787"/>
              <a:ext cx="1929725" cy="309603"/>
              <a:chOff x="5212619" y="4340750"/>
              <a:chExt cx="1929725" cy="309603"/>
            </a:xfrm>
          </p:grpSpPr>
          <p:grpSp>
            <p:nvGrpSpPr>
              <p:cNvPr id="353" name="Google Shape;353;p31"/>
              <p:cNvGrpSpPr/>
              <p:nvPr/>
            </p:nvGrpSpPr>
            <p:grpSpPr>
              <a:xfrm>
                <a:off x="5212619" y="4340750"/>
                <a:ext cx="309603" cy="309603"/>
                <a:chOff x="3574049" y="4101899"/>
                <a:chExt cx="494100" cy="494100"/>
              </a:xfrm>
            </p:grpSpPr>
            <p:sp>
              <p:nvSpPr>
                <p:cNvPr id="354" name="Google Shape;354;p3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3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6" name="Google Shape;356;p31"/>
                <p:cNvGrpSpPr/>
                <p:nvPr/>
              </p:nvGrpSpPr>
              <p:grpSpPr>
                <a:xfrm>
                  <a:off x="3729525" y="4283651"/>
                  <a:ext cx="183150" cy="48000"/>
                  <a:chOff x="3719825" y="4207451"/>
                  <a:chExt cx="183150" cy="48000"/>
                </a:xfrm>
              </p:grpSpPr>
              <p:sp>
                <p:nvSpPr>
                  <p:cNvPr id="357" name="Google Shape;357;p3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3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59" name="Google Shape;359;p31"/>
              <p:cNvGrpSpPr/>
              <p:nvPr/>
            </p:nvGrpSpPr>
            <p:grpSpPr>
              <a:xfrm>
                <a:off x="5756861" y="4340750"/>
                <a:ext cx="309603" cy="309603"/>
                <a:chOff x="3574049" y="4101899"/>
                <a:chExt cx="494100" cy="494100"/>
              </a:xfrm>
            </p:grpSpPr>
            <p:sp>
              <p:nvSpPr>
                <p:cNvPr id="360" name="Google Shape;360;p3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3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2" name="Google Shape;362;p31"/>
                <p:cNvGrpSpPr/>
                <p:nvPr/>
              </p:nvGrpSpPr>
              <p:grpSpPr>
                <a:xfrm>
                  <a:off x="3729525" y="4283651"/>
                  <a:ext cx="183150" cy="48000"/>
                  <a:chOff x="3719825" y="4207451"/>
                  <a:chExt cx="183150" cy="48000"/>
                </a:xfrm>
              </p:grpSpPr>
              <p:sp>
                <p:nvSpPr>
                  <p:cNvPr id="363" name="Google Shape;363;p3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3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65" name="Google Shape;365;p31"/>
              <p:cNvGrpSpPr/>
              <p:nvPr/>
            </p:nvGrpSpPr>
            <p:grpSpPr>
              <a:xfrm>
                <a:off x="6294796" y="4340750"/>
                <a:ext cx="309603" cy="309603"/>
                <a:chOff x="3574049" y="4101899"/>
                <a:chExt cx="494100" cy="494100"/>
              </a:xfrm>
            </p:grpSpPr>
            <p:sp>
              <p:nvSpPr>
                <p:cNvPr id="366" name="Google Shape;366;p3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3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8" name="Google Shape;368;p31"/>
                <p:cNvGrpSpPr/>
                <p:nvPr/>
              </p:nvGrpSpPr>
              <p:grpSpPr>
                <a:xfrm>
                  <a:off x="3729525" y="4283651"/>
                  <a:ext cx="183150" cy="48000"/>
                  <a:chOff x="3719825" y="4207451"/>
                  <a:chExt cx="183150" cy="48000"/>
                </a:xfrm>
              </p:grpSpPr>
              <p:sp>
                <p:nvSpPr>
                  <p:cNvPr id="369" name="Google Shape;369;p3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3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1" name="Google Shape;371;p31"/>
              <p:cNvGrpSpPr/>
              <p:nvPr/>
            </p:nvGrpSpPr>
            <p:grpSpPr>
              <a:xfrm>
                <a:off x="6832741" y="4340750"/>
                <a:ext cx="309603" cy="309603"/>
                <a:chOff x="3574049" y="4101899"/>
                <a:chExt cx="494100" cy="494100"/>
              </a:xfrm>
            </p:grpSpPr>
            <p:sp>
              <p:nvSpPr>
                <p:cNvPr id="372" name="Google Shape;372;p3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4" name="Google Shape;374;p31"/>
                <p:cNvGrpSpPr/>
                <p:nvPr/>
              </p:nvGrpSpPr>
              <p:grpSpPr>
                <a:xfrm>
                  <a:off x="3729525" y="4283651"/>
                  <a:ext cx="183150" cy="48000"/>
                  <a:chOff x="3719825" y="4207451"/>
                  <a:chExt cx="183150" cy="48000"/>
                </a:xfrm>
              </p:grpSpPr>
              <p:sp>
                <p:nvSpPr>
                  <p:cNvPr id="375" name="Google Shape;375;p3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3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3"/>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6" name="Google Shape;16;p13"/>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7" name="Google Shape;17;p1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1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9" name="Google Shape;19;p1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20" name="Google Shape;2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7" name="Shape 377"/>
        <p:cNvGrpSpPr/>
        <p:nvPr/>
      </p:nvGrpSpPr>
      <p:grpSpPr>
        <a:xfrm>
          <a:off x="0" y="0"/>
          <a:ext cx="0" cy="0"/>
          <a:chOff x="0" y="0"/>
          <a:chExt cx="0" cy="0"/>
        </a:xfrm>
      </p:grpSpPr>
      <p:sp>
        <p:nvSpPr>
          <p:cNvPr id="378" name="Google Shape;378;p32"/>
          <p:cNvSpPr/>
          <p:nvPr/>
        </p:nvSpPr>
        <p:spPr>
          <a:xfrm>
            <a:off x="0" y="0"/>
            <a:ext cx="9144000" cy="5143500"/>
          </a:xfrm>
          <a:prstGeom prst="rect">
            <a:avLst/>
          </a:prstGeom>
          <a:solidFill>
            <a:srgbClr val="F3E7CD">
              <a:alpha val="2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2"/>
          <p:cNvSpPr txBox="1"/>
          <p:nvPr>
            <p:ph type="title"/>
          </p:nvPr>
        </p:nvSpPr>
        <p:spPr>
          <a:xfrm>
            <a:off x="713225" y="445025"/>
            <a:ext cx="4502100" cy="1409400"/>
          </a:xfrm>
          <a:prstGeom prst="rect">
            <a:avLst/>
          </a:prstGeom>
          <a:solidFill>
            <a:schemeClr val="accent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grpSp>
        <p:nvGrpSpPr>
          <p:cNvPr id="380" name="Google Shape;380;p32"/>
          <p:cNvGrpSpPr/>
          <p:nvPr/>
        </p:nvGrpSpPr>
        <p:grpSpPr>
          <a:xfrm>
            <a:off x="3089063" y="4334238"/>
            <a:ext cx="2979621" cy="548663"/>
            <a:chOff x="3089063" y="4334238"/>
            <a:chExt cx="2979621" cy="548663"/>
          </a:xfrm>
        </p:grpSpPr>
        <p:grpSp>
          <p:nvGrpSpPr>
            <p:cNvPr id="381" name="Google Shape;381;p32"/>
            <p:cNvGrpSpPr/>
            <p:nvPr/>
          </p:nvGrpSpPr>
          <p:grpSpPr>
            <a:xfrm>
              <a:off x="3089063" y="4334238"/>
              <a:ext cx="2979621" cy="548663"/>
              <a:chOff x="906650" y="4198975"/>
              <a:chExt cx="2979621" cy="548663"/>
            </a:xfrm>
          </p:grpSpPr>
          <p:sp>
            <p:nvSpPr>
              <p:cNvPr id="382" name="Google Shape;382;p32"/>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32"/>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2"/>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32"/>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32"/>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32"/>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32"/>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2"/>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2"/>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32"/>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32"/>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2"/>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32"/>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32"/>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32"/>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32"/>
            <p:cNvGrpSpPr/>
            <p:nvPr/>
          </p:nvGrpSpPr>
          <p:grpSpPr>
            <a:xfrm>
              <a:off x="3614019" y="4453775"/>
              <a:ext cx="1929725" cy="309603"/>
              <a:chOff x="6301044" y="518987"/>
              <a:chExt cx="1929725" cy="309603"/>
            </a:xfrm>
          </p:grpSpPr>
          <p:grpSp>
            <p:nvGrpSpPr>
              <p:cNvPr id="398" name="Google Shape;398;p32"/>
              <p:cNvGrpSpPr/>
              <p:nvPr/>
            </p:nvGrpSpPr>
            <p:grpSpPr>
              <a:xfrm>
                <a:off x="6301044" y="518987"/>
                <a:ext cx="309603" cy="309603"/>
                <a:chOff x="3574049" y="4101899"/>
                <a:chExt cx="494100" cy="494100"/>
              </a:xfrm>
            </p:grpSpPr>
            <p:sp>
              <p:nvSpPr>
                <p:cNvPr id="399" name="Google Shape;399;p3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1" name="Google Shape;401;p32"/>
                <p:cNvGrpSpPr/>
                <p:nvPr/>
              </p:nvGrpSpPr>
              <p:grpSpPr>
                <a:xfrm>
                  <a:off x="3729525" y="4283651"/>
                  <a:ext cx="183150" cy="48000"/>
                  <a:chOff x="3719825" y="4207451"/>
                  <a:chExt cx="183150" cy="48000"/>
                </a:xfrm>
              </p:grpSpPr>
              <p:sp>
                <p:nvSpPr>
                  <p:cNvPr id="402" name="Google Shape;402;p3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3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04" name="Google Shape;404;p32"/>
              <p:cNvGrpSpPr/>
              <p:nvPr/>
            </p:nvGrpSpPr>
            <p:grpSpPr>
              <a:xfrm>
                <a:off x="6845286" y="518987"/>
                <a:ext cx="309603" cy="309603"/>
                <a:chOff x="3574049" y="4101899"/>
                <a:chExt cx="494100" cy="494100"/>
              </a:xfrm>
            </p:grpSpPr>
            <p:sp>
              <p:nvSpPr>
                <p:cNvPr id="405" name="Google Shape;405;p3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3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7" name="Google Shape;407;p32"/>
                <p:cNvGrpSpPr/>
                <p:nvPr/>
              </p:nvGrpSpPr>
              <p:grpSpPr>
                <a:xfrm>
                  <a:off x="3729525" y="4283651"/>
                  <a:ext cx="183150" cy="48000"/>
                  <a:chOff x="3719825" y="4207451"/>
                  <a:chExt cx="183150" cy="48000"/>
                </a:xfrm>
              </p:grpSpPr>
              <p:sp>
                <p:nvSpPr>
                  <p:cNvPr id="408" name="Google Shape;408;p3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3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0" name="Google Shape;410;p32"/>
              <p:cNvGrpSpPr/>
              <p:nvPr/>
            </p:nvGrpSpPr>
            <p:grpSpPr>
              <a:xfrm>
                <a:off x="7383221" y="518987"/>
                <a:ext cx="309603" cy="309603"/>
                <a:chOff x="3574049" y="4101899"/>
                <a:chExt cx="494100" cy="494100"/>
              </a:xfrm>
            </p:grpSpPr>
            <p:sp>
              <p:nvSpPr>
                <p:cNvPr id="411" name="Google Shape;411;p3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3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3" name="Google Shape;413;p32"/>
                <p:cNvGrpSpPr/>
                <p:nvPr/>
              </p:nvGrpSpPr>
              <p:grpSpPr>
                <a:xfrm>
                  <a:off x="3729525" y="4283651"/>
                  <a:ext cx="183150" cy="48000"/>
                  <a:chOff x="3719825" y="4207451"/>
                  <a:chExt cx="183150" cy="48000"/>
                </a:xfrm>
              </p:grpSpPr>
              <p:sp>
                <p:nvSpPr>
                  <p:cNvPr id="414" name="Google Shape;414;p3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3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16" name="Google Shape;416;p32"/>
              <p:cNvGrpSpPr/>
              <p:nvPr/>
            </p:nvGrpSpPr>
            <p:grpSpPr>
              <a:xfrm>
                <a:off x="7921166" y="518987"/>
                <a:ext cx="309603" cy="309603"/>
                <a:chOff x="3574049" y="4101899"/>
                <a:chExt cx="494100" cy="494100"/>
              </a:xfrm>
            </p:grpSpPr>
            <p:sp>
              <p:nvSpPr>
                <p:cNvPr id="417" name="Google Shape;417;p3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9" name="Google Shape;419;p32"/>
                <p:cNvGrpSpPr/>
                <p:nvPr/>
              </p:nvGrpSpPr>
              <p:grpSpPr>
                <a:xfrm>
                  <a:off x="3729525" y="4283651"/>
                  <a:ext cx="183150" cy="48000"/>
                  <a:chOff x="3719825" y="4207451"/>
                  <a:chExt cx="183150" cy="48000"/>
                </a:xfrm>
              </p:grpSpPr>
              <p:sp>
                <p:nvSpPr>
                  <p:cNvPr id="420" name="Google Shape;420;p3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3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422" name="Google Shape;422;p32"/>
          <p:cNvGrpSpPr/>
          <p:nvPr/>
        </p:nvGrpSpPr>
        <p:grpSpPr>
          <a:xfrm>
            <a:off x="5902675" y="443575"/>
            <a:ext cx="1375660" cy="309600"/>
            <a:chOff x="1508000" y="519775"/>
            <a:chExt cx="1375660" cy="309600"/>
          </a:xfrm>
        </p:grpSpPr>
        <p:sp>
          <p:nvSpPr>
            <p:cNvPr id="423" name="Google Shape;423;p32"/>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32"/>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5" name="Shape 425"/>
        <p:cNvGrpSpPr/>
        <p:nvPr/>
      </p:nvGrpSpPr>
      <p:grpSpPr>
        <a:xfrm>
          <a:off x="0" y="0"/>
          <a:ext cx="0" cy="0"/>
          <a:chOff x="0" y="0"/>
          <a:chExt cx="0" cy="0"/>
        </a:xfrm>
      </p:grpSpPr>
      <p:sp>
        <p:nvSpPr>
          <p:cNvPr id="426" name="Google Shape;426;p33"/>
          <p:cNvSpPr txBox="1"/>
          <p:nvPr>
            <p:ph hasCustomPrompt="1" type="title"/>
          </p:nvPr>
        </p:nvSpPr>
        <p:spPr>
          <a:xfrm>
            <a:off x="713225" y="1377700"/>
            <a:ext cx="3805800" cy="173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103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7" name="Google Shape;427;p33"/>
          <p:cNvSpPr txBox="1"/>
          <p:nvPr>
            <p:ph idx="1" type="subTitle"/>
          </p:nvPr>
        </p:nvSpPr>
        <p:spPr>
          <a:xfrm>
            <a:off x="713225" y="3046138"/>
            <a:ext cx="2813700" cy="71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700"/>
              <a:buNone/>
              <a:defRPr sz="1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8" name="Google Shape;428;p33"/>
          <p:cNvSpPr/>
          <p:nvPr/>
        </p:nvSpPr>
        <p:spPr>
          <a:xfrm>
            <a:off x="7809300" y="-195396"/>
            <a:ext cx="1882800" cy="3637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9" name="Google Shape;429;p33"/>
          <p:cNvGrpSpPr/>
          <p:nvPr/>
        </p:nvGrpSpPr>
        <p:grpSpPr>
          <a:xfrm>
            <a:off x="435425" y="443575"/>
            <a:ext cx="945900" cy="309725"/>
            <a:chOff x="435425" y="519775"/>
            <a:chExt cx="945900" cy="309725"/>
          </a:xfrm>
        </p:grpSpPr>
        <p:sp>
          <p:nvSpPr>
            <p:cNvPr id="430" name="Google Shape;430;p33"/>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33"/>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2" name="Google Shape;432;p33"/>
          <p:cNvGrpSpPr/>
          <p:nvPr/>
        </p:nvGrpSpPr>
        <p:grpSpPr>
          <a:xfrm>
            <a:off x="435413" y="4334238"/>
            <a:ext cx="2979621" cy="548663"/>
            <a:chOff x="435413" y="4334238"/>
            <a:chExt cx="2979621" cy="548663"/>
          </a:xfrm>
        </p:grpSpPr>
        <p:grpSp>
          <p:nvGrpSpPr>
            <p:cNvPr id="433" name="Google Shape;433;p33"/>
            <p:cNvGrpSpPr/>
            <p:nvPr/>
          </p:nvGrpSpPr>
          <p:grpSpPr>
            <a:xfrm>
              <a:off x="435413" y="4334238"/>
              <a:ext cx="2979621" cy="548663"/>
              <a:chOff x="906650" y="4198975"/>
              <a:chExt cx="2979621" cy="548663"/>
            </a:xfrm>
          </p:grpSpPr>
          <p:sp>
            <p:nvSpPr>
              <p:cNvPr id="434" name="Google Shape;434;p33"/>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33"/>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33"/>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33"/>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33"/>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33"/>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3"/>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3"/>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33"/>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33"/>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33"/>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33"/>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33"/>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33"/>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33"/>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33"/>
            <p:cNvGrpSpPr/>
            <p:nvPr/>
          </p:nvGrpSpPr>
          <p:grpSpPr>
            <a:xfrm>
              <a:off x="960369" y="4453775"/>
              <a:ext cx="1929725" cy="309603"/>
              <a:chOff x="6301044" y="518987"/>
              <a:chExt cx="1929725" cy="309603"/>
            </a:xfrm>
          </p:grpSpPr>
          <p:grpSp>
            <p:nvGrpSpPr>
              <p:cNvPr id="450" name="Google Shape;450;p33"/>
              <p:cNvGrpSpPr/>
              <p:nvPr/>
            </p:nvGrpSpPr>
            <p:grpSpPr>
              <a:xfrm>
                <a:off x="6301044" y="518987"/>
                <a:ext cx="309603" cy="309603"/>
                <a:chOff x="3574049" y="4101899"/>
                <a:chExt cx="494100" cy="494100"/>
              </a:xfrm>
            </p:grpSpPr>
            <p:sp>
              <p:nvSpPr>
                <p:cNvPr id="451" name="Google Shape;451;p3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3" name="Google Shape;453;p33"/>
                <p:cNvGrpSpPr/>
                <p:nvPr/>
              </p:nvGrpSpPr>
              <p:grpSpPr>
                <a:xfrm>
                  <a:off x="3729525" y="4283651"/>
                  <a:ext cx="183150" cy="48000"/>
                  <a:chOff x="3719825" y="4207451"/>
                  <a:chExt cx="183150" cy="48000"/>
                </a:xfrm>
              </p:grpSpPr>
              <p:sp>
                <p:nvSpPr>
                  <p:cNvPr id="454" name="Google Shape;454;p3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3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56" name="Google Shape;456;p33"/>
              <p:cNvGrpSpPr/>
              <p:nvPr/>
            </p:nvGrpSpPr>
            <p:grpSpPr>
              <a:xfrm>
                <a:off x="6845286" y="518987"/>
                <a:ext cx="309603" cy="309603"/>
                <a:chOff x="3574049" y="4101899"/>
                <a:chExt cx="494100" cy="494100"/>
              </a:xfrm>
            </p:grpSpPr>
            <p:sp>
              <p:nvSpPr>
                <p:cNvPr id="457" name="Google Shape;457;p3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3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9" name="Google Shape;459;p33"/>
                <p:cNvGrpSpPr/>
                <p:nvPr/>
              </p:nvGrpSpPr>
              <p:grpSpPr>
                <a:xfrm>
                  <a:off x="3729525" y="4283651"/>
                  <a:ext cx="183150" cy="48000"/>
                  <a:chOff x="3719825" y="4207451"/>
                  <a:chExt cx="183150" cy="48000"/>
                </a:xfrm>
              </p:grpSpPr>
              <p:sp>
                <p:nvSpPr>
                  <p:cNvPr id="460" name="Google Shape;460;p3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3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2" name="Google Shape;462;p33"/>
              <p:cNvGrpSpPr/>
              <p:nvPr/>
            </p:nvGrpSpPr>
            <p:grpSpPr>
              <a:xfrm>
                <a:off x="7383221" y="518987"/>
                <a:ext cx="309603" cy="309603"/>
                <a:chOff x="3574049" y="4101899"/>
                <a:chExt cx="494100" cy="494100"/>
              </a:xfrm>
            </p:grpSpPr>
            <p:sp>
              <p:nvSpPr>
                <p:cNvPr id="463" name="Google Shape;463;p3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3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5" name="Google Shape;465;p33"/>
                <p:cNvGrpSpPr/>
                <p:nvPr/>
              </p:nvGrpSpPr>
              <p:grpSpPr>
                <a:xfrm>
                  <a:off x="3729525" y="4283651"/>
                  <a:ext cx="183150" cy="48000"/>
                  <a:chOff x="3719825" y="4207451"/>
                  <a:chExt cx="183150" cy="48000"/>
                </a:xfrm>
              </p:grpSpPr>
              <p:sp>
                <p:nvSpPr>
                  <p:cNvPr id="466" name="Google Shape;466;p3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3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8" name="Google Shape;468;p33"/>
              <p:cNvGrpSpPr/>
              <p:nvPr/>
            </p:nvGrpSpPr>
            <p:grpSpPr>
              <a:xfrm>
                <a:off x="7921166" y="518987"/>
                <a:ext cx="309603" cy="309603"/>
                <a:chOff x="3574049" y="4101899"/>
                <a:chExt cx="494100" cy="494100"/>
              </a:xfrm>
            </p:grpSpPr>
            <p:sp>
              <p:nvSpPr>
                <p:cNvPr id="469" name="Google Shape;469;p3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3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1" name="Google Shape;471;p33"/>
                <p:cNvGrpSpPr/>
                <p:nvPr/>
              </p:nvGrpSpPr>
              <p:grpSpPr>
                <a:xfrm>
                  <a:off x="3729525" y="4283651"/>
                  <a:ext cx="183150" cy="48000"/>
                  <a:chOff x="3719825" y="4207451"/>
                  <a:chExt cx="183150" cy="48000"/>
                </a:xfrm>
              </p:grpSpPr>
              <p:sp>
                <p:nvSpPr>
                  <p:cNvPr id="472" name="Google Shape;472;p3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474" name="Google Shape;474;p33"/>
          <p:cNvGrpSpPr/>
          <p:nvPr/>
        </p:nvGrpSpPr>
        <p:grpSpPr>
          <a:xfrm>
            <a:off x="6041325" y="4416875"/>
            <a:ext cx="1375660" cy="309600"/>
            <a:chOff x="3196350" y="4340675"/>
            <a:chExt cx="1375660" cy="309600"/>
          </a:xfrm>
        </p:grpSpPr>
        <p:sp>
          <p:nvSpPr>
            <p:cNvPr id="475" name="Google Shape;475;p33"/>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33"/>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77" name="Shape 47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78" name="Shape 478"/>
        <p:cNvGrpSpPr/>
        <p:nvPr/>
      </p:nvGrpSpPr>
      <p:grpSpPr>
        <a:xfrm>
          <a:off x="0" y="0"/>
          <a:ext cx="0" cy="0"/>
          <a:chOff x="0" y="0"/>
          <a:chExt cx="0" cy="0"/>
        </a:xfrm>
      </p:grpSpPr>
      <p:sp>
        <p:nvSpPr>
          <p:cNvPr id="479" name="Google Shape;479;p35"/>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480" name="Google Shape;480;p35"/>
          <p:cNvSpPr txBox="1"/>
          <p:nvPr>
            <p:ph idx="1" type="subTitle"/>
          </p:nvPr>
        </p:nvSpPr>
        <p:spPr>
          <a:xfrm>
            <a:off x="2043675" y="1480275"/>
            <a:ext cx="2206200" cy="8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1" name="Google Shape;481;p35"/>
          <p:cNvSpPr txBox="1"/>
          <p:nvPr>
            <p:ph idx="2" type="subTitle"/>
          </p:nvPr>
        </p:nvSpPr>
        <p:spPr>
          <a:xfrm>
            <a:off x="5901054" y="1480275"/>
            <a:ext cx="2206200" cy="8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2" name="Google Shape;482;p35"/>
          <p:cNvSpPr txBox="1"/>
          <p:nvPr>
            <p:ph idx="3" type="subTitle"/>
          </p:nvPr>
        </p:nvSpPr>
        <p:spPr>
          <a:xfrm>
            <a:off x="2043675" y="3098550"/>
            <a:ext cx="2206200" cy="8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35"/>
          <p:cNvSpPr txBox="1"/>
          <p:nvPr>
            <p:ph idx="4" type="subTitle"/>
          </p:nvPr>
        </p:nvSpPr>
        <p:spPr>
          <a:xfrm>
            <a:off x="5901050" y="3098550"/>
            <a:ext cx="2206200" cy="8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4" name="Google Shape;484;p35"/>
          <p:cNvSpPr txBox="1"/>
          <p:nvPr>
            <p:ph idx="5" type="subTitle"/>
          </p:nvPr>
        </p:nvSpPr>
        <p:spPr>
          <a:xfrm>
            <a:off x="2043650" y="220545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5" name="Google Shape;485;p35"/>
          <p:cNvSpPr txBox="1"/>
          <p:nvPr>
            <p:ph idx="6" type="subTitle"/>
          </p:nvPr>
        </p:nvSpPr>
        <p:spPr>
          <a:xfrm>
            <a:off x="5901025" y="220545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6" name="Google Shape;486;p35"/>
          <p:cNvSpPr txBox="1"/>
          <p:nvPr>
            <p:ph idx="7" type="subTitle"/>
          </p:nvPr>
        </p:nvSpPr>
        <p:spPr>
          <a:xfrm>
            <a:off x="2043650" y="382600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7" name="Google Shape;487;p35"/>
          <p:cNvSpPr txBox="1"/>
          <p:nvPr>
            <p:ph idx="8" type="subTitle"/>
          </p:nvPr>
        </p:nvSpPr>
        <p:spPr>
          <a:xfrm>
            <a:off x="5901025" y="382600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8" name="Google Shape;488;p35"/>
          <p:cNvSpPr txBox="1"/>
          <p:nvPr>
            <p:ph idx="9" type="title"/>
          </p:nvPr>
        </p:nvSpPr>
        <p:spPr>
          <a:xfrm>
            <a:off x="1037000" y="1563824"/>
            <a:ext cx="10233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89" name="Google Shape;489;p35"/>
          <p:cNvSpPr txBox="1"/>
          <p:nvPr>
            <p:ph idx="13" type="title"/>
          </p:nvPr>
        </p:nvSpPr>
        <p:spPr>
          <a:xfrm>
            <a:off x="4893229" y="1563824"/>
            <a:ext cx="10233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90" name="Google Shape;490;p35"/>
          <p:cNvSpPr txBox="1"/>
          <p:nvPr>
            <p:ph idx="14" type="title"/>
          </p:nvPr>
        </p:nvSpPr>
        <p:spPr>
          <a:xfrm>
            <a:off x="1037000" y="3186674"/>
            <a:ext cx="10233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91" name="Google Shape;491;p35"/>
          <p:cNvSpPr txBox="1"/>
          <p:nvPr>
            <p:ph idx="15" type="title"/>
          </p:nvPr>
        </p:nvSpPr>
        <p:spPr>
          <a:xfrm>
            <a:off x="4893229" y="3186674"/>
            <a:ext cx="10233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492" name="Google Shape;492;p35"/>
          <p:cNvGrpSpPr/>
          <p:nvPr/>
        </p:nvGrpSpPr>
        <p:grpSpPr>
          <a:xfrm>
            <a:off x="203616" y="4334238"/>
            <a:ext cx="1358466" cy="548662"/>
            <a:chOff x="203616" y="4334238"/>
            <a:chExt cx="1358466" cy="548662"/>
          </a:xfrm>
        </p:grpSpPr>
        <p:grpSp>
          <p:nvGrpSpPr>
            <p:cNvPr id="493" name="Google Shape;493;p35"/>
            <p:cNvGrpSpPr/>
            <p:nvPr/>
          </p:nvGrpSpPr>
          <p:grpSpPr>
            <a:xfrm>
              <a:off x="203616" y="4334238"/>
              <a:ext cx="1358466" cy="548662"/>
              <a:chOff x="408416" y="384763"/>
              <a:chExt cx="1358466" cy="548662"/>
            </a:xfrm>
          </p:grpSpPr>
          <p:grpSp>
            <p:nvGrpSpPr>
              <p:cNvPr id="494" name="Google Shape;494;p35"/>
              <p:cNvGrpSpPr/>
              <p:nvPr/>
            </p:nvGrpSpPr>
            <p:grpSpPr>
              <a:xfrm>
                <a:off x="408416" y="384763"/>
                <a:ext cx="1358466" cy="548662"/>
                <a:chOff x="-1063759" y="384763"/>
                <a:chExt cx="1358466" cy="548662"/>
              </a:xfrm>
            </p:grpSpPr>
            <p:grpSp>
              <p:nvGrpSpPr>
                <p:cNvPr id="495" name="Google Shape;495;p35"/>
                <p:cNvGrpSpPr/>
                <p:nvPr/>
              </p:nvGrpSpPr>
              <p:grpSpPr>
                <a:xfrm>
                  <a:off x="-1063759" y="384763"/>
                  <a:ext cx="814847" cy="548662"/>
                  <a:chOff x="-733134" y="4466063"/>
                  <a:chExt cx="814847" cy="548662"/>
                </a:xfrm>
              </p:grpSpPr>
              <p:sp>
                <p:nvSpPr>
                  <p:cNvPr id="496" name="Google Shape;496;p35"/>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5"/>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35"/>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35"/>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35"/>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35"/>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35"/>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35"/>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35"/>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35"/>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35"/>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35"/>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8" name="Google Shape;508;p35"/>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9" name="Google Shape;509;p35"/>
            <p:cNvGrpSpPr/>
            <p:nvPr/>
          </p:nvGrpSpPr>
          <p:grpSpPr>
            <a:xfrm>
              <a:off x="476419" y="4453775"/>
              <a:ext cx="851653" cy="309603"/>
              <a:chOff x="476419" y="4453775"/>
              <a:chExt cx="851653" cy="309603"/>
            </a:xfrm>
          </p:grpSpPr>
          <p:grpSp>
            <p:nvGrpSpPr>
              <p:cNvPr id="510" name="Google Shape;510;p35"/>
              <p:cNvGrpSpPr/>
              <p:nvPr/>
            </p:nvGrpSpPr>
            <p:grpSpPr>
              <a:xfrm>
                <a:off x="476419" y="4453775"/>
                <a:ext cx="309603" cy="309603"/>
                <a:chOff x="3574049" y="4101899"/>
                <a:chExt cx="494100" cy="494100"/>
              </a:xfrm>
            </p:grpSpPr>
            <p:sp>
              <p:nvSpPr>
                <p:cNvPr id="511" name="Google Shape;511;p3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3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3" name="Google Shape;513;p35"/>
                <p:cNvGrpSpPr/>
                <p:nvPr/>
              </p:nvGrpSpPr>
              <p:grpSpPr>
                <a:xfrm>
                  <a:off x="3729525" y="4283651"/>
                  <a:ext cx="183150" cy="48000"/>
                  <a:chOff x="3719825" y="4207451"/>
                  <a:chExt cx="183150" cy="48000"/>
                </a:xfrm>
              </p:grpSpPr>
              <p:sp>
                <p:nvSpPr>
                  <p:cNvPr id="514" name="Google Shape;514;p3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3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16" name="Google Shape;516;p35"/>
              <p:cNvGrpSpPr/>
              <p:nvPr/>
            </p:nvGrpSpPr>
            <p:grpSpPr>
              <a:xfrm>
                <a:off x="1018469" y="4453775"/>
                <a:ext cx="309603" cy="309603"/>
                <a:chOff x="3574049" y="4101899"/>
                <a:chExt cx="494100" cy="494100"/>
              </a:xfrm>
            </p:grpSpPr>
            <p:sp>
              <p:nvSpPr>
                <p:cNvPr id="517" name="Google Shape;517;p3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3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9" name="Google Shape;519;p35"/>
                <p:cNvGrpSpPr/>
                <p:nvPr/>
              </p:nvGrpSpPr>
              <p:grpSpPr>
                <a:xfrm>
                  <a:off x="3729525" y="4283651"/>
                  <a:ext cx="183150" cy="48000"/>
                  <a:chOff x="3719825" y="4207451"/>
                  <a:chExt cx="183150" cy="48000"/>
                </a:xfrm>
              </p:grpSpPr>
              <p:sp>
                <p:nvSpPr>
                  <p:cNvPr id="520" name="Google Shape;520;p3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3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522" name="Shape 522"/>
        <p:cNvGrpSpPr/>
        <p:nvPr/>
      </p:nvGrpSpPr>
      <p:grpSpPr>
        <a:xfrm>
          <a:off x="0" y="0"/>
          <a:ext cx="0" cy="0"/>
          <a:chOff x="0" y="0"/>
          <a:chExt cx="0" cy="0"/>
        </a:xfrm>
      </p:grpSpPr>
      <p:sp>
        <p:nvSpPr>
          <p:cNvPr id="523" name="Google Shape;523;p36"/>
          <p:cNvSpPr txBox="1"/>
          <p:nvPr>
            <p:ph type="title"/>
          </p:nvPr>
        </p:nvSpPr>
        <p:spPr>
          <a:xfrm>
            <a:off x="4362775" y="3298438"/>
            <a:ext cx="4068000" cy="616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4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524" name="Google Shape;524;p36"/>
          <p:cNvSpPr txBox="1"/>
          <p:nvPr>
            <p:ph idx="1" type="subTitle"/>
          </p:nvPr>
        </p:nvSpPr>
        <p:spPr>
          <a:xfrm>
            <a:off x="4362800" y="1229038"/>
            <a:ext cx="4068000" cy="2145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27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525" name="Google Shape;525;p36"/>
          <p:cNvSpPr/>
          <p:nvPr/>
        </p:nvSpPr>
        <p:spPr>
          <a:xfrm>
            <a:off x="0" y="1398248"/>
            <a:ext cx="1882800" cy="3323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6" name="Google Shape;526;p36"/>
          <p:cNvGrpSpPr/>
          <p:nvPr/>
        </p:nvGrpSpPr>
        <p:grpSpPr>
          <a:xfrm>
            <a:off x="4109725" y="4416875"/>
            <a:ext cx="1375660" cy="309600"/>
            <a:chOff x="3196350" y="4340675"/>
            <a:chExt cx="1375660" cy="309600"/>
          </a:xfrm>
        </p:grpSpPr>
        <p:sp>
          <p:nvSpPr>
            <p:cNvPr id="527" name="Google Shape;527;p36"/>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36"/>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9" name="Google Shape;529;p36"/>
          <p:cNvGrpSpPr/>
          <p:nvPr/>
        </p:nvGrpSpPr>
        <p:grpSpPr>
          <a:xfrm>
            <a:off x="3048688" y="301738"/>
            <a:ext cx="2979621" cy="548663"/>
            <a:chOff x="3048688" y="301738"/>
            <a:chExt cx="2979621" cy="548663"/>
          </a:xfrm>
        </p:grpSpPr>
        <p:grpSp>
          <p:nvGrpSpPr>
            <p:cNvPr id="530" name="Google Shape;530;p36"/>
            <p:cNvGrpSpPr/>
            <p:nvPr/>
          </p:nvGrpSpPr>
          <p:grpSpPr>
            <a:xfrm>
              <a:off x="3048688" y="301738"/>
              <a:ext cx="2979621" cy="548663"/>
              <a:chOff x="906650" y="4198975"/>
              <a:chExt cx="2979621" cy="548663"/>
            </a:xfrm>
          </p:grpSpPr>
          <p:sp>
            <p:nvSpPr>
              <p:cNvPr id="531" name="Google Shape;531;p36"/>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36"/>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36"/>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36"/>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36"/>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36"/>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36"/>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36"/>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36"/>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36"/>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36"/>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36"/>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36"/>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36"/>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36"/>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36"/>
            <p:cNvGrpSpPr/>
            <p:nvPr/>
          </p:nvGrpSpPr>
          <p:grpSpPr>
            <a:xfrm>
              <a:off x="3573644" y="421275"/>
              <a:ext cx="1929725" cy="309603"/>
              <a:chOff x="6301044" y="518987"/>
              <a:chExt cx="1929725" cy="309603"/>
            </a:xfrm>
          </p:grpSpPr>
          <p:grpSp>
            <p:nvGrpSpPr>
              <p:cNvPr id="547" name="Google Shape;547;p36"/>
              <p:cNvGrpSpPr/>
              <p:nvPr/>
            </p:nvGrpSpPr>
            <p:grpSpPr>
              <a:xfrm>
                <a:off x="6301044" y="518987"/>
                <a:ext cx="309603" cy="309603"/>
                <a:chOff x="3574049" y="4101899"/>
                <a:chExt cx="494100" cy="494100"/>
              </a:xfrm>
            </p:grpSpPr>
            <p:sp>
              <p:nvSpPr>
                <p:cNvPr id="548" name="Google Shape;548;p3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3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0" name="Google Shape;550;p36"/>
                <p:cNvGrpSpPr/>
                <p:nvPr/>
              </p:nvGrpSpPr>
              <p:grpSpPr>
                <a:xfrm>
                  <a:off x="3729525" y="4283651"/>
                  <a:ext cx="183150" cy="48000"/>
                  <a:chOff x="3719825" y="4207451"/>
                  <a:chExt cx="183150" cy="48000"/>
                </a:xfrm>
              </p:grpSpPr>
              <p:sp>
                <p:nvSpPr>
                  <p:cNvPr id="551" name="Google Shape;551;p3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3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3" name="Google Shape;553;p36"/>
              <p:cNvGrpSpPr/>
              <p:nvPr/>
            </p:nvGrpSpPr>
            <p:grpSpPr>
              <a:xfrm>
                <a:off x="6845286" y="518987"/>
                <a:ext cx="309603" cy="309603"/>
                <a:chOff x="3574049" y="4101899"/>
                <a:chExt cx="494100" cy="494100"/>
              </a:xfrm>
            </p:grpSpPr>
            <p:sp>
              <p:nvSpPr>
                <p:cNvPr id="554" name="Google Shape;554;p3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3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6" name="Google Shape;556;p36"/>
                <p:cNvGrpSpPr/>
                <p:nvPr/>
              </p:nvGrpSpPr>
              <p:grpSpPr>
                <a:xfrm>
                  <a:off x="3729525" y="4283651"/>
                  <a:ext cx="183150" cy="48000"/>
                  <a:chOff x="3719825" y="4207451"/>
                  <a:chExt cx="183150" cy="48000"/>
                </a:xfrm>
              </p:grpSpPr>
              <p:sp>
                <p:nvSpPr>
                  <p:cNvPr id="557" name="Google Shape;557;p3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3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59" name="Google Shape;559;p36"/>
              <p:cNvGrpSpPr/>
              <p:nvPr/>
            </p:nvGrpSpPr>
            <p:grpSpPr>
              <a:xfrm>
                <a:off x="7383221" y="518987"/>
                <a:ext cx="309603" cy="309603"/>
                <a:chOff x="3574049" y="4101899"/>
                <a:chExt cx="494100" cy="494100"/>
              </a:xfrm>
            </p:grpSpPr>
            <p:sp>
              <p:nvSpPr>
                <p:cNvPr id="560" name="Google Shape;560;p3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3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2" name="Google Shape;562;p36"/>
                <p:cNvGrpSpPr/>
                <p:nvPr/>
              </p:nvGrpSpPr>
              <p:grpSpPr>
                <a:xfrm>
                  <a:off x="3729525" y="4283651"/>
                  <a:ext cx="183150" cy="48000"/>
                  <a:chOff x="3719825" y="4207451"/>
                  <a:chExt cx="183150" cy="48000"/>
                </a:xfrm>
              </p:grpSpPr>
              <p:sp>
                <p:nvSpPr>
                  <p:cNvPr id="563" name="Google Shape;563;p3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3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565" name="Google Shape;565;p36"/>
              <p:cNvGrpSpPr/>
              <p:nvPr/>
            </p:nvGrpSpPr>
            <p:grpSpPr>
              <a:xfrm>
                <a:off x="7921166" y="518987"/>
                <a:ext cx="309603" cy="309603"/>
                <a:chOff x="3574049" y="4101899"/>
                <a:chExt cx="494100" cy="494100"/>
              </a:xfrm>
            </p:grpSpPr>
            <p:sp>
              <p:nvSpPr>
                <p:cNvPr id="566" name="Google Shape;566;p3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3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8" name="Google Shape;568;p36"/>
                <p:cNvGrpSpPr/>
                <p:nvPr/>
              </p:nvGrpSpPr>
              <p:grpSpPr>
                <a:xfrm>
                  <a:off x="3729525" y="4283651"/>
                  <a:ext cx="183150" cy="48000"/>
                  <a:chOff x="3719825" y="4207451"/>
                  <a:chExt cx="183150" cy="48000"/>
                </a:xfrm>
              </p:grpSpPr>
              <p:sp>
                <p:nvSpPr>
                  <p:cNvPr id="569" name="Google Shape;569;p3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3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571" name="Google Shape;571;p36"/>
          <p:cNvGrpSpPr/>
          <p:nvPr/>
        </p:nvGrpSpPr>
        <p:grpSpPr>
          <a:xfrm>
            <a:off x="7774075" y="443575"/>
            <a:ext cx="945900" cy="309725"/>
            <a:chOff x="7774075" y="519775"/>
            <a:chExt cx="945900" cy="309725"/>
          </a:xfrm>
        </p:grpSpPr>
        <p:sp>
          <p:nvSpPr>
            <p:cNvPr id="572" name="Google Shape;572;p36"/>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36"/>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9">
    <p:spTree>
      <p:nvGrpSpPr>
        <p:cNvPr id="574" name="Shape 574"/>
        <p:cNvGrpSpPr/>
        <p:nvPr/>
      </p:nvGrpSpPr>
      <p:grpSpPr>
        <a:xfrm>
          <a:off x="0" y="0"/>
          <a:ext cx="0" cy="0"/>
          <a:chOff x="0" y="0"/>
          <a:chExt cx="0" cy="0"/>
        </a:xfrm>
      </p:grpSpPr>
      <p:sp>
        <p:nvSpPr>
          <p:cNvPr id="575" name="Google Shape;575;p37"/>
          <p:cNvSpPr txBox="1"/>
          <p:nvPr>
            <p:ph idx="1" type="subTitle"/>
          </p:nvPr>
        </p:nvSpPr>
        <p:spPr>
          <a:xfrm>
            <a:off x="713225" y="3233700"/>
            <a:ext cx="2342400" cy="45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6" name="Google Shape;576;p37"/>
          <p:cNvSpPr txBox="1"/>
          <p:nvPr>
            <p:ph idx="2" type="subTitle"/>
          </p:nvPr>
        </p:nvSpPr>
        <p:spPr>
          <a:xfrm>
            <a:off x="713225" y="2266375"/>
            <a:ext cx="2342400" cy="1083000"/>
          </a:xfrm>
          <a:prstGeom prst="rect">
            <a:avLst/>
          </a:prstGeom>
          <a:noFill/>
          <a:ln>
            <a:noFill/>
          </a:ln>
        </p:spPr>
        <p:txBody>
          <a:bodyPr anchorCtr="0" anchor="b" bIns="91425" lIns="91425" spcFirstLastPara="1" rIns="91425" wrap="square" tIns="91425">
            <a:noAutofit/>
          </a:bodyPr>
          <a:lstStyle>
            <a:lvl1pPr lvl="0" marR="179999"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7" name="Google Shape;577;p37"/>
          <p:cNvSpPr txBox="1"/>
          <p:nvPr>
            <p:ph type="title"/>
          </p:nvPr>
        </p:nvSpPr>
        <p:spPr>
          <a:xfrm>
            <a:off x="713225" y="1723125"/>
            <a:ext cx="2342400" cy="66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78" name="Google Shape;578;p37"/>
          <p:cNvSpPr txBox="1"/>
          <p:nvPr>
            <p:ph idx="3" type="subTitle"/>
          </p:nvPr>
        </p:nvSpPr>
        <p:spPr>
          <a:xfrm>
            <a:off x="3400800" y="3233701"/>
            <a:ext cx="2342400" cy="45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9" name="Google Shape;579;p37"/>
          <p:cNvSpPr txBox="1"/>
          <p:nvPr>
            <p:ph idx="4" type="subTitle"/>
          </p:nvPr>
        </p:nvSpPr>
        <p:spPr>
          <a:xfrm>
            <a:off x="3400800" y="2266375"/>
            <a:ext cx="2342400" cy="1083000"/>
          </a:xfrm>
          <a:prstGeom prst="rect">
            <a:avLst/>
          </a:prstGeom>
          <a:noFill/>
          <a:ln>
            <a:noFill/>
          </a:ln>
        </p:spPr>
        <p:txBody>
          <a:bodyPr anchorCtr="0" anchor="b" bIns="91425" lIns="91425" spcFirstLastPara="1" rIns="91425" wrap="square" tIns="91425">
            <a:noAutofit/>
          </a:bodyPr>
          <a:lstStyle>
            <a:lvl1pPr lvl="0" marR="179999"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0" name="Google Shape;580;p37"/>
          <p:cNvSpPr txBox="1"/>
          <p:nvPr>
            <p:ph idx="5" type="title"/>
          </p:nvPr>
        </p:nvSpPr>
        <p:spPr>
          <a:xfrm>
            <a:off x="3400800" y="1723125"/>
            <a:ext cx="2342400" cy="66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1" name="Google Shape;581;p37"/>
          <p:cNvSpPr txBox="1"/>
          <p:nvPr>
            <p:ph idx="6" type="subTitle"/>
          </p:nvPr>
        </p:nvSpPr>
        <p:spPr>
          <a:xfrm>
            <a:off x="6088375" y="3233701"/>
            <a:ext cx="2342400" cy="45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2" name="Google Shape;582;p37"/>
          <p:cNvSpPr txBox="1"/>
          <p:nvPr>
            <p:ph idx="7" type="subTitle"/>
          </p:nvPr>
        </p:nvSpPr>
        <p:spPr>
          <a:xfrm>
            <a:off x="6088375" y="2266375"/>
            <a:ext cx="2342400" cy="1083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3" name="Google Shape;583;p37"/>
          <p:cNvSpPr txBox="1"/>
          <p:nvPr>
            <p:ph idx="8" type="title"/>
          </p:nvPr>
        </p:nvSpPr>
        <p:spPr>
          <a:xfrm>
            <a:off x="6088375" y="1723125"/>
            <a:ext cx="2342400" cy="66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84" name="Google Shape;584;p37"/>
          <p:cNvSpPr txBox="1"/>
          <p:nvPr>
            <p:ph idx="9"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grpSp>
        <p:nvGrpSpPr>
          <p:cNvPr id="585" name="Google Shape;585;p37"/>
          <p:cNvGrpSpPr/>
          <p:nvPr/>
        </p:nvGrpSpPr>
        <p:grpSpPr>
          <a:xfrm>
            <a:off x="3884300" y="4416875"/>
            <a:ext cx="1375660" cy="309600"/>
            <a:chOff x="3196350" y="4340675"/>
            <a:chExt cx="1375660" cy="309600"/>
          </a:xfrm>
        </p:grpSpPr>
        <p:sp>
          <p:nvSpPr>
            <p:cNvPr id="586" name="Google Shape;586;p37"/>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37"/>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6">
    <p:spTree>
      <p:nvGrpSpPr>
        <p:cNvPr id="588" name="Shape 588"/>
        <p:cNvGrpSpPr/>
        <p:nvPr/>
      </p:nvGrpSpPr>
      <p:grpSpPr>
        <a:xfrm>
          <a:off x="0" y="0"/>
          <a:ext cx="0" cy="0"/>
          <a:chOff x="0" y="0"/>
          <a:chExt cx="0" cy="0"/>
        </a:xfrm>
      </p:grpSpPr>
      <p:sp>
        <p:nvSpPr>
          <p:cNvPr id="589" name="Google Shape;589;p38"/>
          <p:cNvSpPr txBox="1"/>
          <p:nvPr>
            <p:ph idx="1" type="subTitle"/>
          </p:nvPr>
        </p:nvSpPr>
        <p:spPr>
          <a:xfrm>
            <a:off x="4371974" y="1564342"/>
            <a:ext cx="4058700" cy="37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590" name="Google Shape;590;p38"/>
          <p:cNvSpPr txBox="1"/>
          <p:nvPr>
            <p:ph type="title"/>
          </p:nvPr>
        </p:nvSpPr>
        <p:spPr>
          <a:xfrm>
            <a:off x="4371974" y="933200"/>
            <a:ext cx="4058700" cy="71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45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591" name="Google Shape;591;p38"/>
          <p:cNvSpPr txBox="1"/>
          <p:nvPr>
            <p:ph idx="2" type="subTitle"/>
          </p:nvPr>
        </p:nvSpPr>
        <p:spPr>
          <a:xfrm>
            <a:off x="4371974" y="2697871"/>
            <a:ext cx="4058700" cy="37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592" name="Google Shape;592;p38"/>
          <p:cNvSpPr txBox="1"/>
          <p:nvPr>
            <p:ph idx="3" type="title"/>
          </p:nvPr>
        </p:nvSpPr>
        <p:spPr>
          <a:xfrm>
            <a:off x="4371974" y="2066704"/>
            <a:ext cx="4058700" cy="71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45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593" name="Google Shape;593;p38"/>
          <p:cNvSpPr txBox="1"/>
          <p:nvPr>
            <p:ph idx="4" type="subTitle"/>
          </p:nvPr>
        </p:nvSpPr>
        <p:spPr>
          <a:xfrm>
            <a:off x="4371974" y="3831400"/>
            <a:ext cx="4058700" cy="37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594" name="Google Shape;594;p38"/>
          <p:cNvSpPr txBox="1"/>
          <p:nvPr>
            <p:ph idx="5" type="title"/>
          </p:nvPr>
        </p:nvSpPr>
        <p:spPr>
          <a:xfrm>
            <a:off x="4371974" y="3200208"/>
            <a:ext cx="4058700" cy="71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45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595" name="Google Shape;595;p38"/>
          <p:cNvSpPr/>
          <p:nvPr/>
        </p:nvSpPr>
        <p:spPr>
          <a:xfrm>
            <a:off x="-382325" y="633750"/>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6" name="Google Shape;596;p38"/>
          <p:cNvGrpSpPr/>
          <p:nvPr/>
        </p:nvGrpSpPr>
        <p:grpSpPr>
          <a:xfrm>
            <a:off x="7774075" y="443575"/>
            <a:ext cx="945900" cy="309725"/>
            <a:chOff x="7774075" y="519775"/>
            <a:chExt cx="945900" cy="309725"/>
          </a:xfrm>
        </p:grpSpPr>
        <p:sp>
          <p:nvSpPr>
            <p:cNvPr id="597" name="Google Shape;597;p38"/>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38"/>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9" name="Google Shape;599;p38"/>
          <p:cNvGrpSpPr/>
          <p:nvPr/>
        </p:nvGrpSpPr>
        <p:grpSpPr>
          <a:xfrm>
            <a:off x="1280888" y="301738"/>
            <a:ext cx="2979621" cy="548663"/>
            <a:chOff x="1280888" y="301738"/>
            <a:chExt cx="2979621" cy="548663"/>
          </a:xfrm>
        </p:grpSpPr>
        <p:grpSp>
          <p:nvGrpSpPr>
            <p:cNvPr id="600" name="Google Shape;600;p38"/>
            <p:cNvGrpSpPr/>
            <p:nvPr/>
          </p:nvGrpSpPr>
          <p:grpSpPr>
            <a:xfrm>
              <a:off x="1280888" y="301738"/>
              <a:ext cx="2979621" cy="548663"/>
              <a:chOff x="906650" y="4198975"/>
              <a:chExt cx="2979621" cy="548663"/>
            </a:xfrm>
          </p:grpSpPr>
          <p:sp>
            <p:nvSpPr>
              <p:cNvPr id="601" name="Google Shape;601;p38"/>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8"/>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8"/>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8"/>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8"/>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8"/>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8"/>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8"/>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8"/>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8"/>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8"/>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8"/>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8"/>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8"/>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8"/>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6" name="Google Shape;616;p38"/>
            <p:cNvGrpSpPr/>
            <p:nvPr/>
          </p:nvGrpSpPr>
          <p:grpSpPr>
            <a:xfrm>
              <a:off x="1805844" y="421275"/>
              <a:ext cx="1929725" cy="309603"/>
              <a:chOff x="6301044" y="518987"/>
              <a:chExt cx="1929725" cy="309603"/>
            </a:xfrm>
          </p:grpSpPr>
          <p:grpSp>
            <p:nvGrpSpPr>
              <p:cNvPr id="617" name="Google Shape;617;p38"/>
              <p:cNvGrpSpPr/>
              <p:nvPr/>
            </p:nvGrpSpPr>
            <p:grpSpPr>
              <a:xfrm>
                <a:off x="6301044" y="518987"/>
                <a:ext cx="309603" cy="309603"/>
                <a:chOff x="3574049" y="4101899"/>
                <a:chExt cx="494100" cy="494100"/>
              </a:xfrm>
            </p:grpSpPr>
            <p:sp>
              <p:nvSpPr>
                <p:cNvPr id="618" name="Google Shape;618;p3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0" name="Google Shape;620;p38"/>
                <p:cNvGrpSpPr/>
                <p:nvPr/>
              </p:nvGrpSpPr>
              <p:grpSpPr>
                <a:xfrm>
                  <a:off x="3729525" y="4283651"/>
                  <a:ext cx="183150" cy="48000"/>
                  <a:chOff x="3719825" y="4207451"/>
                  <a:chExt cx="183150" cy="48000"/>
                </a:xfrm>
              </p:grpSpPr>
              <p:sp>
                <p:nvSpPr>
                  <p:cNvPr id="621" name="Google Shape;621;p3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3" name="Google Shape;623;p38"/>
              <p:cNvGrpSpPr/>
              <p:nvPr/>
            </p:nvGrpSpPr>
            <p:grpSpPr>
              <a:xfrm>
                <a:off x="6845286" y="518987"/>
                <a:ext cx="309603" cy="309603"/>
                <a:chOff x="3574049" y="4101899"/>
                <a:chExt cx="494100" cy="494100"/>
              </a:xfrm>
            </p:grpSpPr>
            <p:sp>
              <p:nvSpPr>
                <p:cNvPr id="624" name="Google Shape;624;p3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6" name="Google Shape;626;p38"/>
                <p:cNvGrpSpPr/>
                <p:nvPr/>
              </p:nvGrpSpPr>
              <p:grpSpPr>
                <a:xfrm>
                  <a:off x="3729525" y="4283651"/>
                  <a:ext cx="183150" cy="48000"/>
                  <a:chOff x="3719825" y="4207451"/>
                  <a:chExt cx="183150" cy="48000"/>
                </a:xfrm>
              </p:grpSpPr>
              <p:sp>
                <p:nvSpPr>
                  <p:cNvPr id="627" name="Google Shape;627;p3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29" name="Google Shape;629;p38"/>
              <p:cNvGrpSpPr/>
              <p:nvPr/>
            </p:nvGrpSpPr>
            <p:grpSpPr>
              <a:xfrm>
                <a:off x="7383221" y="518987"/>
                <a:ext cx="309603" cy="309603"/>
                <a:chOff x="3574049" y="4101899"/>
                <a:chExt cx="494100" cy="494100"/>
              </a:xfrm>
            </p:grpSpPr>
            <p:sp>
              <p:nvSpPr>
                <p:cNvPr id="630" name="Google Shape;630;p3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2" name="Google Shape;632;p38"/>
                <p:cNvGrpSpPr/>
                <p:nvPr/>
              </p:nvGrpSpPr>
              <p:grpSpPr>
                <a:xfrm>
                  <a:off x="3729525" y="4283651"/>
                  <a:ext cx="183150" cy="48000"/>
                  <a:chOff x="3719825" y="4207451"/>
                  <a:chExt cx="183150" cy="48000"/>
                </a:xfrm>
              </p:grpSpPr>
              <p:sp>
                <p:nvSpPr>
                  <p:cNvPr id="633" name="Google Shape;633;p3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35" name="Google Shape;635;p38"/>
              <p:cNvGrpSpPr/>
              <p:nvPr/>
            </p:nvGrpSpPr>
            <p:grpSpPr>
              <a:xfrm>
                <a:off x="7921166" y="518987"/>
                <a:ext cx="309603" cy="309603"/>
                <a:chOff x="3574049" y="4101899"/>
                <a:chExt cx="494100" cy="494100"/>
              </a:xfrm>
            </p:grpSpPr>
            <p:sp>
              <p:nvSpPr>
                <p:cNvPr id="636" name="Google Shape;636;p3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8" name="Google Shape;638;p38"/>
                <p:cNvGrpSpPr/>
                <p:nvPr/>
              </p:nvGrpSpPr>
              <p:grpSpPr>
                <a:xfrm>
                  <a:off x="3729525" y="4283651"/>
                  <a:ext cx="183150" cy="48000"/>
                  <a:chOff x="3719825" y="4207451"/>
                  <a:chExt cx="183150" cy="48000"/>
                </a:xfrm>
              </p:grpSpPr>
              <p:sp>
                <p:nvSpPr>
                  <p:cNvPr id="639" name="Google Shape;639;p3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641" name="Google Shape;641;p38"/>
          <p:cNvGrpSpPr/>
          <p:nvPr/>
        </p:nvGrpSpPr>
        <p:grpSpPr>
          <a:xfrm>
            <a:off x="3884300" y="4416875"/>
            <a:ext cx="1375660" cy="309600"/>
            <a:chOff x="3196350" y="4340675"/>
            <a:chExt cx="1375660" cy="309600"/>
          </a:xfrm>
        </p:grpSpPr>
        <p:sp>
          <p:nvSpPr>
            <p:cNvPr id="642" name="Google Shape;642;p38"/>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8"/>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7">
    <p:spTree>
      <p:nvGrpSpPr>
        <p:cNvPr id="644" name="Shape 644"/>
        <p:cNvGrpSpPr/>
        <p:nvPr/>
      </p:nvGrpSpPr>
      <p:grpSpPr>
        <a:xfrm>
          <a:off x="0" y="0"/>
          <a:ext cx="0" cy="0"/>
          <a:chOff x="0" y="0"/>
          <a:chExt cx="0" cy="0"/>
        </a:xfrm>
      </p:grpSpPr>
      <p:sp>
        <p:nvSpPr>
          <p:cNvPr id="645" name="Google Shape;645;p39"/>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646" name="Google Shape;646;p39"/>
          <p:cNvSpPr txBox="1"/>
          <p:nvPr>
            <p:ph idx="1" type="subTitle"/>
          </p:nvPr>
        </p:nvSpPr>
        <p:spPr>
          <a:xfrm>
            <a:off x="713225" y="3181350"/>
            <a:ext cx="2342400" cy="37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7" name="Google Shape;647;p39"/>
          <p:cNvSpPr txBox="1"/>
          <p:nvPr>
            <p:ph idx="2" type="subTitle"/>
          </p:nvPr>
        </p:nvSpPr>
        <p:spPr>
          <a:xfrm>
            <a:off x="713225" y="3399288"/>
            <a:ext cx="2342400" cy="60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8" name="Google Shape;648;p39"/>
          <p:cNvSpPr txBox="1"/>
          <p:nvPr>
            <p:ph idx="3" type="title"/>
          </p:nvPr>
        </p:nvSpPr>
        <p:spPr>
          <a:xfrm>
            <a:off x="713216" y="2567300"/>
            <a:ext cx="23424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49" name="Google Shape;649;p39"/>
          <p:cNvSpPr txBox="1"/>
          <p:nvPr>
            <p:ph idx="4" type="subTitle"/>
          </p:nvPr>
        </p:nvSpPr>
        <p:spPr>
          <a:xfrm>
            <a:off x="3400800" y="2379450"/>
            <a:ext cx="2342400" cy="37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0" name="Google Shape;650;p39"/>
          <p:cNvSpPr txBox="1"/>
          <p:nvPr>
            <p:ph idx="5" type="subTitle"/>
          </p:nvPr>
        </p:nvSpPr>
        <p:spPr>
          <a:xfrm>
            <a:off x="3400800" y="2597388"/>
            <a:ext cx="2342400" cy="60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1" name="Google Shape;651;p39"/>
          <p:cNvSpPr txBox="1"/>
          <p:nvPr>
            <p:ph idx="6" type="title"/>
          </p:nvPr>
        </p:nvSpPr>
        <p:spPr>
          <a:xfrm>
            <a:off x="3400791" y="1765400"/>
            <a:ext cx="23424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52" name="Google Shape;652;p39"/>
          <p:cNvSpPr txBox="1"/>
          <p:nvPr>
            <p:ph idx="7" type="subTitle"/>
          </p:nvPr>
        </p:nvSpPr>
        <p:spPr>
          <a:xfrm>
            <a:off x="6088375" y="3181350"/>
            <a:ext cx="2342400" cy="37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3" name="Google Shape;653;p39"/>
          <p:cNvSpPr txBox="1"/>
          <p:nvPr>
            <p:ph idx="8" type="subTitle"/>
          </p:nvPr>
        </p:nvSpPr>
        <p:spPr>
          <a:xfrm>
            <a:off x="6088375" y="3399288"/>
            <a:ext cx="2342400" cy="60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54" name="Google Shape;654;p39"/>
          <p:cNvSpPr txBox="1"/>
          <p:nvPr>
            <p:ph idx="9" type="title"/>
          </p:nvPr>
        </p:nvSpPr>
        <p:spPr>
          <a:xfrm>
            <a:off x="6088366" y="2567300"/>
            <a:ext cx="23424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655" name="Google Shape;655;p39"/>
          <p:cNvGrpSpPr/>
          <p:nvPr/>
        </p:nvGrpSpPr>
        <p:grpSpPr>
          <a:xfrm>
            <a:off x="3082313" y="4334238"/>
            <a:ext cx="2979621" cy="548663"/>
            <a:chOff x="3082313" y="4334238"/>
            <a:chExt cx="2979621" cy="548663"/>
          </a:xfrm>
        </p:grpSpPr>
        <p:grpSp>
          <p:nvGrpSpPr>
            <p:cNvPr id="656" name="Google Shape;656;p39"/>
            <p:cNvGrpSpPr/>
            <p:nvPr/>
          </p:nvGrpSpPr>
          <p:grpSpPr>
            <a:xfrm>
              <a:off x="3082313" y="4334238"/>
              <a:ext cx="2979621" cy="548663"/>
              <a:chOff x="906650" y="4198975"/>
              <a:chExt cx="2979621" cy="548663"/>
            </a:xfrm>
          </p:grpSpPr>
          <p:sp>
            <p:nvSpPr>
              <p:cNvPr id="657" name="Google Shape;657;p39"/>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9"/>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9"/>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9"/>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9"/>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9"/>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9"/>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9"/>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9"/>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9"/>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9"/>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9"/>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9"/>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9"/>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9"/>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2" name="Google Shape;672;p39"/>
            <p:cNvGrpSpPr/>
            <p:nvPr/>
          </p:nvGrpSpPr>
          <p:grpSpPr>
            <a:xfrm>
              <a:off x="3607269" y="4453775"/>
              <a:ext cx="1929725" cy="309603"/>
              <a:chOff x="6301044" y="518987"/>
              <a:chExt cx="1929725" cy="309603"/>
            </a:xfrm>
          </p:grpSpPr>
          <p:grpSp>
            <p:nvGrpSpPr>
              <p:cNvPr id="673" name="Google Shape;673;p39"/>
              <p:cNvGrpSpPr/>
              <p:nvPr/>
            </p:nvGrpSpPr>
            <p:grpSpPr>
              <a:xfrm>
                <a:off x="6301044" y="518987"/>
                <a:ext cx="309603" cy="309603"/>
                <a:chOff x="3574049" y="4101899"/>
                <a:chExt cx="494100" cy="494100"/>
              </a:xfrm>
            </p:grpSpPr>
            <p:sp>
              <p:nvSpPr>
                <p:cNvPr id="674" name="Google Shape;674;p3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6" name="Google Shape;676;p39"/>
                <p:cNvGrpSpPr/>
                <p:nvPr/>
              </p:nvGrpSpPr>
              <p:grpSpPr>
                <a:xfrm>
                  <a:off x="3729525" y="4283651"/>
                  <a:ext cx="183150" cy="48000"/>
                  <a:chOff x="3719825" y="4207451"/>
                  <a:chExt cx="183150" cy="48000"/>
                </a:xfrm>
              </p:grpSpPr>
              <p:sp>
                <p:nvSpPr>
                  <p:cNvPr id="677" name="Google Shape;677;p3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79" name="Google Shape;679;p39"/>
              <p:cNvGrpSpPr/>
              <p:nvPr/>
            </p:nvGrpSpPr>
            <p:grpSpPr>
              <a:xfrm>
                <a:off x="6845286" y="518987"/>
                <a:ext cx="309603" cy="309603"/>
                <a:chOff x="3574049" y="4101899"/>
                <a:chExt cx="494100" cy="494100"/>
              </a:xfrm>
            </p:grpSpPr>
            <p:sp>
              <p:nvSpPr>
                <p:cNvPr id="680" name="Google Shape;680;p3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2" name="Google Shape;682;p39"/>
                <p:cNvGrpSpPr/>
                <p:nvPr/>
              </p:nvGrpSpPr>
              <p:grpSpPr>
                <a:xfrm>
                  <a:off x="3729525" y="4283651"/>
                  <a:ext cx="183150" cy="48000"/>
                  <a:chOff x="3719825" y="4207451"/>
                  <a:chExt cx="183150" cy="48000"/>
                </a:xfrm>
              </p:grpSpPr>
              <p:sp>
                <p:nvSpPr>
                  <p:cNvPr id="683" name="Google Shape;683;p3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85" name="Google Shape;685;p39"/>
              <p:cNvGrpSpPr/>
              <p:nvPr/>
            </p:nvGrpSpPr>
            <p:grpSpPr>
              <a:xfrm>
                <a:off x="7383221" y="518987"/>
                <a:ext cx="309603" cy="309603"/>
                <a:chOff x="3574049" y="4101899"/>
                <a:chExt cx="494100" cy="494100"/>
              </a:xfrm>
            </p:grpSpPr>
            <p:sp>
              <p:nvSpPr>
                <p:cNvPr id="686" name="Google Shape;686;p3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88" name="Google Shape;688;p39"/>
                <p:cNvGrpSpPr/>
                <p:nvPr/>
              </p:nvGrpSpPr>
              <p:grpSpPr>
                <a:xfrm>
                  <a:off x="3729525" y="4283651"/>
                  <a:ext cx="183150" cy="48000"/>
                  <a:chOff x="3719825" y="4207451"/>
                  <a:chExt cx="183150" cy="48000"/>
                </a:xfrm>
              </p:grpSpPr>
              <p:sp>
                <p:nvSpPr>
                  <p:cNvPr id="689" name="Google Shape;689;p3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691" name="Google Shape;691;p39"/>
              <p:cNvGrpSpPr/>
              <p:nvPr/>
            </p:nvGrpSpPr>
            <p:grpSpPr>
              <a:xfrm>
                <a:off x="7921166" y="518987"/>
                <a:ext cx="309603" cy="309603"/>
                <a:chOff x="3574049" y="4101899"/>
                <a:chExt cx="494100" cy="494100"/>
              </a:xfrm>
            </p:grpSpPr>
            <p:sp>
              <p:nvSpPr>
                <p:cNvPr id="692" name="Google Shape;692;p3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4" name="Google Shape;694;p39"/>
                <p:cNvGrpSpPr/>
                <p:nvPr/>
              </p:nvGrpSpPr>
              <p:grpSpPr>
                <a:xfrm>
                  <a:off x="3729525" y="4283651"/>
                  <a:ext cx="183150" cy="48000"/>
                  <a:chOff x="3719825" y="4207451"/>
                  <a:chExt cx="183150" cy="48000"/>
                </a:xfrm>
              </p:grpSpPr>
              <p:sp>
                <p:nvSpPr>
                  <p:cNvPr id="695" name="Google Shape;695;p3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97" name="Shape 697"/>
        <p:cNvGrpSpPr/>
        <p:nvPr/>
      </p:nvGrpSpPr>
      <p:grpSpPr>
        <a:xfrm>
          <a:off x="0" y="0"/>
          <a:ext cx="0" cy="0"/>
          <a:chOff x="0" y="0"/>
          <a:chExt cx="0" cy="0"/>
        </a:xfrm>
      </p:grpSpPr>
      <p:sp>
        <p:nvSpPr>
          <p:cNvPr id="698" name="Google Shape;698;p40"/>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699" name="Shape 699"/>
        <p:cNvGrpSpPr/>
        <p:nvPr/>
      </p:nvGrpSpPr>
      <p:grpSpPr>
        <a:xfrm>
          <a:off x="0" y="0"/>
          <a:ext cx="0" cy="0"/>
          <a:chOff x="0" y="0"/>
          <a:chExt cx="0" cy="0"/>
        </a:xfrm>
      </p:grpSpPr>
      <p:sp>
        <p:nvSpPr>
          <p:cNvPr id="700" name="Google Shape;700;p41"/>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701" name="Google Shape;701;p41"/>
          <p:cNvSpPr/>
          <p:nvPr/>
        </p:nvSpPr>
        <p:spPr>
          <a:xfrm>
            <a:off x="7961700" y="1936911"/>
            <a:ext cx="1882800" cy="1505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2" name="Google Shape;702;p41"/>
          <p:cNvGrpSpPr/>
          <p:nvPr/>
        </p:nvGrpSpPr>
        <p:grpSpPr>
          <a:xfrm>
            <a:off x="1384475" y="4441100"/>
            <a:ext cx="1375660" cy="309600"/>
            <a:chOff x="3196350" y="4340675"/>
            <a:chExt cx="1375660" cy="309600"/>
          </a:xfrm>
        </p:grpSpPr>
        <p:sp>
          <p:nvSpPr>
            <p:cNvPr id="703" name="Google Shape;703;p41"/>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41"/>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1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14"/>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705" name="Shape 705"/>
        <p:cNvGrpSpPr/>
        <p:nvPr/>
      </p:nvGrpSpPr>
      <p:grpSpPr>
        <a:xfrm>
          <a:off x="0" y="0"/>
          <a:ext cx="0" cy="0"/>
          <a:chOff x="0" y="0"/>
          <a:chExt cx="0" cy="0"/>
        </a:xfrm>
      </p:grpSpPr>
      <p:sp>
        <p:nvSpPr>
          <p:cNvPr id="706" name="Google Shape;706;p42"/>
          <p:cNvSpPr txBox="1"/>
          <p:nvPr>
            <p:ph type="title"/>
          </p:nvPr>
        </p:nvSpPr>
        <p:spPr>
          <a:xfrm>
            <a:off x="713225" y="1536850"/>
            <a:ext cx="2258100" cy="1254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707" name="Google Shape;707;p42"/>
          <p:cNvSpPr txBox="1"/>
          <p:nvPr>
            <p:ph idx="1" type="subTitle"/>
          </p:nvPr>
        </p:nvSpPr>
        <p:spPr>
          <a:xfrm>
            <a:off x="713225" y="2714775"/>
            <a:ext cx="3786300" cy="89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8" name="Google Shape;708;p42"/>
          <p:cNvSpPr/>
          <p:nvPr/>
        </p:nvSpPr>
        <p:spPr>
          <a:xfrm>
            <a:off x="7261200" y="-728937"/>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09" name="Google Shape;709;p42"/>
          <p:cNvGrpSpPr/>
          <p:nvPr/>
        </p:nvGrpSpPr>
        <p:grpSpPr>
          <a:xfrm>
            <a:off x="2281950" y="4416875"/>
            <a:ext cx="1375660" cy="309600"/>
            <a:chOff x="3196350" y="4340675"/>
            <a:chExt cx="1375660" cy="309600"/>
          </a:xfrm>
        </p:grpSpPr>
        <p:sp>
          <p:nvSpPr>
            <p:cNvPr id="710" name="Google Shape;710;p42"/>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2"/>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2" name="Google Shape;712;p42"/>
          <p:cNvGrpSpPr/>
          <p:nvPr/>
        </p:nvGrpSpPr>
        <p:grpSpPr>
          <a:xfrm>
            <a:off x="1432688" y="301738"/>
            <a:ext cx="2979621" cy="548663"/>
            <a:chOff x="1432688" y="301738"/>
            <a:chExt cx="2979621" cy="548663"/>
          </a:xfrm>
        </p:grpSpPr>
        <p:grpSp>
          <p:nvGrpSpPr>
            <p:cNvPr id="713" name="Google Shape;713;p42"/>
            <p:cNvGrpSpPr/>
            <p:nvPr/>
          </p:nvGrpSpPr>
          <p:grpSpPr>
            <a:xfrm>
              <a:off x="1432688" y="301738"/>
              <a:ext cx="2979621" cy="548663"/>
              <a:chOff x="906650" y="4198975"/>
              <a:chExt cx="2979621" cy="548663"/>
            </a:xfrm>
          </p:grpSpPr>
          <p:sp>
            <p:nvSpPr>
              <p:cNvPr id="714" name="Google Shape;714;p42"/>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42"/>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2"/>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2"/>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42"/>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2"/>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2"/>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2"/>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2"/>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2"/>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2"/>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2"/>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2"/>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2"/>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2"/>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42"/>
            <p:cNvGrpSpPr/>
            <p:nvPr/>
          </p:nvGrpSpPr>
          <p:grpSpPr>
            <a:xfrm>
              <a:off x="1957644" y="421275"/>
              <a:ext cx="1929725" cy="309603"/>
              <a:chOff x="2567244" y="518987"/>
              <a:chExt cx="1929725" cy="309603"/>
            </a:xfrm>
          </p:grpSpPr>
          <p:grpSp>
            <p:nvGrpSpPr>
              <p:cNvPr id="730" name="Google Shape;730;p42"/>
              <p:cNvGrpSpPr/>
              <p:nvPr/>
            </p:nvGrpSpPr>
            <p:grpSpPr>
              <a:xfrm>
                <a:off x="3111486" y="518987"/>
                <a:ext cx="309603" cy="309603"/>
                <a:chOff x="3574049" y="4101899"/>
                <a:chExt cx="494100" cy="494100"/>
              </a:xfrm>
            </p:grpSpPr>
            <p:sp>
              <p:nvSpPr>
                <p:cNvPr id="731" name="Google Shape;731;p4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4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3" name="Google Shape;733;p42"/>
                <p:cNvGrpSpPr/>
                <p:nvPr/>
              </p:nvGrpSpPr>
              <p:grpSpPr>
                <a:xfrm>
                  <a:off x="3729525" y="4283651"/>
                  <a:ext cx="183150" cy="48000"/>
                  <a:chOff x="3719825" y="4207451"/>
                  <a:chExt cx="183150" cy="48000"/>
                </a:xfrm>
              </p:grpSpPr>
              <p:sp>
                <p:nvSpPr>
                  <p:cNvPr id="734" name="Google Shape;734;p4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4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36" name="Google Shape;736;p42"/>
              <p:cNvGrpSpPr/>
              <p:nvPr/>
            </p:nvGrpSpPr>
            <p:grpSpPr>
              <a:xfrm>
                <a:off x="3649421" y="518987"/>
                <a:ext cx="309603" cy="309603"/>
                <a:chOff x="3574049" y="4101899"/>
                <a:chExt cx="494100" cy="494100"/>
              </a:xfrm>
            </p:grpSpPr>
            <p:sp>
              <p:nvSpPr>
                <p:cNvPr id="737" name="Google Shape;737;p4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4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9" name="Google Shape;739;p42"/>
                <p:cNvGrpSpPr/>
                <p:nvPr/>
              </p:nvGrpSpPr>
              <p:grpSpPr>
                <a:xfrm>
                  <a:off x="3729525" y="4283651"/>
                  <a:ext cx="183150" cy="48000"/>
                  <a:chOff x="3719825" y="4207451"/>
                  <a:chExt cx="183150" cy="48000"/>
                </a:xfrm>
              </p:grpSpPr>
              <p:sp>
                <p:nvSpPr>
                  <p:cNvPr id="740" name="Google Shape;740;p4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4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2" name="Google Shape;742;p42"/>
              <p:cNvGrpSpPr/>
              <p:nvPr/>
            </p:nvGrpSpPr>
            <p:grpSpPr>
              <a:xfrm>
                <a:off x="4187366" y="518987"/>
                <a:ext cx="309603" cy="309603"/>
                <a:chOff x="3574049" y="4101899"/>
                <a:chExt cx="494100" cy="494100"/>
              </a:xfrm>
            </p:grpSpPr>
            <p:sp>
              <p:nvSpPr>
                <p:cNvPr id="743" name="Google Shape;743;p4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4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5" name="Google Shape;745;p42"/>
                <p:cNvGrpSpPr/>
                <p:nvPr/>
              </p:nvGrpSpPr>
              <p:grpSpPr>
                <a:xfrm>
                  <a:off x="3729525" y="4283651"/>
                  <a:ext cx="183150" cy="48000"/>
                  <a:chOff x="3719825" y="4207451"/>
                  <a:chExt cx="183150" cy="48000"/>
                </a:xfrm>
              </p:grpSpPr>
              <p:sp>
                <p:nvSpPr>
                  <p:cNvPr id="746" name="Google Shape;746;p4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4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48" name="Google Shape;748;p42"/>
              <p:cNvGrpSpPr/>
              <p:nvPr/>
            </p:nvGrpSpPr>
            <p:grpSpPr>
              <a:xfrm>
                <a:off x="2567244" y="518987"/>
                <a:ext cx="309603" cy="309603"/>
                <a:chOff x="3574049" y="4101899"/>
                <a:chExt cx="494100" cy="494100"/>
              </a:xfrm>
            </p:grpSpPr>
            <p:sp>
              <p:nvSpPr>
                <p:cNvPr id="749" name="Google Shape;749;p4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4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51" name="Google Shape;751;p42"/>
                <p:cNvGrpSpPr/>
                <p:nvPr/>
              </p:nvGrpSpPr>
              <p:grpSpPr>
                <a:xfrm>
                  <a:off x="3729525" y="4283651"/>
                  <a:ext cx="183150" cy="48000"/>
                  <a:chOff x="3719825" y="4207451"/>
                  <a:chExt cx="183150" cy="48000"/>
                </a:xfrm>
              </p:grpSpPr>
              <p:sp>
                <p:nvSpPr>
                  <p:cNvPr id="752" name="Google Shape;752;p4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4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754" name="Google Shape;754;p42"/>
          <p:cNvGrpSpPr/>
          <p:nvPr/>
        </p:nvGrpSpPr>
        <p:grpSpPr>
          <a:xfrm>
            <a:off x="7774075" y="443575"/>
            <a:ext cx="945900" cy="309725"/>
            <a:chOff x="7774075" y="519775"/>
            <a:chExt cx="945900" cy="309725"/>
          </a:xfrm>
        </p:grpSpPr>
        <p:sp>
          <p:nvSpPr>
            <p:cNvPr id="755" name="Google Shape;755;p42"/>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42"/>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757" name="Shape 757"/>
        <p:cNvGrpSpPr/>
        <p:nvPr/>
      </p:nvGrpSpPr>
      <p:grpSpPr>
        <a:xfrm>
          <a:off x="0" y="0"/>
          <a:ext cx="0" cy="0"/>
          <a:chOff x="0" y="0"/>
          <a:chExt cx="0" cy="0"/>
        </a:xfrm>
      </p:grpSpPr>
      <p:sp>
        <p:nvSpPr>
          <p:cNvPr id="758" name="Google Shape;758;p43"/>
          <p:cNvSpPr txBox="1"/>
          <p:nvPr>
            <p:ph type="title"/>
          </p:nvPr>
        </p:nvSpPr>
        <p:spPr>
          <a:xfrm>
            <a:off x="4644475" y="1721338"/>
            <a:ext cx="3786300" cy="73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759" name="Google Shape;759;p43"/>
          <p:cNvSpPr txBox="1"/>
          <p:nvPr>
            <p:ph idx="1" type="subTitle"/>
          </p:nvPr>
        </p:nvSpPr>
        <p:spPr>
          <a:xfrm>
            <a:off x="4644475" y="2376663"/>
            <a:ext cx="3786300" cy="1045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0" name="Google Shape;760;p43"/>
          <p:cNvSpPr/>
          <p:nvPr/>
        </p:nvSpPr>
        <p:spPr>
          <a:xfrm>
            <a:off x="0" y="-305702"/>
            <a:ext cx="1882800" cy="3323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1" name="Google Shape;761;p43"/>
          <p:cNvGrpSpPr/>
          <p:nvPr/>
        </p:nvGrpSpPr>
        <p:grpSpPr>
          <a:xfrm>
            <a:off x="7774075" y="443575"/>
            <a:ext cx="945900" cy="309725"/>
            <a:chOff x="7774075" y="519775"/>
            <a:chExt cx="945900" cy="309725"/>
          </a:xfrm>
        </p:grpSpPr>
        <p:sp>
          <p:nvSpPr>
            <p:cNvPr id="762" name="Google Shape;762;p43"/>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43"/>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4" name="Google Shape;764;p43"/>
          <p:cNvGrpSpPr/>
          <p:nvPr/>
        </p:nvGrpSpPr>
        <p:grpSpPr>
          <a:xfrm>
            <a:off x="4819213" y="4334238"/>
            <a:ext cx="2979621" cy="548663"/>
            <a:chOff x="4819213" y="4334238"/>
            <a:chExt cx="2979621" cy="548663"/>
          </a:xfrm>
        </p:grpSpPr>
        <p:grpSp>
          <p:nvGrpSpPr>
            <p:cNvPr id="765" name="Google Shape;765;p43"/>
            <p:cNvGrpSpPr/>
            <p:nvPr/>
          </p:nvGrpSpPr>
          <p:grpSpPr>
            <a:xfrm>
              <a:off x="4819213" y="4334238"/>
              <a:ext cx="2979621" cy="548663"/>
              <a:chOff x="906650" y="4198975"/>
              <a:chExt cx="2979621" cy="548663"/>
            </a:xfrm>
          </p:grpSpPr>
          <p:sp>
            <p:nvSpPr>
              <p:cNvPr id="766" name="Google Shape;766;p43"/>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43"/>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43"/>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43"/>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43"/>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43"/>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43"/>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43"/>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43"/>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43"/>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43"/>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43"/>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43"/>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43"/>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43"/>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1" name="Google Shape;781;p43"/>
            <p:cNvGrpSpPr/>
            <p:nvPr/>
          </p:nvGrpSpPr>
          <p:grpSpPr>
            <a:xfrm>
              <a:off x="5344169" y="4453775"/>
              <a:ext cx="1929725" cy="309603"/>
              <a:chOff x="6301044" y="518987"/>
              <a:chExt cx="1929725" cy="309603"/>
            </a:xfrm>
          </p:grpSpPr>
          <p:grpSp>
            <p:nvGrpSpPr>
              <p:cNvPr id="782" name="Google Shape;782;p43"/>
              <p:cNvGrpSpPr/>
              <p:nvPr/>
            </p:nvGrpSpPr>
            <p:grpSpPr>
              <a:xfrm>
                <a:off x="6301044" y="518987"/>
                <a:ext cx="309603" cy="309603"/>
                <a:chOff x="3574049" y="4101899"/>
                <a:chExt cx="494100" cy="494100"/>
              </a:xfrm>
            </p:grpSpPr>
            <p:sp>
              <p:nvSpPr>
                <p:cNvPr id="783" name="Google Shape;783;p4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4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5" name="Google Shape;785;p43"/>
                <p:cNvGrpSpPr/>
                <p:nvPr/>
              </p:nvGrpSpPr>
              <p:grpSpPr>
                <a:xfrm>
                  <a:off x="3729525" y="4283651"/>
                  <a:ext cx="183150" cy="48000"/>
                  <a:chOff x="3719825" y="4207451"/>
                  <a:chExt cx="183150" cy="48000"/>
                </a:xfrm>
              </p:grpSpPr>
              <p:sp>
                <p:nvSpPr>
                  <p:cNvPr id="786" name="Google Shape;786;p4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4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88" name="Google Shape;788;p43"/>
              <p:cNvGrpSpPr/>
              <p:nvPr/>
            </p:nvGrpSpPr>
            <p:grpSpPr>
              <a:xfrm>
                <a:off x="6845286" y="518987"/>
                <a:ext cx="309603" cy="309603"/>
                <a:chOff x="3574049" y="4101899"/>
                <a:chExt cx="494100" cy="494100"/>
              </a:xfrm>
            </p:grpSpPr>
            <p:sp>
              <p:nvSpPr>
                <p:cNvPr id="789" name="Google Shape;789;p4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4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1" name="Google Shape;791;p43"/>
                <p:cNvGrpSpPr/>
                <p:nvPr/>
              </p:nvGrpSpPr>
              <p:grpSpPr>
                <a:xfrm>
                  <a:off x="3729525" y="4283651"/>
                  <a:ext cx="183150" cy="48000"/>
                  <a:chOff x="3719825" y="4207451"/>
                  <a:chExt cx="183150" cy="48000"/>
                </a:xfrm>
              </p:grpSpPr>
              <p:sp>
                <p:nvSpPr>
                  <p:cNvPr id="792" name="Google Shape;792;p4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4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94" name="Google Shape;794;p43"/>
              <p:cNvGrpSpPr/>
              <p:nvPr/>
            </p:nvGrpSpPr>
            <p:grpSpPr>
              <a:xfrm>
                <a:off x="7383221" y="518987"/>
                <a:ext cx="309603" cy="309603"/>
                <a:chOff x="3574049" y="4101899"/>
                <a:chExt cx="494100" cy="494100"/>
              </a:xfrm>
            </p:grpSpPr>
            <p:sp>
              <p:nvSpPr>
                <p:cNvPr id="795" name="Google Shape;795;p4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4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7" name="Google Shape;797;p43"/>
                <p:cNvGrpSpPr/>
                <p:nvPr/>
              </p:nvGrpSpPr>
              <p:grpSpPr>
                <a:xfrm>
                  <a:off x="3729525" y="4283651"/>
                  <a:ext cx="183150" cy="48000"/>
                  <a:chOff x="3719825" y="4207451"/>
                  <a:chExt cx="183150" cy="48000"/>
                </a:xfrm>
              </p:grpSpPr>
              <p:sp>
                <p:nvSpPr>
                  <p:cNvPr id="798" name="Google Shape;798;p4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4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00" name="Google Shape;800;p43"/>
              <p:cNvGrpSpPr/>
              <p:nvPr/>
            </p:nvGrpSpPr>
            <p:grpSpPr>
              <a:xfrm>
                <a:off x="7921166" y="518987"/>
                <a:ext cx="309603" cy="309603"/>
                <a:chOff x="3574049" y="4101899"/>
                <a:chExt cx="494100" cy="494100"/>
              </a:xfrm>
            </p:grpSpPr>
            <p:sp>
              <p:nvSpPr>
                <p:cNvPr id="801" name="Google Shape;801;p4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4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3" name="Google Shape;803;p43"/>
                <p:cNvGrpSpPr/>
                <p:nvPr/>
              </p:nvGrpSpPr>
              <p:grpSpPr>
                <a:xfrm>
                  <a:off x="3729525" y="4283651"/>
                  <a:ext cx="183150" cy="48000"/>
                  <a:chOff x="3719825" y="4207451"/>
                  <a:chExt cx="183150" cy="48000"/>
                </a:xfrm>
              </p:grpSpPr>
              <p:sp>
                <p:nvSpPr>
                  <p:cNvPr id="804" name="Google Shape;804;p4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4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806" name="Google Shape;806;p43"/>
          <p:cNvGrpSpPr/>
          <p:nvPr/>
        </p:nvGrpSpPr>
        <p:grpSpPr>
          <a:xfrm>
            <a:off x="3188450" y="443575"/>
            <a:ext cx="1375660" cy="309600"/>
            <a:chOff x="1508000" y="519775"/>
            <a:chExt cx="1375660" cy="309600"/>
          </a:xfrm>
        </p:grpSpPr>
        <p:sp>
          <p:nvSpPr>
            <p:cNvPr id="807" name="Google Shape;807;p43"/>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43"/>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spTree>
      <p:nvGrpSpPr>
        <p:cNvPr id="809" name="Shape 809"/>
        <p:cNvGrpSpPr/>
        <p:nvPr/>
      </p:nvGrpSpPr>
      <p:grpSpPr>
        <a:xfrm>
          <a:off x="0" y="0"/>
          <a:ext cx="0" cy="0"/>
          <a:chOff x="0" y="0"/>
          <a:chExt cx="0" cy="0"/>
        </a:xfrm>
      </p:grpSpPr>
      <p:sp>
        <p:nvSpPr>
          <p:cNvPr id="810" name="Google Shape;810;p44"/>
          <p:cNvSpPr txBox="1"/>
          <p:nvPr>
            <p:ph type="title"/>
          </p:nvPr>
        </p:nvSpPr>
        <p:spPr>
          <a:xfrm>
            <a:off x="713225" y="1721338"/>
            <a:ext cx="3786300" cy="73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811" name="Google Shape;811;p44"/>
          <p:cNvSpPr txBox="1"/>
          <p:nvPr>
            <p:ph idx="1" type="subTitle"/>
          </p:nvPr>
        </p:nvSpPr>
        <p:spPr>
          <a:xfrm>
            <a:off x="713225" y="2376663"/>
            <a:ext cx="3786300" cy="10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12" name="Google Shape;812;p44"/>
          <p:cNvSpPr/>
          <p:nvPr/>
        </p:nvSpPr>
        <p:spPr>
          <a:xfrm>
            <a:off x="7261200" y="633738"/>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3" name="Google Shape;813;p44"/>
          <p:cNvGrpSpPr/>
          <p:nvPr/>
        </p:nvGrpSpPr>
        <p:grpSpPr>
          <a:xfrm>
            <a:off x="7774075" y="443575"/>
            <a:ext cx="945900" cy="309725"/>
            <a:chOff x="7774075" y="519775"/>
            <a:chExt cx="945900" cy="309725"/>
          </a:xfrm>
        </p:grpSpPr>
        <p:sp>
          <p:nvSpPr>
            <p:cNvPr id="814" name="Google Shape;814;p44"/>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44"/>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6" name="Google Shape;816;p44"/>
          <p:cNvGrpSpPr/>
          <p:nvPr/>
        </p:nvGrpSpPr>
        <p:grpSpPr>
          <a:xfrm>
            <a:off x="475813" y="4334238"/>
            <a:ext cx="2979621" cy="548663"/>
            <a:chOff x="475813" y="4334238"/>
            <a:chExt cx="2979621" cy="548663"/>
          </a:xfrm>
        </p:grpSpPr>
        <p:grpSp>
          <p:nvGrpSpPr>
            <p:cNvPr id="817" name="Google Shape;817;p44"/>
            <p:cNvGrpSpPr/>
            <p:nvPr/>
          </p:nvGrpSpPr>
          <p:grpSpPr>
            <a:xfrm>
              <a:off x="475813" y="4334238"/>
              <a:ext cx="2979621" cy="548663"/>
              <a:chOff x="906650" y="4198975"/>
              <a:chExt cx="2979621" cy="548663"/>
            </a:xfrm>
          </p:grpSpPr>
          <p:sp>
            <p:nvSpPr>
              <p:cNvPr id="818" name="Google Shape;818;p44"/>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44"/>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44"/>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44"/>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44"/>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44"/>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44"/>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44"/>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44"/>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44"/>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44"/>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44"/>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44"/>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44"/>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44"/>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3" name="Google Shape;833;p44"/>
            <p:cNvGrpSpPr/>
            <p:nvPr/>
          </p:nvGrpSpPr>
          <p:grpSpPr>
            <a:xfrm>
              <a:off x="1000769" y="4453775"/>
              <a:ext cx="1929725" cy="309603"/>
              <a:chOff x="6301044" y="518987"/>
              <a:chExt cx="1929725" cy="309603"/>
            </a:xfrm>
          </p:grpSpPr>
          <p:grpSp>
            <p:nvGrpSpPr>
              <p:cNvPr id="834" name="Google Shape;834;p44"/>
              <p:cNvGrpSpPr/>
              <p:nvPr/>
            </p:nvGrpSpPr>
            <p:grpSpPr>
              <a:xfrm>
                <a:off x="6301044" y="518987"/>
                <a:ext cx="309603" cy="309603"/>
                <a:chOff x="3574049" y="4101899"/>
                <a:chExt cx="494100" cy="494100"/>
              </a:xfrm>
            </p:grpSpPr>
            <p:sp>
              <p:nvSpPr>
                <p:cNvPr id="835" name="Google Shape;835;p4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4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37" name="Google Shape;837;p44"/>
                <p:cNvGrpSpPr/>
                <p:nvPr/>
              </p:nvGrpSpPr>
              <p:grpSpPr>
                <a:xfrm>
                  <a:off x="3729525" y="4283651"/>
                  <a:ext cx="183150" cy="48000"/>
                  <a:chOff x="3719825" y="4207451"/>
                  <a:chExt cx="183150" cy="48000"/>
                </a:xfrm>
              </p:grpSpPr>
              <p:sp>
                <p:nvSpPr>
                  <p:cNvPr id="838" name="Google Shape;838;p4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4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40" name="Google Shape;840;p44"/>
              <p:cNvGrpSpPr/>
              <p:nvPr/>
            </p:nvGrpSpPr>
            <p:grpSpPr>
              <a:xfrm>
                <a:off x="6845286" y="518987"/>
                <a:ext cx="309603" cy="309603"/>
                <a:chOff x="3574049" y="4101899"/>
                <a:chExt cx="494100" cy="494100"/>
              </a:xfrm>
            </p:grpSpPr>
            <p:sp>
              <p:nvSpPr>
                <p:cNvPr id="841" name="Google Shape;841;p4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4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3" name="Google Shape;843;p44"/>
                <p:cNvGrpSpPr/>
                <p:nvPr/>
              </p:nvGrpSpPr>
              <p:grpSpPr>
                <a:xfrm>
                  <a:off x="3729525" y="4283651"/>
                  <a:ext cx="183150" cy="48000"/>
                  <a:chOff x="3719825" y="4207451"/>
                  <a:chExt cx="183150" cy="48000"/>
                </a:xfrm>
              </p:grpSpPr>
              <p:sp>
                <p:nvSpPr>
                  <p:cNvPr id="844" name="Google Shape;844;p4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4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46" name="Google Shape;846;p44"/>
              <p:cNvGrpSpPr/>
              <p:nvPr/>
            </p:nvGrpSpPr>
            <p:grpSpPr>
              <a:xfrm>
                <a:off x="7383221" y="518987"/>
                <a:ext cx="309603" cy="309603"/>
                <a:chOff x="3574049" y="4101899"/>
                <a:chExt cx="494100" cy="494100"/>
              </a:xfrm>
            </p:grpSpPr>
            <p:sp>
              <p:nvSpPr>
                <p:cNvPr id="847" name="Google Shape;847;p4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4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49" name="Google Shape;849;p44"/>
                <p:cNvGrpSpPr/>
                <p:nvPr/>
              </p:nvGrpSpPr>
              <p:grpSpPr>
                <a:xfrm>
                  <a:off x="3729525" y="4283651"/>
                  <a:ext cx="183150" cy="48000"/>
                  <a:chOff x="3719825" y="4207451"/>
                  <a:chExt cx="183150" cy="48000"/>
                </a:xfrm>
              </p:grpSpPr>
              <p:sp>
                <p:nvSpPr>
                  <p:cNvPr id="850" name="Google Shape;850;p4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4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52" name="Google Shape;852;p44"/>
              <p:cNvGrpSpPr/>
              <p:nvPr/>
            </p:nvGrpSpPr>
            <p:grpSpPr>
              <a:xfrm>
                <a:off x="7921166" y="518987"/>
                <a:ext cx="309603" cy="309603"/>
                <a:chOff x="3574049" y="4101899"/>
                <a:chExt cx="494100" cy="494100"/>
              </a:xfrm>
            </p:grpSpPr>
            <p:sp>
              <p:nvSpPr>
                <p:cNvPr id="853" name="Google Shape;853;p4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4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55" name="Google Shape;855;p44"/>
                <p:cNvGrpSpPr/>
                <p:nvPr/>
              </p:nvGrpSpPr>
              <p:grpSpPr>
                <a:xfrm>
                  <a:off x="3729525" y="4283651"/>
                  <a:ext cx="183150" cy="48000"/>
                  <a:chOff x="3719825" y="4207451"/>
                  <a:chExt cx="183150" cy="48000"/>
                </a:xfrm>
              </p:grpSpPr>
              <p:sp>
                <p:nvSpPr>
                  <p:cNvPr id="856" name="Google Shape;856;p4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4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858" name="Google Shape;858;p44"/>
          <p:cNvGrpSpPr/>
          <p:nvPr/>
        </p:nvGrpSpPr>
        <p:grpSpPr>
          <a:xfrm>
            <a:off x="2828875" y="443575"/>
            <a:ext cx="1375660" cy="309600"/>
            <a:chOff x="1508000" y="519775"/>
            <a:chExt cx="1375660" cy="309600"/>
          </a:xfrm>
        </p:grpSpPr>
        <p:sp>
          <p:nvSpPr>
            <p:cNvPr id="859" name="Google Shape;859;p44"/>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44"/>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861" name="Shape 861"/>
        <p:cNvGrpSpPr/>
        <p:nvPr/>
      </p:nvGrpSpPr>
      <p:grpSpPr>
        <a:xfrm>
          <a:off x="0" y="0"/>
          <a:ext cx="0" cy="0"/>
          <a:chOff x="0" y="0"/>
          <a:chExt cx="0" cy="0"/>
        </a:xfrm>
      </p:grpSpPr>
      <p:sp>
        <p:nvSpPr>
          <p:cNvPr id="862" name="Google Shape;862;p45"/>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863" name="Google Shape;863;p45"/>
          <p:cNvSpPr txBox="1"/>
          <p:nvPr>
            <p:ph idx="1" type="body"/>
          </p:nvPr>
        </p:nvSpPr>
        <p:spPr>
          <a:xfrm>
            <a:off x="2559375" y="1649750"/>
            <a:ext cx="3858900" cy="20151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chemeClr val="dk2"/>
              </a:buClr>
              <a:buSzPts val="1500"/>
              <a:buFont typeface="Arimo"/>
              <a:buChar char="●"/>
              <a:defRPr sz="1400"/>
            </a:lvl1pPr>
            <a:lvl2pPr indent="-323850" lvl="1" marL="914400" algn="l">
              <a:lnSpc>
                <a:spcPct val="100000"/>
              </a:lnSpc>
              <a:spcBef>
                <a:spcPts val="0"/>
              </a:spcBef>
              <a:spcAft>
                <a:spcPts val="0"/>
              </a:spcAft>
              <a:buClr>
                <a:srgbClr val="DC391E"/>
              </a:buClr>
              <a:buSzPts val="1500"/>
              <a:buFont typeface="Arimo"/>
              <a:buChar char="○"/>
              <a:defRPr/>
            </a:lvl2pPr>
            <a:lvl3pPr indent="-323850" lvl="2" marL="1371600" algn="l">
              <a:lnSpc>
                <a:spcPct val="100000"/>
              </a:lnSpc>
              <a:spcBef>
                <a:spcPts val="0"/>
              </a:spcBef>
              <a:spcAft>
                <a:spcPts val="0"/>
              </a:spcAft>
              <a:buClr>
                <a:srgbClr val="DC391E"/>
              </a:buClr>
              <a:buSzPts val="1500"/>
              <a:buFont typeface="Arimo"/>
              <a:buChar char="●"/>
              <a:defRPr/>
            </a:lvl3pPr>
            <a:lvl4pPr indent="-323850" lvl="3" marL="1828800" algn="l">
              <a:lnSpc>
                <a:spcPct val="100000"/>
              </a:lnSpc>
              <a:spcBef>
                <a:spcPts val="0"/>
              </a:spcBef>
              <a:spcAft>
                <a:spcPts val="0"/>
              </a:spcAft>
              <a:buClr>
                <a:srgbClr val="DC391E"/>
              </a:buClr>
              <a:buSzPts val="1500"/>
              <a:buFont typeface="Arimo"/>
              <a:buChar char="●"/>
              <a:defRPr/>
            </a:lvl4pPr>
            <a:lvl5pPr indent="-323850" lvl="4" marL="2286000" algn="l">
              <a:lnSpc>
                <a:spcPct val="100000"/>
              </a:lnSpc>
              <a:spcBef>
                <a:spcPts val="0"/>
              </a:spcBef>
              <a:spcAft>
                <a:spcPts val="0"/>
              </a:spcAft>
              <a:buClr>
                <a:srgbClr val="DC391E"/>
              </a:buClr>
              <a:buSzPts val="1500"/>
              <a:buFont typeface="Arimo"/>
              <a:buChar char="○"/>
              <a:defRPr/>
            </a:lvl5pPr>
            <a:lvl6pPr indent="-323850" lvl="5" marL="2743200" algn="l">
              <a:lnSpc>
                <a:spcPct val="100000"/>
              </a:lnSpc>
              <a:spcBef>
                <a:spcPts val="0"/>
              </a:spcBef>
              <a:spcAft>
                <a:spcPts val="0"/>
              </a:spcAft>
              <a:buClr>
                <a:srgbClr val="DC391E"/>
              </a:buClr>
              <a:buSzPts val="1500"/>
              <a:buFont typeface="Arimo"/>
              <a:buChar char="■"/>
              <a:defRPr/>
            </a:lvl6pPr>
            <a:lvl7pPr indent="-323850" lvl="6" marL="3200400" algn="l">
              <a:lnSpc>
                <a:spcPct val="100000"/>
              </a:lnSpc>
              <a:spcBef>
                <a:spcPts val="0"/>
              </a:spcBef>
              <a:spcAft>
                <a:spcPts val="0"/>
              </a:spcAft>
              <a:buClr>
                <a:srgbClr val="DC391E"/>
              </a:buClr>
              <a:buSzPts val="1500"/>
              <a:buFont typeface="Arimo"/>
              <a:buChar char="●"/>
              <a:defRPr/>
            </a:lvl7pPr>
            <a:lvl8pPr indent="-323850" lvl="7" marL="3657600" algn="l">
              <a:lnSpc>
                <a:spcPct val="100000"/>
              </a:lnSpc>
              <a:spcBef>
                <a:spcPts val="0"/>
              </a:spcBef>
              <a:spcAft>
                <a:spcPts val="0"/>
              </a:spcAft>
              <a:buClr>
                <a:srgbClr val="DC391E"/>
              </a:buClr>
              <a:buSzPts val="1500"/>
              <a:buFont typeface="Arimo"/>
              <a:buChar char="○"/>
              <a:defRPr/>
            </a:lvl8pPr>
            <a:lvl9pPr indent="-323850" lvl="8" marL="4114800" algn="l">
              <a:lnSpc>
                <a:spcPct val="100000"/>
              </a:lnSpc>
              <a:spcBef>
                <a:spcPts val="0"/>
              </a:spcBef>
              <a:spcAft>
                <a:spcPts val="0"/>
              </a:spcAft>
              <a:buClr>
                <a:srgbClr val="DC391E"/>
              </a:buClr>
              <a:buSzPts val="1500"/>
              <a:buFont typeface="Arimo"/>
              <a:buChar char="■"/>
              <a:defRPr/>
            </a:lvl9pPr>
          </a:lstStyle>
          <a:p/>
        </p:txBody>
      </p:sp>
      <p:grpSp>
        <p:nvGrpSpPr>
          <p:cNvPr id="864" name="Google Shape;864;p45"/>
          <p:cNvGrpSpPr/>
          <p:nvPr/>
        </p:nvGrpSpPr>
        <p:grpSpPr>
          <a:xfrm>
            <a:off x="5222663" y="4334238"/>
            <a:ext cx="2979621" cy="548663"/>
            <a:chOff x="5222663" y="4334238"/>
            <a:chExt cx="2979621" cy="548663"/>
          </a:xfrm>
        </p:grpSpPr>
        <p:grpSp>
          <p:nvGrpSpPr>
            <p:cNvPr id="865" name="Google Shape;865;p45"/>
            <p:cNvGrpSpPr/>
            <p:nvPr/>
          </p:nvGrpSpPr>
          <p:grpSpPr>
            <a:xfrm>
              <a:off x="5222663" y="4334238"/>
              <a:ext cx="2979621" cy="548663"/>
              <a:chOff x="906650" y="4198975"/>
              <a:chExt cx="2979621" cy="548663"/>
            </a:xfrm>
          </p:grpSpPr>
          <p:sp>
            <p:nvSpPr>
              <p:cNvPr id="866" name="Google Shape;866;p45"/>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45"/>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45"/>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45"/>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45"/>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45"/>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45"/>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45"/>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45"/>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45"/>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45"/>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45"/>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45"/>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45"/>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45"/>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1" name="Google Shape;881;p45"/>
            <p:cNvGrpSpPr/>
            <p:nvPr/>
          </p:nvGrpSpPr>
          <p:grpSpPr>
            <a:xfrm>
              <a:off x="5747619" y="4453775"/>
              <a:ext cx="1929725" cy="309603"/>
              <a:chOff x="6301044" y="518987"/>
              <a:chExt cx="1929725" cy="309603"/>
            </a:xfrm>
          </p:grpSpPr>
          <p:grpSp>
            <p:nvGrpSpPr>
              <p:cNvPr id="882" name="Google Shape;882;p45"/>
              <p:cNvGrpSpPr/>
              <p:nvPr/>
            </p:nvGrpSpPr>
            <p:grpSpPr>
              <a:xfrm>
                <a:off x="6301044" y="518987"/>
                <a:ext cx="309603" cy="309603"/>
                <a:chOff x="3574049" y="4101899"/>
                <a:chExt cx="494100" cy="494100"/>
              </a:xfrm>
            </p:grpSpPr>
            <p:sp>
              <p:nvSpPr>
                <p:cNvPr id="883" name="Google Shape;883;p4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4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5" name="Google Shape;885;p45"/>
                <p:cNvGrpSpPr/>
                <p:nvPr/>
              </p:nvGrpSpPr>
              <p:grpSpPr>
                <a:xfrm>
                  <a:off x="3729525" y="4283651"/>
                  <a:ext cx="183150" cy="48000"/>
                  <a:chOff x="3719825" y="4207451"/>
                  <a:chExt cx="183150" cy="48000"/>
                </a:xfrm>
              </p:grpSpPr>
              <p:sp>
                <p:nvSpPr>
                  <p:cNvPr id="886" name="Google Shape;886;p4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4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88" name="Google Shape;888;p45"/>
              <p:cNvGrpSpPr/>
              <p:nvPr/>
            </p:nvGrpSpPr>
            <p:grpSpPr>
              <a:xfrm>
                <a:off x="6845286" y="518987"/>
                <a:ext cx="309603" cy="309603"/>
                <a:chOff x="3574049" y="4101899"/>
                <a:chExt cx="494100" cy="494100"/>
              </a:xfrm>
            </p:grpSpPr>
            <p:sp>
              <p:nvSpPr>
                <p:cNvPr id="889" name="Google Shape;889;p4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4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1" name="Google Shape;891;p45"/>
                <p:cNvGrpSpPr/>
                <p:nvPr/>
              </p:nvGrpSpPr>
              <p:grpSpPr>
                <a:xfrm>
                  <a:off x="3729525" y="4283651"/>
                  <a:ext cx="183150" cy="48000"/>
                  <a:chOff x="3719825" y="4207451"/>
                  <a:chExt cx="183150" cy="48000"/>
                </a:xfrm>
              </p:grpSpPr>
              <p:sp>
                <p:nvSpPr>
                  <p:cNvPr id="892" name="Google Shape;892;p4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4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94" name="Google Shape;894;p45"/>
              <p:cNvGrpSpPr/>
              <p:nvPr/>
            </p:nvGrpSpPr>
            <p:grpSpPr>
              <a:xfrm>
                <a:off x="7383221" y="518987"/>
                <a:ext cx="309603" cy="309603"/>
                <a:chOff x="3574049" y="4101899"/>
                <a:chExt cx="494100" cy="494100"/>
              </a:xfrm>
            </p:grpSpPr>
            <p:sp>
              <p:nvSpPr>
                <p:cNvPr id="895" name="Google Shape;895;p4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4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7" name="Google Shape;897;p45"/>
                <p:cNvGrpSpPr/>
                <p:nvPr/>
              </p:nvGrpSpPr>
              <p:grpSpPr>
                <a:xfrm>
                  <a:off x="3729525" y="4283651"/>
                  <a:ext cx="183150" cy="48000"/>
                  <a:chOff x="3719825" y="4207451"/>
                  <a:chExt cx="183150" cy="48000"/>
                </a:xfrm>
              </p:grpSpPr>
              <p:sp>
                <p:nvSpPr>
                  <p:cNvPr id="898" name="Google Shape;898;p4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4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00" name="Google Shape;900;p45"/>
              <p:cNvGrpSpPr/>
              <p:nvPr/>
            </p:nvGrpSpPr>
            <p:grpSpPr>
              <a:xfrm>
                <a:off x="7921166" y="518987"/>
                <a:ext cx="309603" cy="309603"/>
                <a:chOff x="3574049" y="4101899"/>
                <a:chExt cx="494100" cy="494100"/>
              </a:xfrm>
            </p:grpSpPr>
            <p:sp>
              <p:nvSpPr>
                <p:cNvPr id="901" name="Google Shape;901;p4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4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3" name="Google Shape;903;p45"/>
                <p:cNvGrpSpPr/>
                <p:nvPr/>
              </p:nvGrpSpPr>
              <p:grpSpPr>
                <a:xfrm>
                  <a:off x="3729525" y="4283651"/>
                  <a:ext cx="183150" cy="48000"/>
                  <a:chOff x="3719825" y="4207451"/>
                  <a:chExt cx="183150" cy="48000"/>
                </a:xfrm>
              </p:grpSpPr>
              <p:sp>
                <p:nvSpPr>
                  <p:cNvPr id="904" name="Google Shape;904;p4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4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906" name="Google Shape;906;p45"/>
          <p:cNvGrpSpPr/>
          <p:nvPr/>
        </p:nvGrpSpPr>
        <p:grpSpPr>
          <a:xfrm>
            <a:off x="1061725" y="4416875"/>
            <a:ext cx="1375660" cy="309600"/>
            <a:chOff x="3196350" y="4340675"/>
            <a:chExt cx="1375660" cy="309600"/>
          </a:xfrm>
        </p:grpSpPr>
        <p:sp>
          <p:nvSpPr>
            <p:cNvPr id="907" name="Google Shape;907;p45"/>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45"/>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909" name="Shape 909"/>
        <p:cNvGrpSpPr/>
        <p:nvPr/>
      </p:nvGrpSpPr>
      <p:grpSpPr>
        <a:xfrm>
          <a:off x="0" y="0"/>
          <a:ext cx="0" cy="0"/>
          <a:chOff x="0" y="0"/>
          <a:chExt cx="0" cy="0"/>
        </a:xfrm>
      </p:grpSpPr>
      <p:sp>
        <p:nvSpPr>
          <p:cNvPr id="910" name="Google Shape;910;p46"/>
          <p:cNvSpPr/>
          <p:nvPr/>
        </p:nvSpPr>
        <p:spPr>
          <a:xfrm flipH="1">
            <a:off x="-12" y="-841687"/>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1" name="Google Shape;911;p46"/>
          <p:cNvGrpSpPr/>
          <p:nvPr/>
        </p:nvGrpSpPr>
        <p:grpSpPr>
          <a:xfrm>
            <a:off x="4868954" y="4334238"/>
            <a:ext cx="2979621" cy="548663"/>
            <a:chOff x="4868954" y="4334238"/>
            <a:chExt cx="2979621" cy="548663"/>
          </a:xfrm>
        </p:grpSpPr>
        <p:grpSp>
          <p:nvGrpSpPr>
            <p:cNvPr id="912" name="Google Shape;912;p46"/>
            <p:cNvGrpSpPr/>
            <p:nvPr/>
          </p:nvGrpSpPr>
          <p:grpSpPr>
            <a:xfrm flipH="1">
              <a:off x="4868954" y="4334238"/>
              <a:ext cx="2979621" cy="548663"/>
              <a:chOff x="906650" y="4198975"/>
              <a:chExt cx="2979621" cy="548663"/>
            </a:xfrm>
          </p:grpSpPr>
          <p:sp>
            <p:nvSpPr>
              <p:cNvPr id="913" name="Google Shape;913;p46"/>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46"/>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46"/>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46"/>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46"/>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46"/>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46"/>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46"/>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46"/>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46"/>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46"/>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46"/>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46"/>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46"/>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46"/>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8" name="Google Shape;928;p46"/>
            <p:cNvGrpSpPr/>
            <p:nvPr/>
          </p:nvGrpSpPr>
          <p:grpSpPr>
            <a:xfrm flipH="1">
              <a:off x="5393894" y="4453775"/>
              <a:ext cx="1929725" cy="309603"/>
              <a:chOff x="6301044" y="518987"/>
              <a:chExt cx="1929725" cy="309603"/>
            </a:xfrm>
          </p:grpSpPr>
          <p:grpSp>
            <p:nvGrpSpPr>
              <p:cNvPr id="929" name="Google Shape;929;p46"/>
              <p:cNvGrpSpPr/>
              <p:nvPr/>
            </p:nvGrpSpPr>
            <p:grpSpPr>
              <a:xfrm>
                <a:off x="6301044" y="518987"/>
                <a:ext cx="309603" cy="309603"/>
                <a:chOff x="3574049" y="4101899"/>
                <a:chExt cx="494100" cy="494100"/>
              </a:xfrm>
            </p:grpSpPr>
            <p:sp>
              <p:nvSpPr>
                <p:cNvPr id="930" name="Google Shape;930;p4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4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2" name="Google Shape;932;p46"/>
                <p:cNvGrpSpPr/>
                <p:nvPr/>
              </p:nvGrpSpPr>
              <p:grpSpPr>
                <a:xfrm>
                  <a:off x="3729525" y="4283651"/>
                  <a:ext cx="183150" cy="48000"/>
                  <a:chOff x="3719825" y="4207451"/>
                  <a:chExt cx="183150" cy="48000"/>
                </a:xfrm>
              </p:grpSpPr>
              <p:sp>
                <p:nvSpPr>
                  <p:cNvPr id="933" name="Google Shape;933;p4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4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35" name="Google Shape;935;p46"/>
              <p:cNvGrpSpPr/>
              <p:nvPr/>
            </p:nvGrpSpPr>
            <p:grpSpPr>
              <a:xfrm>
                <a:off x="6845286" y="518987"/>
                <a:ext cx="309603" cy="309603"/>
                <a:chOff x="3574049" y="4101899"/>
                <a:chExt cx="494100" cy="494100"/>
              </a:xfrm>
            </p:grpSpPr>
            <p:sp>
              <p:nvSpPr>
                <p:cNvPr id="936" name="Google Shape;936;p4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4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38" name="Google Shape;938;p46"/>
                <p:cNvGrpSpPr/>
                <p:nvPr/>
              </p:nvGrpSpPr>
              <p:grpSpPr>
                <a:xfrm>
                  <a:off x="3729525" y="4283651"/>
                  <a:ext cx="183150" cy="48000"/>
                  <a:chOff x="3719825" y="4207451"/>
                  <a:chExt cx="183150" cy="48000"/>
                </a:xfrm>
              </p:grpSpPr>
              <p:sp>
                <p:nvSpPr>
                  <p:cNvPr id="939" name="Google Shape;939;p4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4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41" name="Google Shape;941;p46"/>
              <p:cNvGrpSpPr/>
              <p:nvPr/>
            </p:nvGrpSpPr>
            <p:grpSpPr>
              <a:xfrm>
                <a:off x="7383221" y="518987"/>
                <a:ext cx="309603" cy="309603"/>
                <a:chOff x="3574049" y="4101899"/>
                <a:chExt cx="494100" cy="494100"/>
              </a:xfrm>
            </p:grpSpPr>
            <p:sp>
              <p:nvSpPr>
                <p:cNvPr id="942" name="Google Shape;942;p4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4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4" name="Google Shape;944;p46"/>
                <p:cNvGrpSpPr/>
                <p:nvPr/>
              </p:nvGrpSpPr>
              <p:grpSpPr>
                <a:xfrm>
                  <a:off x="3729525" y="4283651"/>
                  <a:ext cx="183150" cy="48000"/>
                  <a:chOff x="3719825" y="4207451"/>
                  <a:chExt cx="183150" cy="48000"/>
                </a:xfrm>
              </p:grpSpPr>
              <p:sp>
                <p:nvSpPr>
                  <p:cNvPr id="945" name="Google Shape;945;p4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4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47" name="Google Shape;947;p46"/>
              <p:cNvGrpSpPr/>
              <p:nvPr/>
            </p:nvGrpSpPr>
            <p:grpSpPr>
              <a:xfrm>
                <a:off x="7921166" y="518987"/>
                <a:ext cx="309603" cy="309603"/>
                <a:chOff x="3574049" y="4101899"/>
                <a:chExt cx="494100" cy="494100"/>
              </a:xfrm>
            </p:grpSpPr>
            <p:sp>
              <p:nvSpPr>
                <p:cNvPr id="948" name="Google Shape;948;p4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4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0" name="Google Shape;950;p46"/>
                <p:cNvGrpSpPr/>
                <p:nvPr/>
              </p:nvGrpSpPr>
              <p:grpSpPr>
                <a:xfrm>
                  <a:off x="3729525" y="4283651"/>
                  <a:ext cx="183150" cy="48000"/>
                  <a:chOff x="3719825" y="4207451"/>
                  <a:chExt cx="183150" cy="48000"/>
                </a:xfrm>
              </p:grpSpPr>
              <p:sp>
                <p:nvSpPr>
                  <p:cNvPr id="951" name="Google Shape;951;p4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4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953" name="Google Shape;953;p46"/>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954" name="Google Shape;954;p46"/>
          <p:cNvSpPr txBox="1"/>
          <p:nvPr>
            <p:ph idx="1" type="subTitle"/>
          </p:nvPr>
        </p:nvSpPr>
        <p:spPr>
          <a:xfrm flipH="1">
            <a:off x="5460763" y="2224263"/>
            <a:ext cx="2970000" cy="1027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0">
    <p:spTree>
      <p:nvGrpSpPr>
        <p:cNvPr id="955" name="Shape 955"/>
        <p:cNvGrpSpPr/>
        <p:nvPr/>
      </p:nvGrpSpPr>
      <p:grpSpPr>
        <a:xfrm>
          <a:off x="0" y="0"/>
          <a:ext cx="0" cy="0"/>
          <a:chOff x="0" y="0"/>
          <a:chExt cx="0" cy="0"/>
        </a:xfrm>
      </p:grpSpPr>
      <p:sp>
        <p:nvSpPr>
          <p:cNvPr id="956" name="Google Shape;956;p47"/>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957" name="Google Shape;957;p47"/>
          <p:cNvSpPr txBox="1"/>
          <p:nvPr>
            <p:ph idx="1" type="body"/>
          </p:nvPr>
        </p:nvSpPr>
        <p:spPr>
          <a:xfrm>
            <a:off x="713225" y="1162950"/>
            <a:ext cx="7717800" cy="14088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chemeClr val="dk2"/>
              </a:buClr>
              <a:buSzPts val="1500"/>
              <a:buFont typeface="Arimo"/>
              <a:buChar char="●"/>
              <a:defRPr sz="1400"/>
            </a:lvl1pPr>
            <a:lvl2pPr indent="-317500" lvl="1" marL="914400" algn="l">
              <a:lnSpc>
                <a:spcPct val="100000"/>
              </a:lnSpc>
              <a:spcBef>
                <a:spcPts val="0"/>
              </a:spcBef>
              <a:spcAft>
                <a:spcPts val="0"/>
              </a:spcAft>
              <a:buClr>
                <a:srgbClr val="DC391E"/>
              </a:buClr>
              <a:buSzPts val="1400"/>
              <a:buFont typeface="Arimo"/>
              <a:buChar char="○"/>
              <a:defRPr/>
            </a:lvl2pPr>
            <a:lvl3pPr indent="-317500" lvl="2" marL="1371600" algn="l">
              <a:lnSpc>
                <a:spcPct val="100000"/>
              </a:lnSpc>
              <a:spcBef>
                <a:spcPts val="0"/>
              </a:spcBef>
              <a:spcAft>
                <a:spcPts val="0"/>
              </a:spcAft>
              <a:buClr>
                <a:srgbClr val="DC391E"/>
              </a:buClr>
              <a:buSzPts val="1400"/>
              <a:buFont typeface="Arimo"/>
              <a:buChar char="■"/>
              <a:defRPr/>
            </a:lvl3pPr>
            <a:lvl4pPr indent="-317500" lvl="3" marL="1828800" algn="l">
              <a:lnSpc>
                <a:spcPct val="100000"/>
              </a:lnSpc>
              <a:spcBef>
                <a:spcPts val="0"/>
              </a:spcBef>
              <a:spcAft>
                <a:spcPts val="0"/>
              </a:spcAft>
              <a:buClr>
                <a:srgbClr val="DC391E"/>
              </a:buClr>
              <a:buSzPts val="1400"/>
              <a:buFont typeface="Arimo"/>
              <a:buChar char="●"/>
              <a:defRPr/>
            </a:lvl4pPr>
            <a:lvl5pPr indent="-317500" lvl="4" marL="2286000" algn="l">
              <a:lnSpc>
                <a:spcPct val="100000"/>
              </a:lnSpc>
              <a:spcBef>
                <a:spcPts val="0"/>
              </a:spcBef>
              <a:spcAft>
                <a:spcPts val="0"/>
              </a:spcAft>
              <a:buClr>
                <a:srgbClr val="DC391E"/>
              </a:buClr>
              <a:buSzPts val="1400"/>
              <a:buFont typeface="Arimo"/>
              <a:buChar char="○"/>
              <a:defRPr/>
            </a:lvl5pPr>
            <a:lvl6pPr indent="-317500" lvl="5" marL="2743200" algn="l">
              <a:lnSpc>
                <a:spcPct val="100000"/>
              </a:lnSpc>
              <a:spcBef>
                <a:spcPts val="0"/>
              </a:spcBef>
              <a:spcAft>
                <a:spcPts val="0"/>
              </a:spcAft>
              <a:buClr>
                <a:srgbClr val="DC391E"/>
              </a:buClr>
              <a:buSzPts val="1400"/>
              <a:buFont typeface="Arimo"/>
              <a:buChar char="■"/>
              <a:defRPr/>
            </a:lvl6pPr>
            <a:lvl7pPr indent="-317500" lvl="6" marL="3200400" algn="l">
              <a:lnSpc>
                <a:spcPct val="100000"/>
              </a:lnSpc>
              <a:spcBef>
                <a:spcPts val="0"/>
              </a:spcBef>
              <a:spcAft>
                <a:spcPts val="0"/>
              </a:spcAft>
              <a:buClr>
                <a:srgbClr val="DC391E"/>
              </a:buClr>
              <a:buSzPts val="1400"/>
              <a:buFont typeface="Arimo"/>
              <a:buChar char="●"/>
              <a:defRPr/>
            </a:lvl7pPr>
            <a:lvl8pPr indent="-317500" lvl="7" marL="3657600" algn="l">
              <a:lnSpc>
                <a:spcPct val="100000"/>
              </a:lnSpc>
              <a:spcBef>
                <a:spcPts val="0"/>
              </a:spcBef>
              <a:spcAft>
                <a:spcPts val="0"/>
              </a:spcAft>
              <a:buClr>
                <a:srgbClr val="DC391E"/>
              </a:buClr>
              <a:buSzPts val="1400"/>
              <a:buFont typeface="Arimo"/>
              <a:buChar char="○"/>
              <a:defRPr/>
            </a:lvl8pPr>
            <a:lvl9pPr indent="-317500" lvl="8" marL="4114800" algn="l">
              <a:lnSpc>
                <a:spcPct val="100000"/>
              </a:lnSpc>
              <a:spcBef>
                <a:spcPts val="0"/>
              </a:spcBef>
              <a:spcAft>
                <a:spcPts val="0"/>
              </a:spcAft>
              <a:buClr>
                <a:srgbClr val="DC391E"/>
              </a:buClr>
              <a:buSzPts val="1400"/>
              <a:buFont typeface="Arimo"/>
              <a:buChar char="■"/>
              <a:defRPr/>
            </a:lvl9pPr>
          </a:lstStyle>
          <a:p/>
        </p:txBody>
      </p:sp>
      <p:grpSp>
        <p:nvGrpSpPr>
          <p:cNvPr id="958" name="Google Shape;958;p47"/>
          <p:cNvGrpSpPr/>
          <p:nvPr/>
        </p:nvGrpSpPr>
        <p:grpSpPr>
          <a:xfrm>
            <a:off x="713213" y="4334238"/>
            <a:ext cx="2979621" cy="548663"/>
            <a:chOff x="713213" y="4334238"/>
            <a:chExt cx="2979621" cy="548663"/>
          </a:xfrm>
        </p:grpSpPr>
        <p:grpSp>
          <p:nvGrpSpPr>
            <p:cNvPr id="959" name="Google Shape;959;p47"/>
            <p:cNvGrpSpPr/>
            <p:nvPr/>
          </p:nvGrpSpPr>
          <p:grpSpPr>
            <a:xfrm>
              <a:off x="713213" y="4334238"/>
              <a:ext cx="2979621" cy="548663"/>
              <a:chOff x="906650" y="4198975"/>
              <a:chExt cx="2979621" cy="548663"/>
            </a:xfrm>
          </p:grpSpPr>
          <p:sp>
            <p:nvSpPr>
              <p:cNvPr id="960" name="Google Shape;960;p47"/>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47"/>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47"/>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47"/>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47"/>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47"/>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47"/>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47"/>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47"/>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47"/>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47"/>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47"/>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47"/>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47"/>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47"/>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5" name="Google Shape;975;p47"/>
            <p:cNvGrpSpPr/>
            <p:nvPr/>
          </p:nvGrpSpPr>
          <p:grpSpPr>
            <a:xfrm>
              <a:off x="1238169" y="4453775"/>
              <a:ext cx="1929725" cy="309603"/>
              <a:chOff x="6301044" y="518987"/>
              <a:chExt cx="1929725" cy="309603"/>
            </a:xfrm>
          </p:grpSpPr>
          <p:grpSp>
            <p:nvGrpSpPr>
              <p:cNvPr id="976" name="Google Shape;976;p47"/>
              <p:cNvGrpSpPr/>
              <p:nvPr/>
            </p:nvGrpSpPr>
            <p:grpSpPr>
              <a:xfrm>
                <a:off x="6301044" y="518987"/>
                <a:ext cx="309603" cy="309603"/>
                <a:chOff x="3574049" y="4101899"/>
                <a:chExt cx="494100" cy="494100"/>
              </a:xfrm>
            </p:grpSpPr>
            <p:sp>
              <p:nvSpPr>
                <p:cNvPr id="977" name="Google Shape;977;p4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4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9" name="Google Shape;979;p47"/>
                <p:cNvGrpSpPr/>
                <p:nvPr/>
              </p:nvGrpSpPr>
              <p:grpSpPr>
                <a:xfrm>
                  <a:off x="3729525" y="4283651"/>
                  <a:ext cx="183150" cy="48000"/>
                  <a:chOff x="3719825" y="4207451"/>
                  <a:chExt cx="183150" cy="48000"/>
                </a:xfrm>
              </p:grpSpPr>
              <p:sp>
                <p:nvSpPr>
                  <p:cNvPr id="980" name="Google Shape;980;p4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4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2" name="Google Shape;982;p47"/>
              <p:cNvGrpSpPr/>
              <p:nvPr/>
            </p:nvGrpSpPr>
            <p:grpSpPr>
              <a:xfrm>
                <a:off x="6845286" y="518987"/>
                <a:ext cx="309603" cy="309603"/>
                <a:chOff x="3574049" y="4101899"/>
                <a:chExt cx="494100" cy="494100"/>
              </a:xfrm>
            </p:grpSpPr>
            <p:sp>
              <p:nvSpPr>
                <p:cNvPr id="983" name="Google Shape;983;p4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4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5" name="Google Shape;985;p47"/>
                <p:cNvGrpSpPr/>
                <p:nvPr/>
              </p:nvGrpSpPr>
              <p:grpSpPr>
                <a:xfrm>
                  <a:off x="3729525" y="4283651"/>
                  <a:ext cx="183150" cy="48000"/>
                  <a:chOff x="3719825" y="4207451"/>
                  <a:chExt cx="183150" cy="48000"/>
                </a:xfrm>
              </p:grpSpPr>
              <p:sp>
                <p:nvSpPr>
                  <p:cNvPr id="986" name="Google Shape;986;p4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4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88" name="Google Shape;988;p47"/>
              <p:cNvGrpSpPr/>
              <p:nvPr/>
            </p:nvGrpSpPr>
            <p:grpSpPr>
              <a:xfrm>
                <a:off x="7383221" y="518987"/>
                <a:ext cx="309603" cy="309603"/>
                <a:chOff x="3574049" y="4101899"/>
                <a:chExt cx="494100" cy="494100"/>
              </a:xfrm>
            </p:grpSpPr>
            <p:sp>
              <p:nvSpPr>
                <p:cNvPr id="989" name="Google Shape;989;p4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4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1" name="Google Shape;991;p47"/>
                <p:cNvGrpSpPr/>
                <p:nvPr/>
              </p:nvGrpSpPr>
              <p:grpSpPr>
                <a:xfrm>
                  <a:off x="3729525" y="4283651"/>
                  <a:ext cx="183150" cy="48000"/>
                  <a:chOff x="3719825" y="4207451"/>
                  <a:chExt cx="183150" cy="48000"/>
                </a:xfrm>
              </p:grpSpPr>
              <p:sp>
                <p:nvSpPr>
                  <p:cNvPr id="992" name="Google Shape;992;p4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4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94" name="Google Shape;994;p47"/>
              <p:cNvGrpSpPr/>
              <p:nvPr/>
            </p:nvGrpSpPr>
            <p:grpSpPr>
              <a:xfrm>
                <a:off x="7921166" y="518987"/>
                <a:ext cx="309603" cy="309603"/>
                <a:chOff x="3574049" y="4101899"/>
                <a:chExt cx="494100" cy="494100"/>
              </a:xfrm>
            </p:grpSpPr>
            <p:sp>
              <p:nvSpPr>
                <p:cNvPr id="995" name="Google Shape;995;p4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4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97" name="Google Shape;997;p47"/>
                <p:cNvGrpSpPr/>
                <p:nvPr/>
              </p:nvGrpSpPr>
              <p:grpSpPr>
                <a:xfrm>
                  <a:off x="3729525" y="4283651"/>
                  <a:ext cx="183150" cy="48000"/>
                  <a:chOff x="3719825" y="4207451"/>
                  <a:chExt cx="183150" cy="48000"/>
                </a:xfrm>
              </p:grpSpPr>
              <p:sp>
                <p:nvSpPr>
                  <p:cNvPr id="998" name="Google Shape;998;p4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4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1">
    <p:spTree>
      <p:nvGrpSpPr>
        <p:cNvPr id="1000" name="Shape 1000"/>
        <p:cNvGrpSpPr/>
        <p:nvPr/>
      </p:nvGrpSpPr>
      <p:grpSpPr>
        <a:xfrm>
          <a:off x="0" y="0"/>
          <a:ext cx="0" cy="0"/>
          <a:chOff x="0" y="0"/>
          <a:chExt cx="0" cy="0"/>
        </a:xfrm>
      </p:grpSpPr>
      <p:sp>
        <p:nvSpPr>
          <p:cNvPr id="1001" name="Google Shape;1001;p48"/>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002" name="Google Shape;1002;p48"/>
          <p:cNvSpPr txBox="1"/>
          <p:nvPr>
            <p:ph idx="1" type="body"/>
          </p:nvPr>
        </p:nvSpPr>
        <p:spPr>
          <a:xfrm>
            <a:off x="1727700" y="2040950"/>
            <a:ext cx="5688600" cy="1647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2"/>
              </a:buClr>
              <a:buSzPts val="1400"/>
              <a:buChar char="●"/>
              <a:defRPr sz="1400"/>
            </a:lvl1pPr>
            <a:lvl2pPr indent="-317500" lvl="1" marL="914400" algn="l">
              <a:lnSpc>
                <a:spcPct val="100000"/>
              </a:lnSpc>
              <a:spcBef>
                <a:spcPts val="0"/>
              </a:spcBef>
              <a:spcAft>
                <a:spcPts val="0"/>
              </a:spcAft>
              <a:buClr>
                <a:srgbClr val="595959"/>
              </a:buClr>
              <a:buSzPts val="1400"/>
              <a:buFont typeface="Anaheim"/>
              <a:buChar char="○"/>
              <a:defRPr/>
            </a:lvl2pPr>
            <a:lvl3pPr indent="-317500" lvl="2" marL="1371600" algn="l">
              <a:lnSpc>
                <a:spcPct val="100000"/>
              </a:lnSpc>
              <a:spcBef>
                <a:spcPts val="0"/>
              </a:spcBef>
              <a:spcAft>
                <a:spcPts val="0"/>
              </a:spcAft>
              <a:buClr>
                <a:srgbClr val="595959"/>
              </a:buClr>
              <a:buSzPts val="1400"/>
              <a:buFont typeface="Anaheim"/>
              <a:buChar char="■"/>
              <a:defRPr/>
            </a:lvl3pPr>
            <a:lvl4pPr indent="-317500" lvl="3" marL="1828800" algn="l">
              <a:lnSpc>
                <a:spcPct val="100000"/>
              </a:lnSpc>
              <a:spcBef>
                <a:spcPts val="0"/>
              </a:spcBef>
              <a:spcAft>
                <a:spcPts val="0"/>
              </a:spcAft>
              <a:buClr>
                <a:srgbClr val="595959"/>
              </a:buClr>
              <a:buSzPts val="1400"/>
              <a:buFont typeface="Anaheim"/>
              <a:buChar char="●"/>
              <a:defRPr/>
            </a:lvl4pPr>
            <a:lvl5pPr indent="-317500" lvl="4" marL="2286000" algn="l">
              <a:lnSpc>
                <a:spcPct val="100000"/>
              </a:lnSpc>
              <a:spcBef>
                <a:spcPts val="0"/>
              </a:spcBef>
              <a:spcAft>
                <a:spcPts val="0"/>
              </a:spcAft>
              <a:buClr>
                <a:srgbClr val="595959"/>
              </a:buClr>
              <a:buSzPts val="1400"/>
              <a:buFont typeface="Anaheim"/>
              <a:buChar char="○"/>
              <a:defRPr/>
            </a:lvl5pPr>
            <a:lvl6pPr indent="-317500" lvl="5" marL="2743200" algn="l">
              <a:lnSpc>
                <a:spcPct val="100000"/>
              </a:lnSpc>
              <a:spcBef>
                <a:spcPts val="0"/>
              </a:spcBef>
              <a:spcAft>
                <a:spcPts val="0"/>
              </a:spcAft>
              <a:buClr>
                <a:srgbClr val="595959"/>
              </a:buClr>
              <a:buSzPts val="1400"/>
              <a:buFont typeface="Anaheim"/>
              <a:buChar char="■"/>
              <a:defRPr/>
            </a:lvl6pPr>
            <a:lvl7pPr indent="-317500" lvl="6" marL="3200400" algn="l">
              <a:lnSpc>
                <a:spcPct val="100000"/>
              </a:lnSpc>
              <a:spcBef>
                <a:spcPts val="0"/>
              </a:spcBef>
              <a:spcAft>
                <a:spcPts val="0"/>
              </a:spcAft>
              <a:buClr>
                <a:srgbClr val="595959"/>
              </a:buClr>
              <a:buSzPts val="1400"/>
              <a:buFont typeface="Anaheim"/>
              <a:buChar char="●"/>
              <a:defRPr/>
            </a:lvl7pPr>
            <a:lvl8pPr indent="-317500" lvl="7" marL="3657600" algn="l">
              <a:lnSpc>
                <a:spcPct val="100000"/>
              </a:lnSpc>
              <a:spcBef>
                <a:spcPts val="0"/>
              </a:spcBef>
              <a:spcAft>
                <a:spcPts val="0"/>
              </a:spcAft>
              <a:buClr>
                <a:srgbClr val="595959"/>
              </a:buClr>
              <a:buSzPts val="1400"/>
              <a:buFont typeface="Anaheim"/>
              <a:buChar char="○"/>
              <a:defRPr/>
            </a:lvl8pPr>
            <a:lvl9pPr indent="-317500" lvl="8" marL="4114800" algn="l">
              <a:lnSpc>
                <a:spcPct val="100000"/>
              </a:lnSpc>
              <a:spcBef>
                <a:spcPts val="0"/>
              </a:spcBef>
              <a:spcAft>
                <a:spcPts val="0"/>
              </a:spcAft>
              <a:buClr>
                <a:srgbClr val="595959"/>
              </a:buClr>
              <a:buSzPts val="1400"/>
              <a:buFont typeface="Anaheim"/>
              <a:buChar char="■"/>
              <a:defRPr/>
            </a:lvl9pPr>
          </a:lstStyle>
          <a:p/>
        </p:txBody>
      </p:sp>
      <p:grpSp>
        <p:nvGrpSpPr>
          <p:cNvPr id="1003" name="Google Shape;1003;p48"/>
          <p:cNvGrpSpPr/>
          <p:nvPr/>
        </p:nvGrpSpPr>
        <p:grpSpPr>
          <a:xfrm>
            <a:off x="3082188" y="4334238"/>
            <a:ext cx="2979621" cy="548663"/>
            <a:chOff x="4687663" y="4334238"/>
            <a:chExt cx="2979621" cy="548663"/>
          </a:xfrm>
        </p:grpSpPr>
        <p:grpSp>
          <p:nvGrpSpPr>
            <p:cNvPr id="1004" name="Google Shape;1004;p48"/>
            <p:cNvGrpSpPr/>
            <p:nvPr/>
          </p:nvGrpSpPr>
          <p:grpSpPr>
            <a:xfrm>
              <a:off x="4687663" y="4334238"/>
              <a:ext cx="2979621" cy="548663"/>
              <a:chOff x="906650" y="4198975"/>
              <a:chExt cx="2979621" cy="548663"/>
            </a:xfrm>
          </p:grpSpPr>
          <p:sp>
            <p:nvSpPr>
              <p:cNvPr id="1005" name="Google Shape;1005;p48"/>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48"/>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48"/>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48"/>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48"/>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48"/>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48"/>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48"/>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48"/>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48"/>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48"/>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48"/>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48"/>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48"/>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48"/>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0" name="Google Shape;1020;p48"/>
            <p:cNvGrpSpPr/>
            <p:nvPr/>
          </p:nvGrpSpPr>
          <p:grpSpPr>
            <a:xfrm>
              <a:off x="5212619" y="4453787"/>
              <a:ext cx="1929725" cy="309603"/>
              <a:chOff x="5212619" y="4340750"/>
              <a:chExt cx="1929725" cy="309603"/>
            </a:xfrm>
          </p:grpSpPr>
          <p:grpSp>
            <p:nvGrpSpPr>
              <p:cNvPr id="1021" name="Google Shape;1021;p48"/>
              <p:cNvGrpSpPr/>
              <p:nvPr/>
            </p:nvGrpSpPr>
            <p:grpSpPr>
              <a:xfrm>
                <a:off x="5212619" y="4340750"/>
                <a:ext cx="309603" cy="309603"/>
                <a:chOff x="3574049" y="4101899"/>
                <a:chExt cx="494100" cy="494100"/>
              </a:xfrm>
            </p:grpSpPr>
            <p:sp>
              <p:nvSpPr>
                <p:cNvPr id="1022" name="Google Shape;1022;p4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4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4" name="Google Shape;1024;p48"/>
                <p:cNvGrpSpPr/>
                <p:nvPr/>
              </p:nvGrpSpPr>
              <p:grpSpPr>
                <a:xfrm>
                  <a:off x="3729525" y="4283651"/>
                  <a:ext cx="183150" cy="48000"/>
                  <a:chOff x="3719825" y="4207451"/>
                  <a:chExt cx="183150" cy="48000"/>
                </a:xfrm>
              </p:grpSpPr>
              <p:sp>
                <p:nvSpPr>
                  <p:cNvPr id="1025" name="Google Shape;1025;p4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4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27" name="Google Shape;1027;p48"/>
              <p:cNvGrpSpPr/>
              <p:nvPr/>
            </p:nvGrpSpPr>
            <p:grpSpPr>
              <a:xfrm>
                <a:off x="5756861" y="4340750"/>
                <a:ext cx="309603" cy="309603"/>
                <a:chOff x="3574049" y="4101899"/>
                <a:chExt cx="494100" cy="494100"/>
              </a:xfrm>
            </p:grpSpPr>
            <p:sp>
              <p:nvSpPr>
                <p:cNvPr id="1028" name="Google Shape;1028;p4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4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0" name="Google Shape;1030;p48"/>
                <p:cNvGrpSpPr/>
                <p:nvPr/>
              </p:nvGrpSpPr>
              <p:grpSpPr>
                <a:xfrm>
                  <a:off x="3729525" y="4283651"/>
                  <a:ext cx="183150" cy="48000"/>
                  <a:chOff x="3719825" y="4207451"/>
                  <a:chExt cx="183150" cy="48000"/>
                </a:xfrm>
              </p:grpSpPr>
              <p:sp>
                <p:nvSpPr>
                  <p:cNvPr id="1031" name="Google Shape;1031;p4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4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33" name="Google Shape;1033;p48"/>
              <p:cNvGrpSpPr/>
              <p:nvPr/>
            </p:nvGrpSpPr>
            <p:grpSpPr>
              <a:xfrm>
                <a:off x="6294796" y="4340750"/>
                <a:ext cx="309603" cy="309603"/>
                <a:chOff x="3574049" y="4101899"/>
                <a:chExt cx="494100" cy="494100"/>
              </a:xfrm>
            </p:grpSpPr>
            <p:sp>
              <p:nvSpPr>
                <p:cNvPr id="1034" name="Google Shape;1034;p4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4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6" name="Google Shape;1036;p48"/>
                <p:cNvGrpSpPr/>
                <p:nvPr/>
              </p:nvGrpSpPr>
              <p:grpSpPr>
                <a:xfrm>
                  <a:off x="3729525" y="4283651"/>
                  <a:ext cx="183150" cy="48000"/>
                  <a:chOff x="3719825" y="4207451"/>
                  <a:chExt cx="183150" cy="48000"/>
                </a:xfrm>
              </p:grpSpPr>
              <p:sp>
                <p:nvSpPr>
                  <p:cNvPr id="1037" name="Google Shape;1037;p4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4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39" name="Google Shape;1039;p48"/>
              <p:cNvGrpSpPr/>
              <p:nvPr/>
            </p:nvGrpSpPr>
            <p:grpSpPr>
              <a:xfrm>
                <a:off x="6832741" y="4340750"/>
                <a:ext cx="309603" cy="309603"/>
                <a:chOff x="3574049" y="4101899"/>
                <a:chExt cx="494100" cy="494100"/>
              </a:xfrm>
            </p:grpSpPr>
            <p:sp>
              <p:nvSpPr>
                <p:cNvPr id="1040" name="Google Shape;1040;p4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4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2" name="Google Shape;1042;p48"/>
                <p:cNvGrpSpPr/>
                <p:nvPr/>
              </p:nvGrpSpPr>
              <p:grpSpPr>
                <a:xfrm>
                  <a:off x="3729525" y="4283651"/>
                  <a:ext cx="183150" cy="48000"/>
                  <a:chOff x="3719825" y="4207451"/>
                  <a:chExt cx="183150" cy="48000"/>
                </a:xfrm>
              </p:grpSpPr>
              <p:sp>
                <p:nvSpPr>
                  <p:cNvPr id="1043" name="Google Shape;1043;p4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4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045" name="Google Shape;1045;p48"/>
          <p:cNvSpPr/>
          <p:nvPr/>
        </p:nvSpPr>
        <p:spPr>
          <a:xfrm>
            <a:off x="-463225" y="1816394"/>
            <a:ext cx="1882800" cy="2096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1046" name="Shape 1046"/>
        <p:cNvGrpSpPr/>
        <p:nvPr/>
      </p:nvGrpSpPr>
      <p:grpSpPr>
        <a:xfrm>
          <a:off x="0" y="0"/>
          <a:ext cx="0" cy="0"/>
          <a:chOff x="0" y="0"/>
          <a:chExt cx="0" cy="0"/>
        </a:xfrm>
      </p:grpSpPr>
      <p:sp>
        <p:nvSpPr>
          <p:cNvPr id="1047" name="Google Shape;1047;p49"/>
          <p:cNvSpPr txBox="1"/>
          <p:nvPr>
            <p:ph idx="1" type="subTitle"/>
          </p:nvPr>
        </p:nvSpPr>
        <p:spPr>
          <a:xfrm>
            <a:off x="1381323" y="1827875"/>
            <a:ext cx="2846100" cy="56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38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8" name="Google Shape;1048;p49"/>
          <p:cNvSpPr txBox="1"/>
          <p:nvPr>
            <p:ph idx="2" type="subTitle"/>
          </p:nvPr>
        </p:nvSpPr>
        <p:spPr>
          <a:xfrm>
            <a:off x="4905800" y="1827875"/>
            <a:ext cx="2846100" cy="56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38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9" name="Google Shape;1049;p49"/>
          <p:cNvSpPr txBox="1"/>
          <p:nvPr>
            <p:ph idx="3" type="subTitle"/>
          </p:nvPr>
        </p:nvSpPr>
        <p:spPr>
          <a:xfrm>
            <a:off x="1381325" y="2213425"/>
            <a:ext cx="2846100" cy="143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1050" name="Google Shape;1050;p49"/>
          <p:cNvSpPr txBox="1"/>
          <p:nvPr>
            <p:ph idx="4" type="subTitle"/>
          </p:nvPr>
        </p:nvSpPr>
        <p:spPr>
          <a:xfrm>
            <a:off x="4905801" y="2213425"/>
            <a:ext cx="2846100" cy="143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grpSp>
        <p:nvGrpSpPr>
          <p:cNvPr id="1051" name="Google Shape;1051;p49"/>
          <p:cNvGrpSpPr/>
          <p:nvPr/>
        </p:nvGrpSpPr>
        <p:grpSpPr>
          <a:xfrm>
            <a:off x="435425" y="443575"/>
            <a:ext cx="945900" cy="309725"/>
            <a:chOff x="435425" y="519775"/>
            <a:chExt cx="945900" cy="309725"/>
          </a:xfrm>
        </p:grpSpPr>
        <p:sp>
          <p:nvSpPr>
            <p:cNvPr id="1052" name="Google Shape;1052;p49"/>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49"/>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4" name="Google Shape;1054;p49"/>
          <p:cNvGrpSpPr/>
          <p:nvPr/>
        </p:nvGrpSpPr>
        <p:grpSpPr>
          <a:xfrm>
            <a:off x="4877488" y="301738"/>
            <a:ext cx="2979621" cy="548663"/>
            <a:chOff x="4877488" y="301738"/>
            <a:chExt cx="2979621" cy="548663"/>
          </a:xfrm>
        </p:grpSpPr>
        <p:grpSp>
          <p:nvGrpSpPr>
            <p:cNvPr id="1055" name="Google Shape;1055;p49"/>
            <p:cNvGrpSpPr/>
            <p:nvPr/>
          </p:nvGrpSpPr>
          <p:grpSpPr>
            <a:xfrm>
              <a:off x="4877488" y="301738"/>
              <a:ext cx="2979621" cy="548663"/>
              <a:chOff x="906650" y="4198975"/>
              <a:chExt cx="2979621" cy="548663"/>
            </a:xfrm>
          </p:grpSpPr>
          <p:sp>
            <p:nvSpPr>
              <p:cNvPr id="1056" name="Google Shape;1056;p49"/>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49"/>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49"/>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49"/>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49"/>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49"/>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49"/>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49"/>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49"/>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49"/>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49"/>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49"/>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49"/>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49"/>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49"/>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1" name="Google Shape;1071;p49"/>
            <p:cNvGrpSpPr/>
            <p:nvPr/>
          </p:nvGrpSpPr>
          <p:grpSpPr>
            <a:xfrm>
              <a:off x="5402444" y="421275"/>
              <a:ext cx="1929725" cy="309603"/>
              <a:chOff x="6301044" y="518987"/>
              <a:chExt cx="1929725" cy="309603"/>
            </a:xfrm>
          </p:grpSpPr>
          <p:grpSp>
            <p:nvGrpSpPr>
              <p:cNvPr id="1072" name="Google Shape;1072;p49"/>
              <p:cNvGrpSpPr/>
              <p:nvPr/>
            </p:nvGrpSpPr>
            <p:grpSpPr>
              <a:xfrm>
                <a:off x="6301044" y="518987"/>
                <a:ext cx="309603" cy="309603"/>
                <a:chOff x="3574049" y="4101899"/>
                <a:chExt cx="494100" cy="494100"/>
              </a:xfrm>
            </p:grpSpPr>
            <p:sp>
              <p:nvSpPr>
                <p:cNvPr id="1073" name="Google Shape;1073;p4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4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5" name="Google Shape;1075;p49"/>
                <p:cNvGrpSpPr/>
                <p:nvPr/>
              </p:nvGrpSpPr>
              <p:grpSpPr>
                <a:xfrm>
                  <a:off x="3729525" y="4283651"/>
                  <a:ext cx="183150" cy="48000"/>
                  <a:chOff x="3719825" y="4207451"/>
                  <a:chExt cx="183150" cy="48000"/>
                </a:xfrm>
              </p:grpSpPr>
              <p:sp>
                <p:nvSpPr>
                  <p:cNvPr id="1076" name="Google Shape;1076;p4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4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78" name="Google Shape;1078;p49"/>
              <p:cNvGrpSpPr/>
              <p:nvPr/>
            </p:nvGrpSpPr>
            <p:grpSpPr>
              <a:xfrm>
                <a:off x="6845286" y="518987"/>
                <a:ext cx="309603" cy="309603"/>
                <a:chOff x="3574049" y="4101899"/>
                <a:chExt cx="494100" cy="494100"/>
              </a:xfrm>
            </p:grpSpPr>
            <p:sp>
              <p:nvSpPr>
                <p:cNvPr id="1079" name="Google Shape;1079;p4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4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1" name="Google Shape;1081;p49"/>
                <p:cNvGrpSpPr/>
                <p:nvPr/>
              </p:nvGrpSpPr>
              <p:grpSpPr>
                <a:xfrm>
                  <a:off x="3729525" y="4283651"/>
                  <a:ext cx="183150" cy="48000"/>
                  <a:chOff x="3719825" y="4207451"/>
                  <a:chExt cx="183150" cy="48000"/>
                </a:xfrm>
              </p:grpSpPr>
              <p:sp>
                <p:nvSpPr>
                  <p:cNvPr id="1082" name="Google Shape;1082;p4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4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84" name="Google Shape;1084;p49"/>
              <p:cNvGrpSpPr/>
              <p:nvPr/>
            </p:nvGrpSpPr>
            <p:grpSpPr>
              <a:xfrm>
                <a:off x="7383221" y="518987"/>
                <a:ext cx="309603" cy="309603"/>
                <a:chOff x="3574049" y="4101899"/>
                <a:chExt cx="494100" cy="494100"/>
              </a:xfrm>
            </p:grpSpPr>
            <p:sp>
              <p:nvSpPr>
                <p:cNvPr id="1085" name="Google Shape;1085;p4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4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7" name="Google Shape;1087;p49"/>
                <p:cNvGrpSpPr/>
                <p:nvPr/>
              </p:nvGrpSpPr>
              <p:grpSpPr>
                <a:xfrm>
                  <a:off x="3729525" y="4283651"/>
                  <a:ext cx="183150" cy="48000"/>
                  <a:chOff x="3719825" y="4207451"/>
                  <a:chExt cx="183150" cy="48000"/>
                </a:xfrm>
              </p:grpSpPr>
              <p:sp>
                <p:nvSpPr>
                  <p:cNvPr id="1088" name="Google Shape;1088;p4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4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090" name="Google Shape;1090;p49"/>
              <p:cNvGrpSpPr/>
              <p:nvPr/>
            </p:nvGrpSpPr>
            <p:grpSpPr>
              <a:xfrm>
                <a:off x="7921166" y="518987"/>
                <a:ext cx="309603" cy="309603"/>
                <a:chOff x="3574049" y="4101899"/>
                <a:chExt cx="494100" cy="494100"/>
              </a:xfrm>
            </p:grpSpPr>
            <p:sp>
              <p:nvSpPr>
                <p:cNvPr id="1091" name="Google Shape;1091;p4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4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93" name="Google Shape;1093;p49"/>
                <p:cNvGrpSpPr/>
                <p:nvPr/>
              </p:nvGrpSpPr>
              <p:grpSpPr>
                <a:xfrm>
                  <a:off x="3729525" y="4283651"/>
                  <a:ext cx="183150" cy="48000"/>
                  <a:chOff x="3719825" y="4207451"/>
                  <a:chExt cx="183150" cy="48000"/>
                </a:xfrm>
              </p:grpSpPr>
              <p:sp>
                <p:nvSpPr>
                  <p:cNvPr id="1094" name="Google Shape;1094;p4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4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096" name="Google Shape;1096;p49"/>
          <p:cNvGrpSpPr/>
          <p:nvPr/>
        </p:nvGrpSpPr>
        <p:grpSpPr>
          <a:xfrm>
            <a:off x="2585725" y="4416875"/>
            <a:ext cx="1375660" cy="309600"/>
            <a:chOff x="3196350" y="4340675"/>
            <a:chExt cx="1375660" cy="309600"/>
          </a:xfrm>
        </p:grpSpPr>
        <p:sp>
          <p:nvSpPr>
            <p:cNvPr id="1097" name="Google Shape;1097;p49"/>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49"/>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8">
    <p:spTree>
      <p:nvGrpSpPr>
        <p:cNvPr id="1099" name="Shape 1099"/>
        <p:cNvGrpSpPr/>
        <p:nvPr/>
      </p:nvGrpSpPr>
      <p:grpSpPr>
        <a:xfrm>
          <a:off x="0" y="0"/>
          <a:ext cx="0" cy="0"/>
          <a:chOff x="0" y="0"/>
          <a:chExt cx="0" cy="0"/>
        </a:xfrm>
      </p:grpSpPr>
      <p:sp>
        <p:nvSpPr>
          <p:cNvPr id="1100" name="Google Shape;1100;p50"/>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101" name="Google Shape;1101;p50"/>
          <p:cNvSpPr txBox="1"/>
          <p:nvPr>
            <p:ph idx="1" type="subTitle"/>
          </p:nvPr>
        </p:nvSpPr>
        <p:spPr>
          <a:xfrm>
            <a:off x="713271" y="1804500"/>
            <a:ext cx="40350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2" name="Google Shape;1102;p50"/>
          <p:cNvSpPr txBox="1"/>
          <p:nvPr>
            <p:ph idx="2" type="subTitle"/>
          </p:nvPr>
        </p:nvSpPr>
        <p:spPr>
          <a:xfrm>
            <a:off x="713225" y="2100975"/>
            <a:ext cx="40350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3" name="Google Shape;1103;p50"/>
          <p:cNvSpPr txBox="1"/>
          <p:nvPr>
            <p:ph idx="3" type="subTitle"/>
          </p:nvPr>
        </p:nvSpPr>
        <p:spPr>
          <a:xfrm>
            <a:off x="713499" y="3248925"/>
            <a:ext cx="40350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04" name="Google Shape;1104;p50"/>
          <p:cNvSpPr txBox="1"/>
          <p:nvPr>
            <p:ph idx="4" type="subTitle"/>
          </p:nvPr>
        </p:nvSpPr>
        <p:spPr>
          <a:xfrm>
            <a:off x="713454" y="3545525"/>
            <a:ext cx="40350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105" name="Google Shape;1105;p50"/>
          <p:cNvGrpSpPr/>
          <p:nvPr/>
        </p:nvGrpSpPr>
        <p:grpSpPr>
          <a:xfrm>
            <a:off x="2646750" y="4416875"/>
            <a:ext cx="1375660" cy="309600"/>
            <a:chOff x="3196350" y="4340675"/>
            <a:chExt cx="1375660" cy="309600"/>
          </a:xfrm>
        </p:grpSpPr>
        <p:sp>
          <p:nvSpPr>
            <p:cNvPr id="1106" name="Google Shape;1106;p50"/>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50"/>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8" name="Google Shape;1108;p50"/>
          <p:cNvSpPr/>
          <p:nvPr/>
        </p:nvSpPr>
        <p:spPr>
          <a:xfrm>
            <a:off x="7261200" y="169326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3">
    <p:spTree>
      <p:nvGrpSpPr>
        <p:cNvPr id="1109" name="Shape 1109"/>
        <p:cNvGrpSpPr/>
        <p:nvPr/>
      </p:nvGrpSpPr>
      <p:grpSpPr>
        <a:xfrm>
          <a:off x="0" y="0"/>
          <a:ext cx="0" cy="0"/>
          <a:chOff x="0" y="0"/>
          <a:chExt cx="0" cy="0"/>
        </a:xfrm>
      </p:grpSpPr>
      <p:sp>
        <p:nvSpPr>
          <p:cNvPr id="1110" name="Google Shape;1110;p51"/>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111" name="Google Shape;1111;p51"/>
          <p:cNvSpPr txBox="1"/>
          <p:nvPr>
            <p:ph idx="1" type="subTitle"/>
          </p:nvPr>
        </p:nvSpPr>
        <p:spPr>
          <a:xfrm>
            <a:off x="1143679" y="2764125"/>
            <a:ext cx="2922000" cy="42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2" name="Google Shape;1112;p51"/>
          <p:cNvSpPr txBox="1"/>
          <p:nvPr>
            <p:ph idx="2" type="subTitle"/>
          </p:nvPr>
        </p:nvSpPr>
        <p:spPr>
          <a:xfrm>
            <a:off x="1143679" y="2109875"/>
            <a:ext cx="2922000" cy="777300"/>
          </a:xfrm>
          <a:prstGeom prst="rect">
            <a:avLst/>
          </a:prstGeom>
          <a:noFill/>
          <a:ln>
            <a:noFill/>
          </a:ln>
        </p:spPr>
        <p:txBody>
          <a:bodyPr anchorCtr="0" anchor="b" bIns="91425" lIns="91425" spcFirstLastPara="1" rIns="91425" wrap="square" tIns="91425">
            <a:noAutofit/>
          </a:bodyPr>
          <a:lstStyle>
            <a:lvl1pPr lvl="0" marR="179999"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3" name="Google Shape;1113;p51"/>
          <p:cNvSpPr txBox="1"/>
          <p:nvPr>
            <p:ph idx="3" type="subTitle"/>
          </p:nvPr>
        </p:nvSpPr>
        <p:spPr>
          <a:xfrm>
            <a:off x="5078604" y="2764125"/>
            <a:ext cx="2922000" cy="42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14" name="Google Shape;1114;p51"/>
          <p:cNvSpPr txBox="1"/>
          <p:nvPr>
            <p:ph idx="4" type="subTitle"/>
          </p:nvPr>
        </p:nvSpPr>
        <p:spPr>
          <a:xfrm>
            <a:off x="5078604" y="2109875"/>
            <a:ext cx="2922000" cy="777300"/>
          </a:xfrm>
          <a:prstGeom prst="rect">
            <a:avLst/>
          </a:prstGeom>
          <a:noFill/>
          <a:ln>
            <a:noFill/>
          </a:ln>
        </p:spPr>
        <p:txBody>
          <a:bodyPr anchorCtr="0" anchor="b" bIns="91425" lIns="91425" spcFirstLastPara="1" rIns="91425" wrap="square" tIns="91425">
            <a:noAutofit/>
          </a:bodyPr>
          <a:lstStyle>
            <a:lvl1pPr lvl="0" marR="179999"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115" name="Google Shape;1115;p51"/>
          <p:cNvGrpSpPr/>
          <p:nvPr/>
        </p:nvGrpSpPr>
        <p:grpSpPr>
          <a:xfrm>
            <a:off x="3082313" y="4334238"/>
            <a:ext cx="2979621" cy="548663"/>
            <a:chOff x="3082313" y="4334238"/>
            <a:chExt cx="2979621" cy="548663"/>
          </a:xfrm>
        </p:grpSpPr>
        <p:grpSp>
          <p:nvGrpSpPr>
            <p:cNvPr id="1116" name="Google Shape;1116;p51"/>
            <p:cNvGrpSpPr/>
            <p:nvPr/>
          </p:nvGrpSpPr>
          <p:grpSpPr>
            <a:xfrm>
              <a:off x="3082313" y="4334238"/>
              <a:ext cx="2979621" cy="548663"/>
              <a:chOff x="906650" y="4198975"/>
              <a:chExt cx="2979621" cy="548663"/>
            </a:xfrm>
          </p:grpSpPr>
          <p:sp>
            <p:nvSpPr>
              <p:cNvPr id="1117" name="Google Shape;1117;p51"/>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51"/>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51"/>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51"/>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51"/>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51"/>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51"/>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51"/>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51"/>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51"/>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51"/>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51"/>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51"/>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51"/>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51"/>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2" name="Google Shape;1132;p51"/>
            <p:cNvGrpSpPr/>
            <p:nvPr/>
          </p:nvGrpSpPr>
          <p:grpSpPr>
            <a:xfrm>
              <a:off x="3607269" y="4453775"/>
              <a:ext cx="1929725" cy="309603"/>
              <a:chOff x="6301044" y="518987"/>
              <a:chExt cx="1929725" cy="309603"/>
            </a:xfrm>
          </p:grpSpPr>
          <p:grpSp>
            <p:nvGrpSpPr>
              <p:cNvPr id="1133" name="Google Shape;1133;p51"/>
              <p:cNvGrpSpPr/>
              <p:nvPr/>
            </p:nvGrpSpPr>
            <p:grpSpPr>
              <a:xfrm>
                <a:off x="6301044" y="518987"/>
                <a:ext cx="309603" cy="309603"/>
                <a:chOff x="3574049" y="4101899"/>
                <a:chExt cx="494100" cy="494100"/>
              </a:xfrm>
            </p:grpSpPr>
            <p:sp>
              <p:nvSpPr>
                <p:cNvPr id="1134" name="Google Shape;1134;p5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5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36" name="Google Shape;1136;p51"/>
                <p:cNvGrpSpPr/>
                <p:nvPr/>
              </p:nvGrpSpPr>
              <p:grpSpPr>
                <a:xfrm>
                  <a:off x="3729525" y="4283651"/>
                  <a:ext cx="183150" cy="48000"/>
                  <a:chOff x="3719825" y="4207451"/>
                  <a:chExt cx="183150" cy="48000"/>
                </a:xfrm>
              </p:grpSpPr>
              <p:sp>
                <p:nvSpPr>
                  <p:cNvPr id="1137" name="Google Shape;1137;p5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5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39" name="Google Shape;1139;p51"/>
              <p:cNvGrpSpPr/>
              <p:nvPr/>
            </p:nvGrpSpPr>
            <p:grpSpPr>
              <a:xfrm>
                <a:off x="6845286" y="518987"/>
                <a:ext cx="309603" cy="309603"/>
                <a:chOff x="3574049" y="4101899"/>
                <a:chExt cx="494100" cy="494100"/>
              </a:xfrm>
            </p:grpSpPr>
            <p:sp>
              <p:nvSpPr>
                <p:cNvPr id="1140" name="Google Shape;1140;p5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5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2" name="Google Shape;1142;p51"/>
                <p:cNvGrpSpPr/>
                <p:nvPr/>
              </p:nvGrpSpPr>
              <p:grpSpPr>
                <a:xfrm>
                  <a:off x="3729525" y="4283651"/>
                  <a:ext cx="183150" cy="48000"/>
                  <a:chOff x="3719825" y="4207451"/>
                  <a:chExt cx="183150" cy="48000"/>
                </a:xfrm>
              </p:grpSpPr>
              <p:sp>
                <p:nvSpPr>
                  <p:cNvPr id="1143" name="Google Shape;1143;p5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5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45" name="Google Shape;1145;p51"/>
              <p:cNvGrpSpPr/>
              <p:nvPr/>
            </p:nvGrpSpPr>
            <p:grpSpPr>
              <a:xfrm>
                <a:off x="7383221" y="518987"/>
                <a:ext cx="309603" cy="309603"/>
                <a:chOff x="3574049" y="4101899"/>
                <a:chExt cx="494100" cy="494100"/>
              </a:xfrm>
            </p:grpSpPr>
            <p:sp>
              <p:nvSpPr>
                <p:cNvPr id="1146" name="Google Shape;1146;p5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5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8" name="Google Shape;1148;p51"/>
                <p:cNvGrpSpPr/>
                <p:nvPr/>
              </p:nvGrpSpPr>
              <p:grpSpPr>
                <a:xfrm>
                  <a:off x="3729525" y="4283651"/>
                  <a:ext cx="183150" cy="48000"/>
                  <a:chOff x="3719825" y="4207451"/>
                  <a:chExt cx="183150" cy="48000"/>
                </a:xfrm>
              </p:grpSpPr>
              <p:sp>
                <p:nvSpPr>
                  <p:cNvPr id="1149" name="Google Shape;1149;p5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5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151" name="Google Shape;1151;p51"/>
              <p:cNvGrpSpPr/>
              <p:nvPr/>
            </p:nvGrpSpPr>
            <p:grpSpPr>
              <a:xfrm>
                <a:off x="7921166" y="518987"/>
                <a:ext cx="309603" cy="309603"/>
                <a:chOff x="3574049" y="4101899"/>
                <a:chExt cx="494100" cy="494100"/>
              </a:xfrm>
            </p:grpSpPr>
            <p:sp>
              <p:nvSpPr>
                <p:cNvPr id="1152" name="Google Shape;1152;p5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5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4" name="Google Shape;1154;p51"/>
                <p:cNvGrpSpPr/>
                <p:nvPr/>
              </p:nvGrpSpPr>
              <p:grpSpPr>
                <a:xfrm>
                  <a:off x="3729525" y="4283651"/>
                  <a:ext cx="183150" cy="48000"/>
                  <a:chOff x="3719825" y="4207451"/>
                  <a:chExt cx="183150" cy="48000"/>
                </a:xfrm>
              </p:grpSpPr>
              <p:sp>
                <p:nvSpPr>
                  <p:cNvPr id="1155" name="Google Shape;1155;p5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5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1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1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15"/>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15"/>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1157" name="Shape 1157"/>
        <p:cNvGrpSpPr/>
        <p:nvPr/>
      </p:nvGrpSpPr>
      <p:grpSpPr>
        <a:xfrm>
          <a:off x="0" y="0"/>
          <a:ext cx="0" cy="0"/>
          <a:chOff x="0" y="0"/>
          <a:chExt cx="0" cy="0"/>
        </a:xfrm>
      </p:grpSpPr>
      <p:sp>
        <p:nvSpPr>
          <p:cNvPr id="1158" name="Google Shape;1158;p52"/>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159" name="Google Shape;1159;p52"/>
          <p:cNvSpPr txBox="1"/>
          <p:nvPr>
            <p:ph idx="1" type="subTitle"/>
          </p:nvPr>
        </p:nvSpPr>
        <p:spPr>
          <a:xfrm>
            <a:off x="4689668" y="2345675"/>
            <a:ext cx="3741300" cy="429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0" name="Google Shape;1160;p52"/>
          <p:cNvSpPr txBox="1"/>
          <p:nvPr>
            <p:ph idx="2" type="subTitle"/>
          </p:nvPr>
        </p:nvSpPr>
        <p:spPr>
          <a:xfrm>
            <a:off x="4689626" y="2642150"/>
            <a:ext cx="3741300" cy="61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1" name="Google Shape;1161;p52"/>
          <p:cNvSpPr txBox="1"/>
          <p:nvPr>
            <p:ph idx="3" type="subTitle"/>
          </p:nvPr>
        </p:nvSpPr>
        <p:spPr>
          <a:xfrm>
            <a:off x="4689689" y="1372275"/>
            <a:ext cx="3741300" cy="429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2" name="Google Shape;1162;p52"/>
          <p:cNvSpPr txBox="1"/>
          <p:nvPr>
            <p:ph idx="4" type="subTitle"/>
          </p:nvPr>
        </p:nvSpPr>
        <p:spPr>
          <a:xfrm>
            <a:off x="4689647" y="1668750"/>
            <a:ext cx="3741300" cy="61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3" name="Google Shape;1163;p52"/>
          <p:cNvSpPr txBox="1"/>
          <p:nvPr>
            <p:ph idx="5" type="subTitle"/>
          </p:nvPr>
        </p:nvSpPr>
        <p:spPr>
          <a:xfrm>
            <a:off x="4689732" y="3319075"/>
            <a:ext cx="3741300" cy="429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4" name="Google Shape;1164;p52"/>
          <p:cNvSpPr txBox="1"/>
          <p:nvPr>
            <p:ph idx="6" type="subTitle"/>
          </p:nvPr>
        </p:nvSpPr>
        <p:spPr>
          <a:xfrm>
            <a:off x="4689689" y="3615550"/>
            <a:ext cx="3741300" cy="61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65" name="Google Shape;1165;p52"/>
          <p:cNvSpPr/>
          <p:nvPr/>
        </p:nvSpPr>
        <p:spPr>
          <a:xfrm>
            <a:off x="-382325" y="1668738"/>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6" name="Google Shape;1166;p52"/>
          <p:cNvGrpSpPr/>
          <p:nvPr/>
        </p:nvGrpSpPr>
        <p:grpSpPr>
          <a:xfrm>
            <a:off x="4765916" y="4334238"/>
            <a:ext cx="814847" cy="548662"/>
            <a:chOff x="4765916" y="4334238"/>
            <a:chExt cx="814847" cy="548662"/>
          </a:xfrm>
        </p:grpSpPr>
        <p:grpSp>
          <p:nvGrpSpPr>
            <p:cNvPr id="1167" name="Google Shape;1167;p52"/>
            <p:cNvGrpSpPr/>
            <p:nvPr/>
          </p:nvGrpSpPr>
          <p:grpSpPr>
            <a:xfrm>
              <a:off x="4765916" y="4334238"/>
              <a:ext cx="814847" cy="548662"/>
              <a:chOff x="-733134" y="4466063"/>
              <a:chExt cx="814847" cy="548662"/>
            </a:xfrm>
          </p:grpSpPr>
          <p:sp>
            <p:nvSpPr>
              <p:cNvPr id="1168" name="Google Shape;1168;p52"/>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52"/>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52"/>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52"/>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52"/>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52"/>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52"/>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5" name="Google Shape;1175;p52"/>
            <p:cNvGrpSpPr/>
            <p:nvPr/>
          </p:nvGrpSpPr>
          <p:grpSpPr>
            <a:xfrm>
              <a:off x="5038719" y="4453775"/>
              <a:ext cx="309603" cy="309603"/>
              <a:chOff x="3574049" y="4101899"/>
              <a:chExt cx="494100" cy="494100"/>
            </a:xfrm>
          </p:grpSpPr>
          <p:sp>
            <p:nvSpPr>
              <p:cNvPr id="1176" name="Google Shape;1176;p5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5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78" name="Google Shape;1178;p52"/>
              <p:cNvGrpSpPr/>
              <p:nvPr/>
            </p:nvGrpSpPr>
            <p:grpSpPr>
              <a:xfrm>
                <a:off x="3729525" y="4283651"/>
                <a:ext cx="183150" cy="48000"/>
                <a:chOff x="3719825" y="4207451"/>
                <a:chExt cx="183150" cy="48000"/>
              </a:xfrm>
            </p:grpSpPr>
            <p:sp>
              <p:nvSpPr>
                <p:cNvPr id="1179" name="Google Shape;1179;p5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5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1181" name="Shape 1181"/>
        <p:cNvGrpSpPr/>
        <p:nvPr/>
      </p:nvGrpSpPr>
      <p:grpSpPr>
        <a:xfrm>
          <a:off x="0" y="0"/>
          <a:ext cx="0" cy="0"/>
          <a:chOff x="0" y="0"/>
          <a:chExt cx="0" cy="0"/>
        </a:xfrm>
      </p:grpSpPr>
      <p:sp>
        <p:nvSpPr>
          <p:cNvPr id="1182" name="Google Shape;1182;p53"/>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183" name="Google Shape;1183;p53"/>
          <p:cNvSpPr txBox="1"/>
          <p:nvPr>
            <p:ph idx="1" type="subTitle"/>
          </p:nvPr>
        </p:nvSpPr>
        <p:spPr>
          <a:xfrm>
            <a:off x="2085463" y="1637725"/>
            <a:ext cx="22062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4" name="Google Shape;1184;p53"/>
          <p:cNvSpPr txBox="1"/>
          <p:nvPr>
            <p:ph idx="2" type="subTitle"/>
          </p:nvPr>
        </p:nvSpPr>
        <p:spPr>
          <a:xfrm>
            <a:off x="2085438" y="193420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5" name="Google Shape;1185;p53"/>
          <p:cNvSpPr txBox="1"/>
          <p:nvPr>
            <p:ph idx="3" type="subTitle"/>
          </p:nvPr>
        </p:nvSpPr>
        <p:spPr>
          <a:xfrm>
            <a:off x="5791838" y="1637725"/>
            <a:ext cx="22062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6" name="Google Shape;1186;p53"/>
          <p:cNvSpPr txBox="1"/>
          <p:nvPr>
            <p:ph idx="4" type="subTitle"/>
          </p:nvPr>
        </p:nvSpPr>
        <p:spPr>
          <a:xfrm>
            <a:off x="5791813" y="193420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7" name="Google Shape;1187;p53"/>
          <p:cNvSpPr txBox="1"/>
          <p:nvPr>
            <p:ph idx="5" type="subTitle"/>
          </p:nvPr>
        </p:nvSpPr>
        <p:spPr>
          <a:xfrm>
            <a:off x="2085588" y="3005950"/>
            <a:ext cx="22062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8" name="Google Shape;1188;p53"/>
          <p:cNvSpPr txBox="1"/>
          <p:nvPr>
            <p:ph idx="6" type="subTitle"/>
          </p:nvPr>
        </p:nvSpPr>
        <p:spPr>
          <a:xfrm>
            <a:off x="2085563" y="330255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89" name="Google Shape;1189;p53"/>
          <p:cNvSpPr txBox="1"/>
          <p:nvPr>
            <p:ph idx="7" type="subTitle"/>
          </p:nvPr>
        </p:nvSpPr>
        <p:spPr>
          <a:xfrm>
            <a:off x="5791963" y="3005950"/>
            <a:ext cx="22062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90" name="Google Shape;1190;p53"/>
          <p:cNvSpPr txBox="1"/>
          <p:nvPr>
            <p:ph idx="8" type="subTitle"/>
          </p:nvPr>
        </p:nvSpPr>
        <p:spPr>
          <a:xfrm>
            <a:off x="5791938" y="330255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191" name="Google Shape;1191;p53"/>
          <p:cNvGrpSpPr/>
          <p:nvPr/>
        </p:nvGrpSpPr>
        <p:grpSpPr>
          <a:xfrm>
            <a:off x="1145838" y="4334238"/>
            <a:ext cx="2979621" cy="548663"/>
            <a:chOff x="1145838" y="4334238"/>
            <a:chExt cx="2979621" cy="548663"/>
          </a:xfrm>
        </p:grpSpPr>
        <p:grpSp>
          <p:nvGrpSpPr>
            <p:cNvPr id="1192" name="Google Shape;1192;p53"/>
            <p:cNvGrpSpPr/>
            <p:nvPr/>
          </p:nvGrpSpPr>
          <p:grpSpPr>
            <a:xfrm>
              <a:off x="1145838" y="4334238"/>
              <a:ext cx="2979621" cy="548663"/>
              <a:chOff x="906650" y="4198975"/>
              <a:chExt cx="2979621" cy="548663"/>
            </a:xfrm>
          </p:grpSpPr>
          <p:sp>
            <p:nvSpPr>
              <p:cNvPr id="1193" name="Google Shape;1193;p53"/>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53"/>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53"/>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53"/>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53"/>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53"/>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53"/>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53"/>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53"/>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53"/>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53"/>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53"/>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53"/>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6" name="Google Shape;1206;p53"/>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7" name="Google Shape;1207;p53"/>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8" name="Google Shape;1208;p53"/>
            <p:cNvGrpSpPr/>
            <p:nvPr/>
          </p:nvGrpSpPr>
          <p:grpSpPr>
            <a:xfrm>
              <a:off x="1670794" y="4453775"/>
              <a:ext cx="1929725" cy="309603"/>
              <a:chOff x="6301044" y="518987"/>
              <a:chExt cx="1929725" cy="309603"/>
            </a:xfrm>
          </p:grpSpPr>
          <p:grpSp>
            <p:nvGrpSpPr>
              <p:cNvPr id="1209" name="Google Shape;1209;p53"/>
              <p:cNvGrpSpPr/>
              <p:nvPr/>
            </p:nvGrpSpPr>
            <p:grpSpPr>
              <a:xfrm>
                <a:off x="6301044" y="518987"/>
                <a:ext cx="309603" cy="309603"/>
                <a:chOff x="3574049" y="4101899"/>
                <a:chExt cx="494100" cy="494100"/>
              </a:xfrm>
            </p:grpSpPr>
            <p:sp>
              <p:nvSpPr>
                <p:cNvPr id="1210" name="Google Shape;1210;p5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5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2" name="Google Shape;1212;p53"/>
                <p:cNvGrpSpPr/>
                <p:nvPr/>
              </p:nvGrpSpPr>
              <p:grpSpPr>
                <a:xfrm>
                  <a:off x="3729525" y="4283651"/>
                  <a:ext cx="183150" cy="48000"/>
                  <a:chOff x="3719825" y="4207451"/>
                  <a:chExt cx="183150" cy="48000"/>
                </a:xfrm>
              </p:grpSpPr>
              <p:sp>
                <p:nvSpPr>
                  <p:cNvPr id="1213" name="Google Shape;1213;p5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5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15" name="Google Shape;1215;p53"/>
              <p:cNvGrpSpPr/>
              <p:nvPr/>
            </p:nvGrpSpPr>
            <p:grpSpPr>
              <a:xfrm>
                <a:off x="6845286" y="518987"/>
                <a:ext cx="309603" cy="309603"/>
                <a:chOff x="3574049" y="4101899"/>
                <a:chExt cx="494100" cy="494100"/>
              </a:xfrm>
            </p:grpSpPr>
            <p:sp>
              <p:nvSpPr>
                <p:cNvPr id="1216" name="Google Shape;1216;p5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5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18" name="Google Shape;1218;p53"/>
                <p:cNvGrpSpPr/>
                <p:nvPr/>
              </p:nvGrpSpPr>
              <p:grpSpPr>
                <a:xfrm>
                  <a:off x="3729525" y="4283651"/>
                  <a:ext cx="183150" cy="48000"/>
                  <a:chOff x="3719825" y="4207451"/>
                  <a:chExt cx="183150" cy="48000"/>
                </a:xfrm>
              </p:grpSpPr>
              <p:sp>
                <p:nvSpPr>
                  <p:cNvPr id="1219" name="Google Shape;1219;p5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5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21" name="Google Shape;1221;p53"/>
              <p:cNvGrpSpPr/>
              <p:nvPr/>
            </p:nvGrpSpPr>
            <p:grpSpPr>
              <a:xfrm>
                <a:off x="7383221" y="518987"/>
                <a:ext cx="309603" cy="309603"/>
                <a:chOff x="3574049" y="4101899"/>
                <a:chExt cx="494100" cy="494100"/>
              </a:xfrm>
            </p:grpSpPr>
            <p:sp>
              <p:nvSpPr>
                <p:cNvPr id="1222" name="Google Shape;1222;p5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5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24" name="Google Shape;1224;p53"/>
                <p:cNvGrpSpPr/>
                <p:nvPr/>
              </p:nvGrpSpPr>
              <p:grpSpPr>
                <a:xfrm>
                  <a:off x="3729525" y="4283651"/>
                  <a:ext cx="183150" cy="48000"/>
                  <a:chOff x="3719825" y="4207451"/>
                  <a:chExt cx="183150" cy="48000"/>
                </a:xfrm>
              </p:grpSpPr>
              <p:sp>
                <p:nvSpPr>
                  <p:cNvPr id="1225" name="Google Shape;1225;p5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5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27" name="Google Shape;1227;p53"/>
              <p:cNvGrpSpPr/>
              <p:nvPr/>
            </p:nvGrpSpPr>
            <p:grpSpPr>
              <a:xfrm>
                <a:off x="7921166" y="518987"/>
                <a:ext cx="309603" cy="309603"/>
                <a:chOff x="3574049" y="4101899"/>
                <a:chExt cx="494100" cy="494100"/>
              </a:xfrm>
            </p:grpSpPr>
            <p:sp>
              <p:nvSpPr>
                <p:cNvPr id="1228" name="Google Shape;1228;p5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5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0" name="Google Shape;1230;p53"/>
                <p:cNvGrpSpPr/>
                <p:nvPr/>
              </p:nvGrpSpPr>
              <p:grpSpPr>
                <a:xfrm>
                  <a:off x="3729525" y="4283651"/>
                  <a:ext cx="183150" cy="48000"/>
                  <a:chOff x="3719825" y="4207451"/>
                  <a:chExt cx="183150" cy="48000"/>
                </a:xfrm>
              </p:grpSpPr>
              <p:sp>
                <p:nvSpPr>
                  <p:cNvPr id="1231" name="Google Shape;1231;p5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5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4">
    <p:spTree>
      <p:nvGrpSpPr>
        <p:cNvPr id="1233" name="Shape 1233"/>
        <p:cNvGrpSpPr/>
        <p:nvPr/>
      </p:nvGrpSpPr>
      <p:grpSpPr>
        <a:xfrm>
          <a:off x="0" y="0"/>
          <a:ext cx="0" cy="0"/>
          <a:chOff x="0" y="0"/>
          <a:chExt cx="0" cy="0"/>
        </a:xfrm>
      </p:grpSpPr>
      <p:sp>
        <p:nvSpPr>
          <p:cNvPr id="1234" name="Google Shape;1234;p54"/>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235" name="Google Shape;1235;p54"/>
          <p:cNvSpPr txBox="1"/>
          <p:nvPr>
            <p:ph idx="1" type="subTitle"/>
          </p:nvPr>
        </p:nvSpPr>
        <p:spPr>
          <a:xfrm>
            <a:off x="1024088" y="15846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6" name="Google Shape;1236;p54"/>
          <p:cNvSpPr txBox="1"/>
          <p:nvPr>
            <p:ph idx="2" type="subTitle"/>
          </p:nvPr>
        </p:nvSpPr>
        <p:spPr>
          <a:xfrm>
            <a:off x="1024063" y="18812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7" name="Google Shape;1237;p54"/>
          <p:cNvSpPr txBox="1"/>
          <p:nvPr>
            <p:ph idx="3" type="subTitle"/>
          </p:nvPr>
        </p:nvSpPr>
        <p:spPr>
          <a:xfrm>
            <a:off x="3468888" y="15846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8" name="Google Shape;1238;p54"/>
          <p:cNvSpPr txBox="1"/>
          <p:nvPr>
            <p:ph idx="4" type="subTitle"/>
          </p:nvPr>
        </p:nvSpPr>
        <p:spPr>
          <a:xfrm>
            <a:off x="3468863" y="18812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39" name="Google Shape;1239;p54"/>
          <p:cNvSpPr txBox="1"/>
          <p:nvPr>
            <p:ph idx="5" type="subTitle"/>
          </p:nvPr>
        </p:nvSpPr>
        <p:spPr>
          <a:xfrm>
            <a:off x="5913713" y="15846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0" name="Google Shape;1240;p54"/>
          <p:cNvSpPr txBox="1"/>
          <p:nvPr>
            <p:ph idx="6" type="subTitle"/>
          </p:nvPr>
        </p:nvSpPr>
        <p:spPr>
          <a:xfrm>
            <a:off x="5913688" y="18812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1" name="Google Shape;1241;p54"/>
          <p:cNvSpPr txBox="1"/>
          <p:nvPr>
            <p:ph idx="7" type="subTitle"/>
          </p:nvPr>
        </p:nvSpPr>
        <p:spPr>
          <a:xfrm>
            <a:off x="1024213" y="29121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2" name="Google Shape;1242;p54"/>
          <p:cNvSpPr txBox="1"/>
          <p:nvPr>
            <p:ph idx="8" type="subTitle"/>
          </p:nvPr>
        </p:nvSpPr>
        <p:spPr>
          <a:xfrm>
            <a:off x="1024188" y="32087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3" name="Google Shape;1243;p54"/>
          <p:cNvSpPr txBox="1"/>
          <p:nvPr>
            <p:ph idx="9" type="subTitle"/>
          </p:nvPr>
        </p:nvSpPr>
        <p:spPr>
          <a:xfrm>
            <a:off x="3469013" y="29121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4" name="Google Shape;1244;p54"/>
          <p:cNvSpPr txBox="1"/>
          <p:nvPr>
            <p:ph idx="13" type="subTitle"/>
          </p:nvPr>
        </p:nvSpPr>
        <p:spPr>
          <a:xfrm>
            <a:off x="3468988" y="32087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5" name="Google Shape;1245;p54"/>
          <p:cNvSpPr txBox="1"/>
          <p:nvPr>
            <p:ph idx="14" type="subTitle"/>
          </p:nvPr>
        </p:nvSpPr>
        <p:spPr>
          <a:xfrm>
            <a:off x="5913838" y="29121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246" name="Google Shape;1246;p54"/>
          <p:cNvSpPr txBox="1"/>
          <p:nvPr>
            <p:ph idx="15" type="subTitle"/>
          </p:nvPr>
        </p:nvSpPr>
        <p:spPr>
          <a:xfrm>
            <a:off x="5913813" y="32087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247" name="Google Shape;1247;p54"/>
          <p:cNvGrpSpPr/>
          <p:nvPr/>
        </p:nvGrpSpPr>
        <p:grpSpPr>
          <a:xfrm>
            <a:off x="2873691" y="4334238"/>
            <a:ext cx="1358466" cy="548662"/>
            <a:chOff x="2873691" y="4334238"/>
            <a:chExt cx="1358466" cy="548662"/>
          </a:xfrm>
        </p:grpSpPr>
        <p:grpSp>
          <p:nvGrpSpPr>
            <p:cNvPr id="1248" name="Google Shape;1248;p54"/>
            <p:cNvGrpSpPr/>
            <p:nvPr/>
          </p:nvGrpSpPr>
          <p:grpSpPr>
            <a:xfrm>
              <a:off x="2873691" y="4334238"/>
              <a:ext cx="1358466" cy="548662"/>
              <a:chOff x="408416" y="384763"/>
              <a:chExt cx="1358466" cy="548662"/>
            </a:xfrm>
          </p:grpSpPr>
          <p:grpSp>
            <p:nvGrpSpPr>
              <p:cNvPr id="1249" name="Google Shape;1249;p54"/>
              <p:cNvGrpSpPr/>
              <p:nvPr/>
            </p:nvGrpSpPr>
            <p:grpSpPr>
              <a:xfrm>
                <a:off x="408416" y="384763"/>
                <a:ext cx="1358466" cy="548662"/>
                <a:chOff x="-1063759" y="384763"/>
                <a:chExt cx="1358466" cy="548662"/>
              </a:xfrm>
            </p:grpSpPr>
            <p:grpSp>
              <p:nvGrpSpPr>
                <p:cNvPr id="1250" name="Google Shape;1250;p54"/>
                <p:cNvGrpSpPr/>
                <p:nvPr/>
              </p:nvGrpSpPr>
              <p:grpSpPr>
                <a:xfrm>
                  <a:off x="-1063759" y="384763"/>
                  <a:ext cx="814847" cy="548662"/>
                  <a:chOff x="-733134" y="4466063"/>
                  <a:chExt cx="814847" cy="548662"/>
                </a:xfrm>
              </p:grpSpPr>
              <p:sp>
                <p:nvSpPr>
                  <p:cNvPr id="1251" name="Google Shape;1251;p54"/>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54"/>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54"/>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54"/>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54"/>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54"/>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54"/>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8" name="Google Shape;1258;p54"/>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54"/>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54"/>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54"/>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54"/>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63" name="Google Shape;1263;p54"/>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4" name="Google Shape;1264;p54"/>
            <p:cNvGrpSpPr/>
            <p:nvPr/>
          </p:nvGrpSpPr>
          <p:grpSpPr>
            <a:xfrm>
              <a:off x="3146494" y="4453775"/>
              <a:ext cx="309603" cy="309603"/>
              <a:chOff x="3574049" y="4101899"/>
              <a:chExt cx="494100" cy="494100"/>
            </a:xfrm>
          </p:grpSpPr>
          <p:sp>
            <p:nvSpPr>
              <p:cNvPr id="1265" name="Google Shape;1265;p5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5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7" name="Google Shape;1267;p54"/>
              <p:cNvGrpSpPr/>
              <p:nvPr/>
            </p:nvGrpSpPr>
            <p:grpSpPr>
              <a:xfrm>
                <a:off x="3729525" y="4283651"/>
                <a:ext cx="183150" cy="48000"/>
                <a:chOff x="3719825" y="4207451"/>
                <a:chExt cx="183150" cy="48000"/>
              </a:xfrm>
            </p:grpSpPr>
            <p:sp>
              <p:nvSpPr>
                <p:cNvPr id="1268" name="Google Shape;1268;p5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5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270" name="Google Shape;1270;p54"/>
            <p:cNvGrpSpPr/>
            <p:nvPr/>
          </p:nvGrpSpPr>
          <p:grpSpPr>
            <a:xfrm>
              <a:off x="3688544" y="4453775"/>
              <a:ext cx="309603" cy="309603"/>
              <a:chOff x="3574049" y="4101899"/>
              <a:chExt cx="494100" cy="494100"/>
            </a:xfrm>
          </p:grpSpPr>
          <p:sp>
            <p:nvSpPr>
              <p:cNvPr id="1271" name="Google Shape;1271;p5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5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3" name="Google Shape;1273;p54"/>
              <p:cNvGrpSpPr/>
              <p:nvPr/>
            </p:nvGrpSpPr>
            <p:grpSpPr>
              <a:xfrm>
                <a:off x="3729525" y="4283651"/>
                <a:ext cx="183150" cy="48000"/>
                <a:chOff x="3719825" y="4207451"/>
                <a:chExt cx="183150" cy="48000"/>
              </a:xfrm>
            </p:grpSpPr>
            <p:sp>
              <p:nvSpPr>
                <p:cNvPr id="1274" name="Google Shape;1274;p5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5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spTree>
      <p:nvGrpSpPr>
        <p:cNvPr id="1276" name="Shape 1276"/>
        <p:cNvGrpSpPr/>
        <p:nvPr/>
      </p:nvGrpSpPr>
      <p:grpSpPr>
        <a:xfrm>
          <a:off x="0" y="0"/>
          <a:ext cx="0" cy="0"/>
          <a:chOff x="0" y="0"/>
          <a:chExt cx="0" cy="0"/>
        </a:xfrm>
      </p:grpSpPr>
      <p:sp>
        <p:nvSpPr>
          <p:cNvPr id="1277" name="Google Shape;1277;p55"/>
          <p:cNvSpPr txBox="1"/>
          <p:nvPr>
            <p:ph type="title"/>
          </p:nvPr>
        </p:nvSpPr>
        <p:spPr>
          <a:xfrm>
            <a:off x="713225" y="901900"/>
            <a:ext cx="3548400" cy="99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800"/>
              <a:buNone/>
              <a:defRPr sz="69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278" name="Google Shape;1278;p55"/>
          <p:cNvSpPr txBox="1"/>
          <p:nvPr>
            <p:ph idx="1" type="subTitle"/>
          </p:nvPr>
        </p:nvSpPr>
        <p:spPr>
          <a:xfrm>
            <a:off x="713225" y="1670700"/>
            <a:ext cx="2749500" cy="99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279" name="Google Shape;1279;p55"/>
          <p:cNvGrpSpPr/>
          <p:nvPr/>
        </p:nvGrpSpPr>
        <p:grpSpPr>
          <a:xfrm>
            <a:off x="2274225" y="4416875"/>
            <a:ext cx="1375660" cy="309600"/>
            <a:chOff x="3196350" y="4340675"/>
            <a:chExt cx="1375660" cy="309600"/>
          </a:xfrm>
        </p:grpSpPr>
        <p:sp>
          <p:nvSpPr>
            <p:cNvPr id="1280" name="Google Shape;1280;p55"/>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55"/>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2" name="Google Shape;1282;p55"/>
          <p:cNvSpPr txBox="1"/>
          <p:nvPr/>
        </p:nvSpPr>
        <p:spPr>
          <a:xfrm>
            <a:off x="713225" y="3294475"/>
            <a:ext cx="3364800" cy="72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Exo"/>
                <a:ea typeface="Exo"/>
                <a:cs typeface="Exo"/>
                <a:sym typeface="Exo"/>
              </a:rPr>
              <a:t>CREDITS:</a:t>
            </a:r>
            <a:r>
              <a:rPr b="0" i="0" lang="en-GB" sz="1100" u="none" cap="none" strike="noStrike">
                <a:solidFill>
                  <a:schemeClr val="dk1"/>
                </a:solidFill>
                <a:latin typeface="Exo"/>
                <a:ea typeface="Exo"/>
                <a:cs typeface="Exo"/>
                <a:sym typeface="Exo"/>
              </a:rPr>
              <a:t> This presentation template was created by </a:t>
            </a:r>
            <a:r>
              <a:rPr b="1" i="0" lang="en-GB" sz="1100" u="none" cap="none" strike="noStrike">
                <a:solidFill>
                  <a:schemeClr val="hlink"/>
                </a:solidFill>
                <a:uFill>
                  <a:noFill/>
                </a:uFill>
                <a:latin typeface="Exo"/>
                <a:ea typeface="Exo"/>
                <a:cs typeface="Exo"/>
                <a:sym typeface="Exo"/>
                <a:hlinkClick r:id="rId2"/>
              </a:rPr>
              <a:t>Slidesgo</a:t>
            </a:r>
            <a:r>
              <a:rPr b="0" i="0" lang="en-GB" sz="1100" u="none" cap="none" strike="noStrike">
                <a:solidFill>
                  <a:schemeClr val="dk1"/>
                </a:solidFill>
                <a:latin typeface="Exo"/>
                <a:ea typeface="Exo"/>
                <a:cs typeface="Exo"/>
                <a:sym typeface="Exo"/>
              </a:rPr>
              <a:t>, including icons by </a:t>
            </a:r>
            <a:r>
              <a:rPr b="1" i="0" lang="en-GB" sz="1100" u="none" cap="none" strike="noStrike">
                <a:solidFill>
                  <a:schemeClr val="dk1"/>
                </a:solidFill>
                <a:uFill>
                  <a:noFill/>
                </a:uFill>
                <a:latin typeface="Exo"/>
                <a:ea typeface="Exo"/>
                <a:cs typeface="Exo"/>
                <a:sym typeface="Exo"/>
                <a:hlinkClick r:id="rId3">
                  <a:extLst>
                    <a:ext uri="{A12FA001-AC4F-418D-AE19-62706E023703}">
                      <ahyp:hlinkClr val="tx"/>
                    </a:ext>
                  </a:extLst>
                </a:hlinkClick>
              </a:rPr>
              <a:t>Flaticon</a:t>
            </a:r>
            <a:r>
              <a:rPr b="0" i="0" lang="en-GB" sz="1100" u="none" cap="none" strike="noStrike">
                <a:solidFill>
                  <a:schemeClr val="dk1"/>
                </a:solidFill>
                <a:latin typeface="Exo"/>
                <a:ea typeface="Exo"/>
                <a:cs typeface="Exo"/>
                <a:sym typeface="Exo"/>
              </a:rPr>
              <a:t>, infographics &amp; images by </a:t>
            </a:r>
            <a:r>
              <a:rPr b="1" i="0" lang="en-GB" sz="1100" u="none" cap="none" strike="noStrike">
                <a:solidFill>
                  <a:schemeClr val="dk1"/>
                </a:solidFill>
                <a:uFill>
                  <a:noFill/>
                </a:uFill>
                <a:latin typeface="Exo"/>
                <a:ea typeface="Exo"/>
                <a:cs typeface="Exo"/>
                <a:sym typeface="Exo"/>
                <a:hlinkClick r:id="rId4">
                  <a:extLst>
                    <a:ext uri="{A12FA001-AC4F-418D-AE19-62706E023703}">
                      <ahyp:hlinkClr val="tx"/>
                    </a:ext>
                  </a:extLst>
                </a:hlinkClick>
              </a:rPr>
              <a:t>Freepik</a:t>
            </a:r>
            <a:r>
              <a:rPr b="0" i="0" lang="en-GB" sz="1100" u="none" cap="none" strike="noStrike">
                <a:solidFill>
                  <a:schemeClr val="dk1"/>
                </a:solidFill>
                <a:latin typeface="Exo"/>
                <a:ea typeface="Exo"/>
                <a:cs typeface="Exo"/>
                <a:sym typeface="Exo"/>
              </a:rPr>
              <a:t> </a:t>
            </a:r>
            <a:endParaRPr b="0" i="0" sz="1100" u="none" cap="none" strike="noStrike">
              <a:solidFill>
                <a:schemeClr val="dk1"/>
              </a:solidFill>
              <a:latin typeface="Exo"/>
              <a:ea typeface="Exo"/>
              <a:cs typeface="Exo"/>
              <a:sym typeface="Exo"/>
            </a:endParaRPr>
          </a:p>
        </p:txBody>
      </p:sp>
      <p:sp>
        <p:nvSpPr>
          <p:cNvPr id="1283" name="Google Shape;1283;p55"/>
          <p:cNvSpPr/>
          <p:nvPr/>
        </p:nvSpPr>
        <p:spPr>
          <a:xfrm>
            <a:off x="7261200" y="229521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4" name="Google Shape;1284;p55"/>
          <p:cNvGrpSpPr/>
          <p:nvPr/>
        </p:nvGrpSpPr>
        <p:grpSpPr>
          <a:xfrm>
            <a:off x="6049916" y="301738"/>
            <a:ext cx="1358466" cy="548662"/>
            <a:chOff x="6049916" y="301738"/>
            <a:chExt cx="1358466" cy="548662"/>
          </a:xfrm>
        </p:grpSpPr>
        <p:grpSp>
          <p:nvGrpSpPr>
            <p:cNvPr id="1285" name="Google Shape;1285;p55"/>
            <p:cNvGrpSpPr/>
            <p:nvPr/>
          </p:nvGrpSpPr>
          <p:grpSpPr>
            <a:xfrm>
              <a:off x="6049916" y="301738"/>
              <a:ext cx="1358466" cy="548662"/>
              <a:chOff x="408416" y="384763"/>
              <a:chExt cx="1358466" cy="548662"/>
            </a:xfrm>
          </p:grpSpPr>
          <p:grpSp>
            <p:nvGrpSpPr>
              <p:cNvPr id="1286" name="Google Shape;1286;p55"/>
              <p:cNvGrpSpPr/>
              <p:nvPr/>
            </p:nvGrpSpPr>
            <p:grpSpPr>
              <a:xfrm>
                <a:off x="408416" y="384763"/>
                <a:ext cx="1358466" cy="548662"/>
                <a:chOff x="-1063759" y="384763"/>
                <a:chExt cx="1358466" cy="548662"/>
              </a:xfrm>
            </p:grpSpPr>
            <p:grpSp>
              <p:nvGrpSpPr>
                <p:cNvPr id="1287" name="Google Shape;1287;p55"/>
                <p:cNvGrpSpPr/>
                <p:nvPr/>
              </p:nvGrpSpPr>
              <p:grpSpPr>
                <a:xfrm>
                  <a:off x="-1063759" y="384763"/>
                  <a:ext cx="814847" cy="548662"/>
                  <a:chOff x="-733134" y="4466063"/>
                  <a:chExt cx="814847" cy="548662"/>
                </a:xfrm>
              </p:grpSpPr>
              <p:sp>
                <p:nvSpPr>
                  <p:cNvPr id="1288" name="Google Shape;1288;p55"/>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55"/>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55"/>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55"/>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55"/>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55"/>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55"/>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95" name="Google Shape;1295;p55"/>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55"/>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55"/>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55"/>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55"/>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00" name="Google Shape;1300;p55"/>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1" name="Google Shape;1301;p55"/>
            <p:cNvGrpSpPr/>
            <p:nvPr/>
          </p:nvGrpSpPr>
          <p:grpSpPr>
            <a:xfrm>
              <a:off x="6322719" y="421275"/>
              <a:ext cx="851653" cy="309603"/>
              <a:chOff x="681219" y="421275"/>
              <a:chExt cx="851653" cy="309603"/>
            </a:xfrm>
          </p:grpSpPr>
          <p:grpSp>
            <p:nvGrpSpPr>
              <p:cNvPr id="1302" name="Google Shape;1302;p55"/>
              <p:cNvGrpSpPr/>
              <p:nvPr/>
            </p:nvGrpSpPr>
            <p:grpSpPr>
              <a:xfrm>
                <a:off x="681219" y="421275"/>
                <a:ext cx="309603" cy="309603"/>
                <a:chOff x="3574049" y="4101899"/>
                <a:chExt cx="494100" cy="494100"/>
              </a:xfrm>
            </p:grpSpPr>
            <p:sp>
              <p:nvSpPr>
                <p:cNvPr id="1303" name="Google Shape;1303;p5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5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05" name="Google Shape;1305;p55"/>
                <p:cNvGrpSpPr/>
                <p:nvPr/>
              </p:nvGrpSpPr>
              <p:grpSpPr>
                <a:xfrm>
                  <a:off x="3729525" y="4283651"/>
                  <a:ext cx="183150" cy="48000"/>
                  <a:chOff x="3719825" y="4207451"/>
                  <a:chExt cx="183150" cy="48000"/>
                </a:xfrm>
              </p:grpSpPr>
              <p:sp>
                <p:nvSpPr>
                  <p:cNvPr id="1306" name="Google Shape;1306;p5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5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08" name="Google Shape;1308;p55"/>
              <p:cNvGrpSpPr/>
              <p:nvPr/>
            </p:nvGrpSpPr>
            <p:grpSpPr>
              <a:xfrm>
                <a:off x="1223269" y="421275"/>
                <a:ext cx="309603" cy="309603"/>
                <a:chOff x="3574049" y="4101899"/>
                <a:chExt cx="494100" cy="494100"/>
              </a:xfrm>
            </p:grpSpPr>
            <p:sp>
              <p:nvSpPr>
                <p:cNvPr id="1309" name="Google Shape;1309;p5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5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11" name="Google Shape;1311;p55"/>
                <p:cNvGrpSpPr/>
                <p:nvPr/>
              </p:nvGrpSpPr>
              <p:grpSpPr>
                <a:xfrm>
                  <a:off x="3729525" y="4283651"/>
                  <a:ext cx="183150" cy="48000"/>
                  <a:chOff x="3719825" y="4207451"/>
                  <a:chExt cx="183150" cy="48000"/>
                </a:xfrm>
              </p:grpSpPr>
              <p:sp>
                <p:nvSpPr>
                  <p:cNvPr id="1312" name="Google Shape;1312;p5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5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9">
    <p:spTree>
      <p:nvGrpSpPr>
        <p:cNvPr id="1314" name="Shape 1314"/>
        <p:cNvGrpSpPr/>
        <p:nvPr/>
      </p:nvGrpSpPr>
      <p:grpSpPr>
        <a:xfrm>
          <a:off x="0" y="0"/>
          <a:ext cx="0" cy="0"/>
          <a:chOff x="0" y="0"/>
          <a:chExt cx="0" cy="0"/>
        </a:xfrm>
      </p:grpSpPr>
      <p:grpSp>
        <p:nvGrpSpPr>
          <p:cNvPr id="1315" name="Google Shape;1315;p56"/>
          <p:cNvGrpSpPr/>
          <p:nvPr/>
        </p:nvGrpSpPr>
        <p:grpSpPr>
          <a:xfrm>
            <a:off x="7774075" y="443575"/>
            <a:ext cx="945900" cy="309725"/>
            <a:chOff x="7774075" y="519775"/>
            <a:chExt cx="945900" cy="309725"/>
          </a:xfrm>
        </p:grpSpPr>
        <p:sp>
          <p:nvSpPr>
            <p:cNvPr id="1316" name="Google Shape;1316;p56"/>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56"/>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8" name="Google Shape;1318;p56"/>
          <p:cNvGrpSpPr/>
          <p:nvPr/>
        </p:nvGrpSpPr>
        <p:grpSpPr>
          <a:xfrm>
            <a:off x="712052" y="443638"/>
            <a:ext cx="1375660" cy="309600"/>
            <a:chOff x="3196350" y="4340675"/>
            <a:chExt cx="1375660" cy="309600"/>
          </a:xfrm>
        </p:grpSpPr>
        <p:sp>
          <p:nvSpPr>
            <p:cNvPr id="1319" name="Google Shape;1319;p56"/>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56"/>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1" name="Google Shape;1321;p56"/>
          <p:cNvGrpSpPr/>
          <p:nvPr/>
        </p:nvGrpSpPr>
        <p:grpSpPr>
          <a:xfrm>
            <a:off x="3082188" y="4334238"/>
            <a:ext cx="2979621" cy="548663"/>
            <a:chOff x="3082188" y="4334238"/>
            <a:chExt cx="2979621" cy="548663"/>
          </a:xfrm>
        </p:grpSpPr>
        <p:grpSp>
          <p:nvGrpSpPr>
            <p:cNvPr id="1322" name="Google Shape;1322;p56"/>
            <p:cNvGrpSpPr/>
            <p:nvPr/>
          </p:nvGrpSpPr>
          <p:grpSpPr>
            <a:xfrm>
              <a:off x="3082188" y="4334238"/>
              <a:ext cx="2979621" cy="548663"/>
              <a:chOff x="906650" y="4198975"/>
              <a:chExt cx="2979621" cy="548663"/>
            </a:xfrm>
          </p:grpSpPr>
          <p:sp>
            <p:nvSpPr>
              <p:cNvPr id="1323" name="Google Shape;1323;p56"/>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56"/>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56"/>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56"/>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56"/>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56"/>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56"/>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56"/>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56"/>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56"/>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56"/>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56"/>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56"/>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56"/>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56"/>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8" name="Google Shape;1338;p56"/>
            <p:cNvGrpSpPr/>
            <p:nvPr/>
          </p:nvGrpSpPr>
          <p:grpSpPr>
            <a:xfrm>
              <a:off x="3607144" y="4453775"/>
              <a:ext cx="1929725" cy="309603"/>
              <a:chOff x="6301044" y="518987"/>
              <a:chExt cx="1929725" cy="309603"/>
            </a:xfrm>
          </p:grpSpPr>
          <p:grpSp>
            <p:nvGrpSpPr>
              <p:cNvPr id="1339" name="Google Shape;1339;p56"/>
              <p:cNvGrpSpPr/>
              <p:nvPr/>
            </p:nvGrpSpPr>
            <p:grpSpPr>
              <a:xfrm>
                <a:off x="6301044" y="518987"/>
                <a:ext cx="309603" cy="309603"/>
                <a:chOff x="3574049" y="4101899"/>
                <a:chExt cx="494100" cy="494100"/>
              </a:xfrm>
            </p:grpSpPr>
            <p:sp>
              <p:nvSpPr>
                <p:cNvPr id="1340" name="Google Shape;1340;p5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5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2" name="Google Shape;1342;p56"/>
                <p:cNvGrpSpPr/>
                <p:nvPr/>
              </p:nvGrpSpPr>
              <p:grpSpPr>
                <a:xfrm>
                  <a:off x="3729525" y="4283651"/>
                  <a:ext cx="183150" cy="48000"/>
                  <a:chOff x="3719825" y="4207451"/>
                  <a:chExt cx="183150" cy="48000"/>
                </a:xfrm>
              </p:grpSpPr>
              <p:sp>
                <p:nvSpPr>
                  <p:cNvPr id="1343" name="Google Shape;1343;p5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5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45" name="Google Shape;1345;p56"/>
              <p:cNvGrpSpPr/>
              <p:nvPr/>
            </p:nvGrpSpPr>
            <p:grpSpPr>
              <a:xfrm>
                <a:off x="6845286" y="518987"/>
                <a:ext cx="309603" cy="309603"/>
                <a:chOff x="3574049" y="4101899"/>
                <a:chExt cx="494100" cy="494100"/>
              </a:xfrm>
            </p:grpSpPr>
            <p:sp>
              <p:nvSpPr>
                <p:cNvPr id="1346" name="Google Shape;1346;p5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5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8" name="Google Shape;1348;p56"/>
                <p:cNvGrpSpPr/>
                <p:nvPr/>
              </p:nvGrpSpPr>
              <p:grpSpPr>
                <a:xfrm>
                  <a:off x="3729525" y="4283651"/>
                  <a:ext cx="183150" cy="48000"/>
                  <a:chOff x="3719825" y="4207451"/>
                  <a:chExt cx="183150" cy="48000"/>
                </a:xfrm>
              </p:grpSpPr>
              <p:sp>
                <p:nvSpPr>
                  <p:cNvPr id="1349" name="Google Shape;1349;p5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5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51" name="Google Shape;1351;p56"/>
              <p:cNvGrpSpPr/>
              <p:nvPr/>
            </p:nvGrpSpPr>
            <p:grpSpPr>
              <a:xfrm>
                <a:off x="7383221" y="518987"/>
                <a:ext cx="309603" cy="309603"/>
                <a:chOff x="3574049" y="4101899"/>
                <a:chExt cx="494100" cy="494100"/>
              </a:xfrm>
            </p:grpSpPr>
            <p:sp>
              <p:nvSpPr>
                <p:cNvPr id="1352" name="Google Shape;1352;p5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5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54" name="Google Shape;1354;p56"/>
                <p:cNvGrpSpPr/>
                <p:nvPr/>
              </p:nvGrpSpPr>
              <p:grpSpPr>
                <a:xfrm>
                  <a:off x="3729525" y="4283651"/>
                  <a:ext cx="183150" cy="48000"/>
                  <a:chOff x="3719825" y="4207451"/>
                  <a:chExt cx="183150" cy="48000"/>
                </a:xfrm>
              </p:grpSpPr>
              <p:sp>
                <p:nvSpPr>
                  <p:cNvPr id="1355" name="Google Shape;1355;p5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5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57" name="Google Shape;1357;p56"/>
              <p:cNvGrpSpPr/>
              <p:nvPr/>
            </p:nvGrpSpPr>
            <p:grpSpPr>
              <a:xfrm>
                <a:off x="7921166" y="518987"/>
                <a:ext cx="309603" cy="309603"/>
                <a:chOff x="3574049" y="4101899"/>
                <a:chExt cx="494100" cy="494100"/>
              </a:xfrm>
            </p:grpSpPr>
            <p:sp>
              <p:nvSpPr>
                <p:cNvPr id="1358" name="Google Shape;1358;p5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5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60" name="Google Shape;1360;p56"/>
                <p:cNvGrpSpPr/>
                <p:nvPr/>
              </p:nvGrpSpPr>
              <p:grpSpPr>
                <a:xfrm>
                  <a:off x="3729525" y="4283651"/>
                  <a:ext cx="183150" cy="48000"/>
                  <a:chOff x="3719825" y="4207451"/>
                  <a:chExt cx="183150" cy="48000"/>
                </a:xfrm>
              </p:grpSpPr>
              <p:sp>
                <p:nvSpPr>
                  <p:cNvPr id="1361" name="Google Shape;1361;p5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5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1363" name="Google Shape;1363;p56"/>
          <p:cNvSpPr/>
          <p:nvPr/>
        </p:nvSpPr>
        <p:spPr>
          <a:xfrm>
            <a:off x="-382325" y="1311146"/>
            <a:ext cx="1882800" cy="2521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_1">
    <p:spTree>
      <p:nvGrpSpPr>
        <p:cNvPr id="1364" name="Shape 1364"/>
        <p:cNvGrpSpPr/>
        <p:nvPr/>
      </p:nvGrpSpPr>
      <p:grpSpPr>
        <a:xfrm>
          <a:off x="0" y="0"/>
          <a:ext cx="0" cy="0"/>
          <a:chOff x="0" y="0"/>
          <a:chExt cx="0" cy="0"/>
        </a:xfrm>
      </p:grpSpPr>
      <p:grpSp>
        <p:nvGrpSpPr>
          <p:cNvPr id="1365" name="Google Shape;1365;p57"/>
          <p:cNvGrpSpPr/>
          <p:nvPr/>
        </p:nvGrpSpPr>
        <p:grpSpPr>
          <a:xfrm>
            <a:off x="435425" y="443575"/>
            <a:ext cx="945900" cy="309725"/>
            <a:chOff x="435425" y="519775"/>
            <a:chExt cx="945900" cy="309725"/>
          </a:xfrm>
        </p:grpSpPr>
        <p:sp>
          <p:nvSpPr>
            <p:cNvPr id="1366" name="Google Shape;1366;p57"/>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57"/>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8" name="Google Shape;1368;p57"/>
          <p:cNvGrpSpPr/>
          <p:nvPr/>
        </p:nvGrpSpPr>
        <p:grpSpPr>
          <a:xfrm>
            <a:off x="3844191" y="301738"/>
            <a:ext cx="1358466" cy="548662"/>
            <a:chOff x="3844191" y="301738"/>
            <a:chExt cx="1358466" cy="548662"/>
          </a:xfrm>
        </p:grpSpPr>
        <p:grpSp>
          <p:nvGrpSpPr>
            <p:cNvPr id="1369" name="Google Shape;1369;p57"/>
            <p:cNvGrpSpPr/>
            <p:nvPr/>
          </p:nvGrpSpPr>
          <p:grpSpPr>
            <a:xfrm>
              <a:off x="3844191" y="301738"/>
              <a:ext cx="1358466" cy="548662"/>
              <a:chOff x="408416" y="384763"/>
              <a:chExt cx="1358466" cy="548662"/>
            </a:xfrm>
          </p:grpSpPr>
          <p:grpSp>
            <p:nvGrpSpPr>
              <p:cNvPr id="1370" name="Google Shape;1370;p57"/>
              <p:cNvGrpSpPr/>
              <p:nvPr/>
            </p:nvGrpSpPr>
            <p:grpSpPr>
              <a:xfrm>
                <a:off x="408416" y="384763"/>
                <a:ext cx="1358466" cy="548662"/>
                <a:chOff x="-1063759" y="384763"/>
                <a:chExt cx="1358466" cy="548662"/>
              </a:xfrm>
            </p:grpSpPr>
            <p:grpSp>
              <p:nvGrpSpPr>
                <p:cNvPr id="1371" name="Google Shape;1371;p57"/>
                <p:cNvGrpSpPr/>
                <p:nvPr/>
              </p:nvGrpSpPr>
              <p:grpSpPr>
                <a:xfrm>
                  <a:off x="-1063759" y="384763"/>
                  <a:ext cx="814847" cy="548662"/>
                  <a:chOff x="-733134" y="4466063"/>
                  <a:chExt cx="814847" cy="548662"/>
                </a:xfrm>
              </p:grpSpPr>
              <p:sp>
                <p:nvSpPr>
                  <p:cNvPr id="1372" name="Google Shape;1372;p57"/>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57"/>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57"/>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57"/>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57"/>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57"/>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57"/>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79" name="Google Shape;1379;p57"/>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57"/>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57"/>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57"/>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57"/>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84" name="Google Shape;1384;p57"/>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5" name="Google Shape;1385;p57"/>
            <p:cNvGrpSpPr/>
            <p:nvPr/>
          </p:nvGrpSpPr>
          <p:grpSpPr>
            <a:xfrm>
              <a:off x="4116994" y="421275"/>
              <a:ext cx="851653" cy="309603"/>
              <a:chOff x="681219" y="421275"/>
              <a:chExt cx="851653" cy="309603"/>
            </a:xfrm>
          </p:grpSpPr>
          <p:grpSp>
            <p:nvGrpSpPr>
              <p:cNvPr id="1386" name="Google Shape;1386;p57"/>
              <p:cNvGrpSpPr/>
              <p:nvPr/>
            </p:nvGrpSpPr>
            <p:grpSpPr>
              <a:xfrm>
                <a:off x="681219" y="421275"/>
                <a:ext cx="309603" cy="309603"/>
                <a:chOff x="3574049" y="4101899"/>
                <a:chExt cx="494100" cy="494100"/>
              </a:xfrm>
            </p:grpSpPr>
            <p:sp>
              <p:nvSpPr>
                <p:cNvPr id="1387" name="Google Shape;1387;p5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5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9" name="Google Shape;1389;p57"/>
                <p:cNvGrpSpPr/>
                <p:nvPr/>
              </p:nvGrpSpPr>
              <p:grpSpPr>
                <a:xfrm>
                  <a:off x="3729525" y="4283651"/>
                  <a:ext cx="183150" cy="48000"/>
                  <a:chOff x="3719825" y="4207451"/>
                  <a:chExt cx="183150" cy="48000"/>
                </a:xfrm>
              </p:grpSpPr>
              <p:sp>
                <p:nvSpPr>
                  <p:cNvPr id="1390" name="Google Shape;1390;p5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5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392" name="Google Shape;1392;p57"/>
              <p:cNvGrpSpPr/>
              <p:nvPr/>
            </p:nvGrpSpPr>
            <p:grpSpPr>
              <a:xfrm>
                <a:off x="1223269" y="421275"/>
                <a:ext cx="309603" cy="309603"/>
                <a:chOff x="3574049" y="4101899"/>
                <a:chExt cx="494100" cy="494100"/>
              </a:xfrm>
            </p:grpSpPr>
            <p:sp>
              <p:nvSpPr>
                <p:cNvPr id="1393" name="Google Shape;1393;p5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5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5" name="Google Shape;1395;p57"/>
                <p:cNvGrpSpPr/>
                <p:nvPr/>
              </p:nvGrpSpPr>
              <p:grpSpPr>
                <a:xfrm>
                  <a:off x="3729525" y="4283651"/>
                  <a:ext cx="183150" cy="48000"/>
                  <a:chOff x="3719825" y="4207451"/>
                  <a:chExt cx="183150" cy="48000"/>
                </a:xfrm>
              </p:grpSpPr>
              <p:sp>
                <p:nvSpPr>
                  <p:cNvPr id="1396" name="Google Shape;1396;p5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5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398" name="Google Shape;1398;p57"/>
          <p:cNvGrpSpPr/>
          <p:nvPr/>
        </p:nvGrpSpPr>
        <p:grpSpPr>
          <a:xfrm>
            <a:off x="6107775" y="4416875"/>
            <a:ext cx="1375660" cy="309600"/>
            <a:chOff x="3196350" y="4340675"/>
            <a:chExt cx="1375660" cy="309600"/>
          </a:xfrm>
        </p:grpSpPr>
        <p:sp>
          <p:nvSpPr>
            <p:cNvPr id="1399" name="Google Shape;1399;p57"/>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57"/>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01" name="Google Shape;1401;p57"/>
          <p:cNvSpPr/>
          <p:nvPr/>
        </p:nvSpPr>
        <p:spPr>
          <a:xfrm>
            <a:off x="7261200" y="-1201212"/>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402" name="Shape 1402"/>
        <p:cNvGrpSpPr/>
        <p:nvPr/>
      </p:nvGrpSpPr>
      <p:grpSpPr>
        <a:xfrm>
          <a:off x="0" y="0"/>
          <a:ext cx="0" cy="0"/>
          <a:chOff x="0" y="0"/>
          <a:chExt cx="0" cy="0"/>
        </a:xfrm>
      </p:grpSpPr>
      <p:sp>
        <p:nvSpPr>
          <p:cNvPr id="1403" name="Google Shape;1403;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8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404" name="Google Shape;1404;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405" name="Google Shape;1405;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09" name="Shape 1409"/>
        <p:cNvGrpSpPr/>
        <p:nvPr/>
      </p:nvGrpSpPr>
      <p:grpSpPr>
        <a:xfrm>
          <a:off x="0" y="0"/>
          <a:ext cx="0" cy="0"/>
          <a:chOff x="0" y="0"/>
          <a:chExt cx="0" cy="0"/>
        </a:xfrm>
      </p:grpSpPr>
      <p:sp>
        <p:nvSpPr>
          <p:cNvPr id="1410" name="Google Shape;1410;p60"/>
          <p:cNvSpPr txBox="1"/>
          <p:nvPr>
            <p:ph type="ctrTitle"/>
          </p:nvPr>
        </p:nvSpPr>
        <p:spPr>
          <a:xfrm>
            <a:off x="713225" y="1110838"/>
            <a:ext cx="4182300" cy="2339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4700">
                <a:latin typeface="Heebo Black"/>
                <a:ea typeface="Heebo Black"/>
                <a:cs typeface="Heebo Black"/>
                <a:sym typeface="Heeb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11" name="Google Shape;1411;p60"/>
          <p:cNvSpPr txBox="1"/>
          <p:nvPr>
            <p:ph idx="1" type="subTitle"/>
          </p:nvPr>
        </p:nvSpPr>
        <p:spPr>
          <a:xfrm>
            <a:off x="713225" y="3330688"/>
            <a:ext cx="3006600" cy="702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700">
                <a:solidFill>
                  <a:schemeClr val="dk1"/>
                </a:solidFill>
                <a:latin typeface="Exo"/>
                <a:ea typeface="Exo"/>
                <a:cs typeface="Exo"/>
                <a:sym typeface="Ex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412" name="Google Shape;1412;p60"/>
          <p:cNvGrpSpPr/>
          <p:nvPr/>
        </p:nvGrpSpPr>
        <p:grpSpPr>
          <a:xfrm>
            <a:off x="1347100" y="4453775"/>
            <a:ext cx="1375660" cy="309600"/>
            <a:chOff x="1347100" y="4453775"/>
            <a:chExt cx="1375660" cy="309600"/>
          </a:xfrm>
        </p:grpSpPr>
        <p:sp>
          <p:nvSpPr>
            <p:cNvPr id="1413" name="Google Shape;1413;p60"/>
            <p:cNvSpPr/>
            <p:nvPr/>
          </p:nvSpPr>
          <p:spPr>
            <a:xfrm>
              <a:off x="1347100" y="4453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60"/>
            <p:cNvSpPr/>
            <p:nvPr/>
          </p:nvSpPr>
          <p:spPr>
            <a:xfrm>
              <a:off x="1742360" y="4453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5" name="Google Shape;1415;p60"/>
          <p:cNvGrpSpPr/>
          <p:nvPr/>
        </p:nvGrpSpPr>
        <p:grpSpPr>
          <a:xfrm>
            <a:off x="729922" y="301738"/>
            <a:ext cx="2979621" cy="548663"/>
            <a:chOff x="729922" y="301738"/>
            <a:chExt cx="2979621" cy="548663"/>
          </a:xfrm>
        </p:grpSpPr>
        <p:grpSp>
          <p:nvGrpSpPr>
            <p:cNvPr id="1416" name="Google Shape;1416;p60"/>
            <p:cNvGrpSpPr/>
            <p:nvPr/>
          </p:nvGrpSpPr>
          <p:grpSpPr>
            <a:xfrm>
              <a:off x="729922" y="301738"/>
              <a:ext cx="2979621" cy="548663"/>
              <a:chOff x="906650" y="4198975"/>
              <a:chExt cx="2979621" cy="548663"/>
            </a:xfrm>
          </p:grpSpPr>
          <p:sp>
            <p:nvSpPr>
              <p:cNvPr id="1417" name="Google Shape;1417;p60"/>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60"/>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60"/>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60"/>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60"/>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60"/>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60"/>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60"/>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60"/>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60"/>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60"/>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60"/>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60"/>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60"/>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60"/>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2" name="Google Shape;1432;p60"/>
            <p:cNvGrpSpPr/>
            <p:nvPr/>
          </p:nvGrpSpPr>
          <p:grpSpPr>
            <a:xfrm>
              <a:off x="1254882" y="421287"/>
              <a:ext cx="1929725" cy="309603"/>
              <a:chOff x="1254882" y="421287"/>
              <a:chExt cx="1929725" cy="309603"/>
            </a:xfrm>
          </p:grpSpPr>
          <p:grpSp>
            <p:nvGrpSpPr>
              <p:cNvPr id="1433" name="Google Shape;1433;p60"/>
              <p:cNvGrpSpPr/>
              <p:nvPr/>
            </p:nvGrpSpPr>
            <p:grpSpPr>
              <a:xfrm>
                <a:off x="1254882" y="421287"/>
                <a:ext cx="309603" cy="309603"/>
                <a:chOff x="3574049" y="4101899"/>
                <a:chExt cx="494100" cy="494100"/>
              </a:xfrm>
            </p:grpSpPr>
            <p:sp>
              <p:nvSpPr>
                <p:cNvPr id="1434" name="Google Shape;1434;p6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6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6" name="Google Shape;1436;p60"/>
                <p:cNvGrpSpPr/>
                <p:nvPr/>
              </p:nvGrpSpPr>
              <p:grpSpPr>
                <a:xfrm>
                  <a:off x="3729525" y="4283651"/>
                  <a:ext cx="183150" cy="48000"/>
                  <a:chOff x="3719825" y="4207451"/>
                  <a:chExt cx="183150" cy="48000"/>
                </a:xfrm>
              </p:grpSpPr>
              <p:sp>
                <p:nvSpPr>
                  <p:cNvPr id="1437" name="Google Shape;1437;p6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6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39" name="Google Shape;1439;p60"/>
              <p:cNvGrpSpPr/>
              <p:nvPr/>
            </p:nvGrpSpPr>
            <p:grpSpPr>
              <a:xfrm>
                <a:off x="1794922" y="421287"/>
                <a:ext cx="309603" cy="309603"/>
                <a:chOff x="3574049" y="4101899"/>
                <a:chExt cx="494100" cy="494100"/>
              </a:xfrm>
            </p:grpSpPr>
            <p:sp>
              <p:nvSpPr>
                <p:cNvPr id="1440" name="Google Shape;1440;p6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6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2" name="Google Shape;1442;p60"/>
                <p:cNvGrpSpPr/>
                <p:nvPr/>
              </p:nvGrpSpPr>
              <p:grpSpPr>
                <a:xfrm>
                  <a:off x="3729525" y="4283651"/>
                  <a:ext cx="183150" cy="48000"/>
                  <a:chOff x="3719825" y="4207451"/>
                  <a:chExt cx="183150" cy="48000"/>
                </a:xfrm>
              </p:grpSpPr>
              <p:sp>
                <p:nvSpPr>
                  <p:cNvPr id="1443" name="Google Shape;1443;p6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6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45" name="Google Shape;1445;p60"/>
              <p:cNvGrpSpPr/>
              <p:nvPr/>
            </p:nvGrpSpPr>
            <p:grpSpPr>
              <a:xfrm>
                <a:off x="2334963" y="421287"/>
                <a:ext cx="309603" cy="309603"/>
                <a:chOff x="3574049" y="4101899"/>
                <a:chExt cx="494100" cy="494100"/>
              </a:xfrm>
            </p:grpSpPr>
            <p:sp>
              <p:nvSpPr>
                <p:cNvPr id="1446" name="Google Shape;1446;p6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6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48" name="Google Shape;1448;p60"/>
                <p:cNvGrpSpPr/>
                <p:nvPr/>
              </p:nvGrpSpPr>
              <p:grpSpPr>
                <a:xfrm>
                  <a:off x="3729525" y="4283651"/>
                  <a:ext cx="183150" cy="48000"/>
                  <a:chOff x="3719825" y="4207451"/>
                  <a:chExt cx="183150" cy="48000"/>
                </a:xfrm>
              </p:grpSpPr>
              <p:sp>
                <p:nvSpPr>
                  <p:cNvPr id="1449" name="Google Shape;1449;p6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6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51" name="Google Shape;1451;p60"/>
              <p:cNvGrpSpPr/>
              <p:nvPr/>
            </p:nvGrpSpPr>
            <p:grpSpPr>
              <a:xfrm>
                <a:off x="2875004" y="421287"/>
                <a:ext cx="309603" cy="309603"/>
                <a:chOff x="3574049" y="4101899"/>
                <a:chExt cx="494100" cy="494100"/>
              </a:xfrm>
            </p:grpSpPr>
            <p:sp>
              <p:nvSpPr>
                <p:cNvPr id="1452" name="Google Shape;1452;p6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6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4" name="Google Shape;1454;p60"/>
                <p:cNvGrpSpPr/>
                <p:nvPr/>
              </p:nvGrpSpPr>
              <p:grpSpPr>
                <a:xfrm>
                  <a:off x="3729525" y="4283651"/>
                  <a:ext cx="183150" cy="48000"/>
                  <a:chOff x="3719825" y="4207451"/>
                  <a:chExt cx="183150" cy="48000"/>
                </a:xfrm>
              </p:grpSpPr>
              <p:sp>
                <p:nvSpPr>
                  <p:cNvPr id="1455" name="Google Shape;1455;p6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6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457" name="Google Shape;1457;p60"/>
          <p:cNvGrpSpPr/>
          <p:nvPr/>
        </p:nvGrpSpPr>
        <p:grpSpPr>
          <a:xfrm>
            <a:off x="7774075" y="443575"/>
            <a:ext cx="945900" cy="309725"/>
            <a:chOff x="7774075" y="519775"/>
            <a:chExt cx="945900" cy="309725"/>
          </a:xfrm>
        </p:grpSpPr>
        <p:sp>
          <p:nvSpPr>
            <p:cNvPr id="1458" name="Google Shape;1458;p60"/>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60"/>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60" name="Shape 1460"/>
        <p:cNvGrpSpPr/>
        <p:nvPr/>
      </p:nvGrpSpPr>
      <p:grpSpPr>
        <a:xfrm>
          <a:off x="0" y="0"/>
          <a:ext cx="0" cy="0"/>
          <a:chOff x="0" y="0"/>
          <a:chExt cx="0" cy="0"/>
        </a:xfrm>
      </p:grpSpPr>
      <p:sp>
        <p:nvSpPr>
          <p:cNvPr id="1461" name="Google Shape;1461;p61"/>
          <p:cNvSpPr txBox="1"/>
          <p:nvPr>
            <p:ph type="title"/>
          </p:nvPr>
        </p:nvSpPr>
        <p:spPr>
          <a:xfrm>
            <a:off x="713225" y="1999700"/>
            <a:ext cx="3858900" cy="1524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b="0" sz="49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462" name="Google Shape;1462;p61"/>
          <p:cNvSpPr txBox="1"/>
          <p:nvPr>
            <p:ph idx="1" type="subTitle"/>
          </p:nvPr>
        </p:nvSpPr>
        <p:spPr>
          <a:xfrm>
            <a:off x="713225" y="3441100"/>
            <a:ext cx="3184500" cy="688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3" name="Google Shape;1463;p61"/>
          <p:cNvSpPr txBox="1"/>
          <p:nvPr>
            <p:ph idx="2" type="title"/>
          </p:nvPr>
        </p:nvSpPr>
        <p:spPr>
          <a:xfrm>
            <a:off x="713225" y="1013588"/>
            <a:ext cx="2590200" cy="101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8900"/>
              <a:buNone/>
              <a:defRPr b="1" sz="7600">
                <a:solidFill>
                  <a:schemeClr val="accent1"/>
                </a:solidFill>
              </a:defRPr>
            </a:lvl1pPr>
            <a:lvl2pPr lvl="1" algn="l">
              <a:lnSpc>
                <a:spcPct val="100000"/>
              </a:lnSpc>
              <a:spcBef>
                <a:spcPts val="0"/>
              </a:spcBef>
              <a:spcAft>
                <a:spcPts val="0"/>
              </a:spcAft>
              <a:buSzPts val="8900"/>
              <a:buNone/>
              <a:defRPr sz="8900"/>
            </a:lvl2pPr>
            <a:lvl3pPr lvl="2" algn="l">
              <a:lnSpc>
                <a:spcPct val="100000"/>
              </a:lnSpc>
              <a:spcBef>
                <a:spcPts val="0"/>
              </a:spcBef>
              <a:spcAft>
                <a:spcPts val="0"/>
              </a:spcAft>
              <a:buSzPts val="8900"/>
              <a:buNone/>
              <a:defRPr sz="8900"/>
            </a:lvl3pPr>
            <a:lvl4pPr lvl="3" algn="l">
              <a:lnSpc>
                <a:spcPct val="100000"/>
              </a:lnSpc>
              <a:spcBef>
                <a:spcPts val="0"/>
              </a:spcBef>
              <a:spcAft>
                <a:spcPts val="0"/>
              </a:spcAft>
              <a:buSzPts val="8900"/>
              <a:buNone/>
              <a:defRPr sz="8900"/>
            </a:lvl4pPr>
            <a:lvl5pPr lvl="4" algn="l">
              <a:lnSpc>
                <a:spcPct val="100000"/>
              </a:lnSpc>
              <a:spcBef>
                <a:spcPts val="0"/>
              </a:spcBef>
              <a:spcAft>
                <a:spcPts val="0"/>
              </a:spcAft>
              <a:buSzPts val="8900"/>
              <a:buNone/>
              <a:defRPr sz="8900"/>
            </a:lvl5pPr>
            <a:lvl6pPr lvl="5" algn="l">
              <a:lnSpc>
                <a:spcPct val="100000"/>
              </a:lnSpc>
              <a:spcBef>
                <a:spcPts val="0"/>
              </a:spcBef>
              <a:spcAft>
                <a:spcPts val="0"/>
              </a:spcAft>
              <a:buSzPts val="8900"/>
              <a:buNone/>
              <a:defRPr sz="8900"/>
            </a:lvl6pPr>
            <a:lvl7pPr lvl="6" algn="l">
              <a:lnSpc>
                <a:spcPct val="100000"/>
              </a:lnSpc>
              <a:spcBef>
                <a:spcPts val="0"/>
              </a:spcBef>
              <a:spcAft>
                <a:spcPts val="0"/>
              </a:spcAft>
              <a:buSzPts val="8900"/>
              <a:buNone/>
              <a:defRPr sz="8900"/>
            </a:lvl7pPr>
            <a:lvl8pPr lvl="7" algn="l">
              <a:lnSpc>
                <a:spcPct val="100000"/>
              </a:lnSpc>
              <a:spcBef>
                <a:spcPts val="0"/>
              </a:spcBef>
              <a:spcAft>
                <a:spcPts val="0"/>
              </a:spcAft>
              <a:buSzPts val="8900"/>
              <a:buNone/>
              <a:defRPr sz="8900"/>
            </a:lvl8pPr>
            <a:lvl9pPr lvl="8" algn="l">
              <a:lnSpc>
                <a:spcPct val="100000"/>
              </a:lnSpc>
              <a:spcBef>
                <a:spcPts val="0"/>
              </a:spcBef>
              <a:spcAft>
                <a:spcPts val="0"/>
              </a:spcAft>
              <a:buSzPts val="8900"/>
              <a:buNone/>
              <a:defRPr sz="8900"/>
            </a:lvl9pPr>
          </a:lstStyle>
          <a:p/>
        </p:txBody>
      </p:sp>
      <p:sp>
        <p:nvSpPr>
          <p:cNvPr id="1464" name="Google Shape;1464;p61"/>
          <p:cNvSpPr/>
          <p:nvPr/>
        </p:nvSpPr>
        <p:spPr>
          <a:xfrm>
            <a:off x="7261200" y="265796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5" name="Google Shape;1465;p61"/>
          <p:cNvGrpSpPr/>
          <p:nvPr/>
        </p:nvGrpSpPr>
        <p:grpSpPr>
          <a:xfrm>
            <a:off x="7303250" y="443575"/>
            <a:ext cx="1375660" cy="309600"/>
            <a:chOff x="1508000" y="519775"/>
            <a:chExt cx="1375660" cy="309600"/>
          </a:xfrm>
        </p:grpSpPr>
        <p:sp>
          <p:nvSpPr>
            <p:cNvPr id="1466" name="Google Shape;1466;p61"/>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61"/>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8" name="Google Shape;1468;p61"/>
          <p:cNvGrpSpPr/>
          <p:nvPr/>
        </p:nvGrpSpPr>
        <p:grpSpPr>
          <a:xfrm>
            <a:off x="435425" y="443575"/>
            <a:ext cx="945900" cy="309725"/>
            <a:chOff x="435425" y="519775"/>
            <a:chExt cx="945900" cy="309725"/>
          </a:xfrm>
        </p:grpSpPr>
        <p:sp>
          <p:nvSpPr>
            <p:cNvPr id="1469" name="Google Shape;1469;p61"/>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61"/>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1" name="Google Shape;1471;p61"/>
          <p:cNvGrpSpPr/>
          <p:nvPr/>
        </p:nvGrpSpPr>
        <p:grpSpPr>
          <a:xfrm>
            <a:off x="-167512" y="4334238"/>
            <a:ext cx="2979621" cy="548663"/>
            <a:chOff x="-167512" y="4334238"/>
            <a:chExt cx="2979621" cy="548663"/>
          </a:xfrm>
        </p:grpSpPr>
        <p:grpSp>
          <p:nvGrpSpPr>
            <p:cNvPr id="1472" name="Google Shape;1472;p61"/>
            <p:cNvGrpSpPr/>
            <p:nvPr/>
          </p:nvGrpSpPr>
          <p:grpSpPr>
            <a:xfrm>
              <a:off x="-167512" y="4334238"/>
              <a:ext cx="2979621" cy="548663"/>
              <a:chOff x="906650" y="4198975"/>
              <a:chExt cx="2979621" cy="548663"/>
            </a:xfrm>
          </p:grpSpPr>
          <p:sp>
            <p:nvSpPr>
              <p:cNvPr id="1473" name="Google Shape;1473;p61"/>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61"/>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61"/>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61"/>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61"/>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61"/>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61"/>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61"/>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61"/>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61"/>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61"/>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61"/>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61"/>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61"/>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61"/>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8" name="Google Shape;1488;p61"/>
            <p:cNvGrpSpPr/>
            <p:nvPr/>
          </p:nvGrpSpPr>
          <p:grpSpPr>
            <a:xfrm>
              <a:off x="357432" y="4463037"/>
              <a:ext cx="1929725" cy="309603"/>
              <a:chOff x="357432" y="4463037"/>
              <a:chExt cx="1929725" cy="309603"/>
            </a:xfrm>
          </p:grpSpPr>
          <p:grpSp>
            <p:nvGrpSpPr>
              <p:cNvPr id="1489" name="Google Shape;1489;p61"/>
              <p:cNvGrpSpPr/>
              <p:nvPr/>
            </p:nvGrpSpPr>
            <p:grpSpPr>
              <a:xfrm>
                <a:off x="357432" y="4463037"/>
                <a:ext cx="309603" cy="309603"/>
                <a:chOff x="3574049" y="4101899"/>
                <a:chExt cx="494100" cy="494100"/>
              </a:xfrm>
            </p:grpSpPr>
            <p:sp>
              <p:nvSpPr>
                <p:cNvPr id="1490" name="Google Shape;1490;p6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6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2" name="Google Shape;1492;p61"/>
                <p:cNvGrpSpPr/>
                <p:nvPr/>
              </p:nvGrpSpPr>
              <p:grpSpPr>
                <a:xfrm>
                  <a:off x="3729525" y="4283651"/>
                  <a:ext cx="183150" cy="48000"/>
                  <a:chOff x="3719825" y="4207451"/>
                  <a:chExt cx="183150" cy="48000"/>
                </a:xfrm>
              </p:grpSpPr>
              <p:sp>
                <p:nvSpPr>
                  <p:cNvPr id="1493" name="Google Shape;1493;p6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6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95" name="Google Shape;1495;p61"/>
              <p:cNvGrpSpPr/>
              <p:nvPr/>
            </p:nvGrpSpPr>
            <p:grpSpPr>
              <a:xfrm>
                <a:off x="901673" y="4463037"/>
                <a:ext cx="309603" cy="309603"/>
                <a:chOff x="3574049" y="4101899"/>
                <a:chExt cx="494100" cy="494100"/>
              </a:xfrm>
            </p:grpSpPr>
            <p:sp>
              <p:nvSpPr>
                <p:cNvPr id="1496" name="Google Shape;1496;p6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6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8" name="Google Shape;1498;p61"/>
                <p:cNvGrpSpPr/>
                <p:nvPr/>
              </p:nvGrpSpPr>
              <p:grpSpPr>
                <a:xfrm>
                  <a:off x="3729525" y="4283651"/>
                  <a:ext cx="183150" cy="48000"/>
                  <a:chOff x="3719825" y="4207451"/>
                  <a:chExt cx="183150" cy="48000"/>
                </a:xfrm>
              </p:grpSpPr>
              <p:sp>
                <p:nvSpPr>
                  <p:cNvPr id="1499" name="Google Shape;1499;p6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6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01" name="Google Shape;1501;p61"/>
              <p:cNvGrpSpPr/>
              <p:nvPr/>
            </p:nvGrpSpPr>
            <p:grpSpPr>
              <a:xfrm>
                <a:off x="1439608" y="4463037"/>
                <a:ext cx="309603" cy="309603"/>
                <a:chOff x="3574049" y="4101899"/>
                <a:chExt cx="494100" cy="494100"/>
              </a:xfrm>
            </p:grpSpPr>
            <p:sp>
              <p:nvSpPr>
                <p:cNvPr id="1502" name="Google Shape;1502;p6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6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04" name="Google Shape;1504;p61"/>
                <p:cNvGrpSpPr/>
                <p:nvPr/>
              </p:nvGrpSpPr>
              <p:grpSpPr>
                <a:xfrm>
                  <a:off x="3729525" y="4283651"/>
                  <a:ext cx="183150" cy="48000"/>
                  <a:chOff x="3719825" y="4207451"/>
                  <a:chExt cx="183150" cy="48000"/>
                </a:xfrm>
              </p:grpSpPr>
              <p:sp>
                <p:nvSpPr>
                  <p:cNvPr id="1505" name="Google Shape;1505;p6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6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07" name="Google Shape;1507;p61"/>
              <p:cNvGrpSpPr/>
              <p:nvPr/>
            </p:nvGrpSpPr>
            <p:grpSpPr>
              <a:xfrm>
                <a:off x="1977554" y="4463037"/>
                <a:ext cx="309603" cy="309603"/>
                <a:chOff x="3574049" y="4101899"/>
                <a:chExt cx="494100" cy="494100"/>
              </a:xfrm>
            </p:grpSpPr>
            <p:sp>
              <p:nvSpPr>
                <p:cNvPr id="1508" name="Google Shape;1508;p6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6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0" name="Google Shape;1510;p61"/>
                <p:cNvGrpSpPr/>
                <p:nvPr/>
              </p:nvGrpSpPr>
              <p:grpSpPr>
                <a:xfrm>
                  <a:off x="3729525" y="4283651"/>
                  <a:ext cx="183150" cy="48000"/>
                  <a:chOff x="3719825" y="4207451"/>
                  <a:chExt cx="183150" cy="48000"/>
                </a:xfrm>
              </p:grpSpPr>
              <p:sp>
                <p:nvSpPr>
                  <p:cNvPr id="1511" name="Google Shape;1511;p6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6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13" name="Shape 1513"/>
        <p:cNvGrpSpPr/>
        <p:nvPr/>
      </p:nvGrpSpPr>
      <p:grpSpPr>
        <a:xfrm>
          <a:off x="0" y="0"/>
          <a:ext cx="0" cy="0"/>
          <a:chOff x="0" y="0"/>
          <a:chExt cx="0" cy="0"/>
        </a:xfrm>
      </p:grpSpPr>
      <p:sp>
        <p:nvSpPr>
          <p:cNvPr id="1514" name="Google Shape;1514;p62"/>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515" name="Google Shape;1515;p62"/>
          <p:cNvSpPr txBox="1"/>
          <p:nvPr>
            <p:ph idx="1" type="body"/>
          </p:nvPr>
        </p:nvSpPr>
        <p:spPr>
          <a:xfrm>
            <a:off x="713225" y="1162950"/>
            <a:ext cx="7717800" cy="33693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chemeClr val="dk2"/>
              </a:buClr>
              <a:buSzPts val="1500"/>
              <a:buFont typeface="Arimo"/>
              <a:buChar char="●"/>
              <a:defRPr sz="1400"/>
            </a:lvl1pPr>
            <a:lvl2pPr indent="-317500" lvl="1" marL="914400" algn="l">
              <a:lnSpc>
                <a:spcPct val="100000"/>
              </a:lnSpc>
              <a:spcBef>
                <a:spcPts val="0"/>
              </a:spcBef>
              <a:spcAft>
                <a:spcPts val="0"/>
              </a:spcAft>
              <a:buClr>
                <a:srgbClr val="DC391E"/>
              </a:buClr>
              <a:buSzPts val="1400"/>
              <a:buFont typeface="Arimo"/>
              <a:buChar char="○"/>
              <a:defRPr/>
            </a:lvl2pPr>
            <a:lvl3pPr indent="-317500" lvl="2" marL="1371600" algn="l">
              <a:lnSpc>
                <a:spcPct val="100000"/>
              </a:lnSpc>
              <a:spcBef>
                <a:spcPts val="0"/>
              </a:spcBef>
              <a:spcAft>
                <a:spcPts val="0"/>
              </a:spcAft>
              <a:buClr>
                <a:srgbClr val="DC391E"/>
              </a:buClr>
              <a:buSzPts val="1400"/>
              <a:buFont typeface="Arimo"/>
              <a:buChar char="■"/>
              <a:defRPr/>
            </a:lvl3pPr>
            <a:lvl4pPr indent="-317500" lvl="3" marL="1828800" algn="l">
              <a:lnSpc>
                <a:spcPct val="100000"/>
              </a:lnSpc>
              <a:spcBef>
                <a:spcPts val="0"/>
              </a:spcBef>
              <a:spcAft>
                <a:spcPts val="0"/>
              </a:spcAft>
              <a:buClr>
                <a:srgbClr val="DC391E"/>
              </a:buClr>
              <a:buSzPts val="1400"/>
              <a:buFont typeface="Arimo"/>
              <a:buChar char="●"/>
              <a:defRPr/>
            </a:lvl4pPr>
            <a:lvl5pPr indent="-317500" lvl="4" marL="2286000" algn="l">
              <a:lnSpc>
                <a:spcPct val="100000"/>
              </a:lnSpc>
              <a:spcBef>
                <a:spcPts val="0"/>
              </a:spcBef>
              <a:spcAft>
                <a:spcPts val="0"/>
              </a:spcAft>
              <a:buClr>
                <a:srgbClr val="DC391E"/>
              </a:buClr>
              <a:buSzPts val="1400"/>
              <a:buFont typeface="Arimo"/>
              <a:buChar char="○"/>
              <a:defRPr/>
            </a:lvl5pPr>
            <a:lvl6pPr indent="-317500" lvl="5" marL="2743200" algn="l">
              <a:lnSpc>
                <a:spcPct val="100000"/>
              </a:lnSpc>
              <a:spcBef>
                <a:spcPts val="0"/>
              </a:spcBef>
              <a:spcAft>
                <a:spcPts val="0"/>
              </a:spcAft>
              <a:buClr>
                <a:srgbClr val="DC391E"/>
              </a:buClr>
              <a:buSzPts val="1400"/>
              <a:buFont typeface="Arimo"/>
              <a:buChar char="■"/>
              <a:defRPr/>
            </a:lvl6pPr>
            <a:lvl7pPr indent="-317500" lvl="6" marL="3200400" algn="l">
              <a:lnSpc>
                <a:spcPct val="100000"/>
              </a:lnSpc>
              <a:spcBef>
                <a:spcPts val="0"/>
              </a:spcBef>
              <a:spcAft>
                <a:spcPts val="0"/>
              </a:spcAft>
              <a:buClr>
                <a:srgbClr val="DC391E"/>
              </a:buClr>
              <a:buSzPts val="1400"/>
              <a:buFont typeface="Arimo"/>
              <a:buChar char="●"/>
              <a:defRPr/>
            </a:lvl7pPr>
            <a:lvl8pPr indent="-317500" lvl="7" marL="3657600" algn="l">
              <a:lnSpc>
                <a:spcPct val="100000"/>
              </a:lnSpc>
              <a:spcBef>
                <a:spcPts val="0"/>
              </a:spcBef>
              <a:spcAft>
                <a:spcPts val="0"/>
              </a:spcAft>
              <a:buClr>
                <a:srgbClr val="DC391E"/>
              </a:buClr>
              <a:buSzPts val="1400"/>
              <a:buFont typeface="Arimo"/>
              <a:buChar char="○"/>
              <a:defRPr/>
            </a:lvl8pPr>
            <a:lvl9pPr indent="-317500" lvl="8" marL="4114800" algn="l">
              <a:lnSpc>
                <a:spcPct val="100000"/>
              </a:lnSpc>
              <a:spcBef>
                <a:spcPts val="0"/>
              </a:spcBef>
              <a:spcAft>
                <a:spcPts val="0"/>
              </a:spcAft>
              <a:buClr>
                <a:srgbClr val="DC391E"/>
              </a:buClr>
              <a:buSzPts val="1400"/>
              <a:buFont typeface="Arimo"/>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516" name="Shape 1516"/>
        <p:cNvGrpSpPr/>
        <p:nvPr/>
      </p:nvGrpSpPr>
      <p:grpSpPr>
        <a:xfrm>
          <a:off x="0" y="0"/>
          <a:ext cx="0" cy="0"/>
          <a:chOff x="0" y="0"/>
          <a:chExt cx="0" cy="0"/>
        </a:xfrm>
      </p:grpSpPr>
      <p:sp>
        <p:nvSpPr>
          <p:cNvPr id="1517" name="Google Shape;1517;p63"/>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518" name="Google Shape;1518;p63"/>
          <p:cNvSpPr txBox="1"/>
          <p:nvPr>
            <p:ph idx="1" type="subTitle"/>
          </p:nvPr>
        </p:nvSpPr>
        <p:spPr>
          <a:xfrm>
            <a:off x="1695200" y="3432400"/>
            <a:ext cx="2206200" cy="5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Epilogue Black"/>
                <a:ea typeface="Epilogue Black"/>
                <a:cs typeface="Epilogue Black"/>
                <a:sym typeface="Epilogue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19" name="Google Shape;1519;p63"/>
          <p:cNvSpPr txBox="1"/>
          <p:nvPr>
            <p:ph idx="2" type="subTitle"/>
          </p:nvPr>
        </p:nvSpPr>
        <p:spPr>
          <a:xfrm>
            <a:off x="1695175" y="3826000"/>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0" name="Google Shape;1520;p63"/>
          <p:cNvSpPr txBox="1"/>
          <p:nvPr>
            <p:ph idx="3" type="subTitle"/>
          </p:nvPr>
        </p:nvSpPr>
        <p:spPr>
          <a:xfrm>
            <a:off x="5242850" y="3432400"/>
            <a:ext cx="2206200" cy="5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Epilogue Black"/>
                <a:ea typeface="Epilogue Black"/>
                <a:cs typeface="Epilogue Black"/>
                <a:sym typeface="Epilogue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21" name="Google Shape;1521;p63"/>
          <p:cNvSpPr txBox="1"/>
          <p:nvPr>
            <p:ph idx="4" type="subTitle"/>
          </p:nvPr>
        </p:nvSpPr>
        <p:spPr>
          <a:xfrm>
            <a:off x="5242825" y="3826000"/>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1522" name="Google Shape;1522;p63"/>
          <p:cNvGrpSpPr/>
          <p:nvPr/>
        </p:nvGrpSpPr>
        <p:grpSpPr>
          <a:xfrm>
            <a:off x="3884366" y="4334238"/>
            <a:ext cx="1358466" cy="548662"/>
            <a:chOff x="3884366" y="4334238"/>
            <a:chExt cx="1358466" cy="548662"/>
          </a:xfrm>
        </p:grpSpPr>
        <p:grpSp>
          <p:nvGrpSpPr>
            <p:cNvPr id="1523" name="Google Shape;1523;p63"/>
            <p:cNvGrpSpPr/>
            <p:nvPr/>
          </p:nvGrpSpPr>
          <p:grpSpPr>
            <a:xfrm>
              <a:off x="3884366" y="4334238"/>
              <a:ext cx="1358466" cy="548662"/>
              <a:chOff x="408416" y="384763"/>
              <a:chExt cx="1358466" cy="548662"/>
            </a:xfrm>
          </p:grpSpPr>
          <p:grpSp>
            <p:nvGrpSpPr>
              <p:cNvPr id="1524" name="Google Shape;1524;p63"/>
              <p:cNvGrpSpPr/>
              <p:nvPr/>
            </p:nvGrpSpPr>
            <p:grpSpPr>
              <a:xfrm>
                <a:off x="408416" y="384763"/>
                <a:ext cx="1358466" cy="548662"/>
                <a:chOff x="-1063759" y="384763"/>
                <a:chExt cx="1358466" cy="548662"/>
              </a:xfrm>
            </p:grpSpPr>
            <p:grpSp>
              <p:nvGrpSpPr>
                <p:cNvPr id="1525" name="Google Shape;1525;p63"/>
                <p:cNvGrpSpPr/>
                <p:nvPr/>
              </p:nvGrpSpPr>
              <p:grpSpPr>
                <a:xfrm>
                  <a:off x="-1063759" y="384763"/>
                  <a:ext cx="814847" cy="548662"/>
                  <a:chOff x="-733134" y="4466063"/>
                  <a:chExt cx="814847" cy="548662"/>
                </a:xfrm>
              </p:grpSpPr>
              <p:sp>
                <p:nvSpPr>
                  <p:cNvPr id="1526" name="Google Shape;1526;p63"/>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63"/>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63"/>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63"/>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63"/>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63"/>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63"/>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3" name="Google Shape;1533;p63"/>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63"/>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63"/>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63"/>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63"/>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8" name="Google Shape;1538;p63"/>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9" name="Google Shape;1539;p63"/>
            <p:cNvGrpSpPr/>
            <p:nvPr/>
          </p:nvGrpSpPr>
          <p:grpSpPr>
            <a:xfrm>
              <a:off x="4157169" y="4453775"/>
              <a:ext cx="851653" cy="309603"/>
              <a:chOff x="476419" y="4453775"/>
              <a:chExt cx="851653" cy="309603"/>
            </a:xfrm>
          </p:grpSpPr>
          <p:grpSp>
            <p:nvGrpSpPr>
              <p:cNvPr id="1540" name="Google Shape;1540;p63"/>
              <p:cNvGrpSpPr/>
              <p:nvPr/>
            </p:nvGrpSpPr>
            <p:grpSpPr>
              <a:xfrm>
                <a:off x="476419" y="4453775"/>
                <a:ext cx="309603" cy="309603"/>
                <a:chOff x="3574049" y="4101899"/>
                <a:chExt cx="494100" cy="494100"/>
              </a:xfrm>
            </p:grpSpPr>
            <p:sp>
              <p:nvSpPr>
                <p:cNvPr id="1541" name="Google Shape;1541;p6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6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3" name="Google Shape;1543;p63"/>
                <p:cNvGrpSpPr/>
                <p:nvPr/>
              </p:nvGrpSpPr>
              <p:grpSpPr>
                <a:xfrm>
                  <a:off x="3729525" y="4283651"/>
                  <a:ext cx="183150" cy="48000"/>
                  <a:chOff x="3719825" y="4207451"/>
                  <a:chExt cx="183150" cy="48000"/>
                </a:xfrm>
              </p:grpSpPr>
              <p:sp>
                <p:nvSpPr>
                  <p:cNvPr id="1544" name="Google Shape;1544;p6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6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546" name="Google Shape;1546;p63"/>
              <p:cNvGrpSpPr/>
              <p:nvPr/>
            </p:nvGrpSpPr>
            <p:grpSpPr>
              <a:xfrm>
                <a:off x="1018469" y="4453775"/>
                <a:ext cx="309603" cy="309603"/>
                <a:chOff x="3574049" y="4101899"/>
                <a:chExt cx="494100" cy="494100"/>
              </a:xfrm>
            </p:grpSpPr>
            <p:sp>
              <p:nvSpPr>
                <p:cNvPr id="1547" name="Google Shape;1547;p6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6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9" name="Google Shape;1549;p63"/>
                <p:cNvGrpSpPr/>
                <p:nvPr/>
              </p:nvGrpSpPr>
              <p:grpSpPr>
                <a:xfrm>
                  <a:off x="3729525" y="4283651"/>
                  <a:ext cx="183150" cy="48000"/>
                  <a:chOff x="3719825" y="4207451"/>
                  <a:chExt cx="183150" cy="48000"/>
                </a:xfrm>
              </p:grpSpPr>
              <p:sp>
                <p:nvSpPr>
                  <p:cNvPr id="1550" name="Google Shape;1550;p6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6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52" name="Shape 1552"/>
        <p:cNvGrpSpPr/>
        <p:nvPr/>
      </p:nvGrpSpPr>
      <p:grpSpPr>
        <a:xfrm>
          <a:off x="0" y="0"/>
          <a:ext cx="0" cy="0"/>
          <a:chOff x="0" y="0"/>
          <a:chExt cx="0" cy="0"/>
        </a:xfrm>
      </p:grpSpPr>
      <p:sp>
        <p:nvSpPr>
          <p:cNvPr id="1553" name="Google Shape;1553;p64"/>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grpSp>
        <p:nvGrpSpPr>
          <p:cNvPr id="1554" name="Google Shape;1554;p64"/>
          <p:cNvGrpSpPr/>
          <p:nvPr/>
        </p:nvGrpSpPr>
        <p:grpSpPr>
          <a:xfrm>
            <a:off x="4164566" y="4334238"/>
            <a:ext cx="814847" cy="548662"/>
            <a:chOff x="4164566" y="4334238"/>
            <a:chExt cx="814847" cy="548662"/>
          </a:xfrm>
        </p:grpSpPr>
        <p:grpSp>
          <p:nvGrpSpPr>
            <p:cNvPr id="1555" name="Google Shape;1555;p64"/>
            <p:cNvGrpSpPr/>
            <p:nvPr/>
          </p:nvGrpSpPr>
          <p:grpSpPr>
            <a:xfrm>
              <a:off x="4164566" y="4334238"/>
              <a:ext cx="814847" cy="548662"/>
              <a:chOff x="-733134" y="4466063"/>
              <a:chExt cx="814847" cy="548662"/>
            </a:xfrm>
          </p:grpSpPr>
          <p:sp>
            <p:nvSpPr>
              <p:cNvPr id="1556" name="Google Shape;1556;p64"/>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64"/>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64"/>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64"/>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64"/>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64"/>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64"/>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3" name="Google Shape;1563;p64"/>
            <p:cNvGrpSpPr/>
            <p:nvPr/>
          </p:nvGrpSpPr>
          <p:grpSpPr>
            <a:xfrm>
              <a:off x="4437369" y="4453775"/>
              <a:ext cx="309603" cy="309603"/>
              <a:chOff x="3574049" y="4101899"/>
              <a:chExt cx="494100" cy="494100"/>
            </a:xfrm>
          </p:grpSpPr>
          <p:sp>
            <p:nvSpPr>
              <p:cNvPr id="1564" name="Google Shape;1564;p6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6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6" name="Google Shape;1566;p64"/>
              <p:cNvGrpSpPr/>
              <p:nvPr/>
            </p:nvGrpSpPr>
            <p:grpSpPr>
              <a:xfrm>
                <a:off x="3729525" y="4283651"/>
                <a:ext cx="183150" cy="48000"/>
                <a:chOff x="3719825" y="4207451"/>
                <a:chExt cx="183150" cy="48000"/>
              </a:xfrm>
            </p:grpSpPr>
            <p:sp>
              <p:nvSpPr>
                <p:cNvPr id="1567" name="Google Shape;1567;p6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6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69" name="Shape 1569"/>
        <p:cNvGrpSpPr/>
        <p:nvPr/>
      </p:nvGrpSpPr>
      <p:grpSpPr>
        <a:xfrm>
          <a:off x="0" y="0"/>
          <a:ext cx="0" cy="0"/>
          <a:chOff x="0" y="0"/>
          <a:chExt cx="0" cy="0"/>
        </a:xfrm>
      </p:grpSpPr>
      <p:sp>
        <p:nvSpPr>
          <p:cNvPr id="1570" name="Google Shape;1570;p65"/>
          <p:cNvSpPr txBox="1"/>
          <p:nvPr>
            <p:ph type="title"/>
          </p:nvPr>
        </p:nvSpPr>
        <p:spPr>
          <a:xfrm flipH="1">
            <a:off x="5303300" y="1227038"/>
            <a:ext cx="3129000" cy="1876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571" name="Google Shape;1571;p65"/>
          <p:cNvSpPr txBox="1"/>
          <p:nvPr>
            <p:ph idx="1" type="subTitle"/>
          </p:nvPr>
        </p:nvSpPr>
        <p:spPr>
          <a:xfrm flipH="1">
            <a:off x="5303300" y="3027600"/>
            <a:ext cx="3129000" cy="8931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2" name="Google Shape;1572;p65"/>
          <p:cNvSpPr/>
          <p:nvPr>
            <p:ph idx="2" type="pic"/>
          </p:nvPr>
        </p:nvSpPr>
        <p:spPr>
          <a:xfrm>
            <a:off x="713225" y="902850"/>
            <a:ext cx="3428100" cy="3337800"/>
          </a:xfrm>
          <a:prstGeom prst="rect">
            <a:avLst/>
          </a:prstGeom>
          <a:noFill/>
          <a:ln>
            <a:noFill/>
          </a:ln>
        </p:spPr>
      </p:sp>
      <p:grpSp>
        <p:nvGrpSpPr>
          <p:cNvPr id="1573" name="Google Shape;1573;p65"/>
          <p:cNvGrpSpPr/>
          <p:nvPr/>
        </p:nvGrpSpPr>
        <p:grpSpPr>
          <a:xfrm>
            <a:off x="435425" y="443575"/>
            <a:ext cx="945900" cy="309725"/>
            <a:chOff x="435425" y="519775"/>
            <a:chExt cx="945900" cy="309725"/>
          </a:xfrm>
        </p:grpSpPr>
        <p:sp>
          <p:nvSpPr>
            <p:cNvPr id="1574" name="Google Shape;1574;p65"/>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65"/>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6" name="Google Shape;1576;p65"/>
          <p:cNvGrpSpPr/>
          <p:nvPr/>
        </p:nvGrpSpPr>
        <p:grpSpPr>
          <a:xfrm>
            <a:off x="5536638" y="301738"/>
            <a:ext cx="2979621" cy="548663"/>
            <a:chOff x="5536638" y="301738"/>
            <a:chExt cx="2979621" cy="548663"/>
          </a:xfrm>
        </p:grpSpPr>
        <p:grpSp>
          <p:nvGrpSpPr>
            <p:cNvPr id="1577" name="Google Shape;1577;p65"/>
            <p:cNvGrpSpPr/>
            <p:nvPr/>
          </p:nvGrpSpPr>
          <p:grpSpPr>
            <a:xfrm>
              <a:off x="5536638" y="301738"/>
              <a:ext cx="2979621" cy="548663"/>
              <a:chOff x="906650" y="4198975"/>
              <a:chExt cx="2979621" cy="548663"/>
            </a:xfrm>
          </p:grpSpPr>
          <p:sp>
            <p:nvSpPr>
              <p:cNvPr id="1578" name="Google Shape;1578;p65"/>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65"/>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65"/>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65"/>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65"/>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65"/>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65"/>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65"/>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65"/>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65"/>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65"/>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65"/>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65"/>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65"/>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65"/>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3" name="Google Shape;1593;p65"/>
            <p:cNvGrpSpPr/>
            <p:nvPr/>
          </p:nvGrpSpPr>
          <p:grpSpPr>
            <a:xfrm>
              <a:off x="6061594" y="421275"/>
              <a:ext cx="1929725" cy="309603"/>
              <a:chOff x="6301044" y="518987"/>
              <a:chExt cx="1929725" cy="309603"/>
            </a:xfrm>
          </p:grpSpPr>
          <p:grpSp>
            <p:nvGrpSpPr>
              <p:cNvPr id="1594" name="Google Shape;1594;p65"/>
              <p:cNvGrpSpPr/>
              <p:nvPr/>
            </p:nvGrpSpPr>
            <p:grpSpPr>
              <a:xfrm>
                <a:off x="6301044" y="518987"/>
                <a:ext cx="309603" cy="309603"/>
                <a:chOff x="3574049" y="4101899"/>
                <a:chExt cx="494100" cy="494100"/>
              </a:xfrm>
            </p:grpSpPr>
            <p:sp>
              <p:nvSpPr>
                <p:cNvPr id="1595" name="Google Shape;1595;p6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6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7" name="Google Shape;1597;p65"/>
                <p:cNvGrpSpPr/>
                <p:nvPr/>
              </p:nvGrpSpPr>
              <p:grpSpPr>
                <a:xfrm>
                  <a:off x="3729525" y="4283651"/>
                  <a:ext cx="183150" cy="48000"/>
                  <a:chOff x="3719825" y="4207451"/>
                  <a:chExt cx="183150" cy="48000"/>
                </a:xfrm>
              </p:grpSpPr>
              <p:sp>
                <p:nvSpPr>
                  <p:cNvPr id="1598" name="Google Shape;1598;p6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6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00" name="Google Shape;1600;p65"/>
              <p:cNvGrpSpPr/>
              <p:nvPr/>
            </p:nvGrpSpPr>
            <p:grpSpPr>
              <a:xfrm>
                <a:off x="6845286" y="518987"/>
                <a:ext cx="309603" cy="309603"/>
                <a:chOff x="3574049" y="4101899"/>
                <a:chExt cx="494100" cy="494100"/>
              </a:xfrm>
            </p:grpSpPr>
            <p:sp>
              <p:nvSpPr>
                <p:cNvPr id="1601" name="Google Shape;1601;p6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6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3" name="Google Shape;1603;p65"/>
                <p:cNvGrpSpPr/>
                <p:nvPr/>
              </p:nvGrpSpPr>
              <p:grpSpPr>
                <a:xfrm>
                  <a:off x="3729525" y="4283651"/>
                  <a:ext cx="183150" cy="48000"/>
                  <a:chOff x="3719825" y="4207451"/>
                  <a:chExt cx="183150" cy="48000"/>
                </a:xfrm>
              </p:grpSpPr>
              <p:sp>
                <p:nvSpPr>
                  <p:cNvPr id="1604" name="Google Shape;1604;p6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6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06" name="Google Shape;1606;p65"/>
              <p:cNvGrpSpPr/>
              <p:nvPr/>
            </p:nvGrpSpPr>
            <p:grpSpPr>
              <a:xfrm>
                <a:off x="7383221" y="518987"/>
                <a:ext cx="309603" cy="309603"/>
                <a:chOff x="3574049" y="4101899"/>
                <a:chExt cx="494100" cy="494100"/>
              </a:xfrm>
            </p:grpSpPr>
            <p:sp>
              <p:nvSpPr>
                <p:cNvPr id="1607" name="Google Shape;1607;p6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6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9" name="Google Shape;1609;p65"/>
                <p:cNvGrpSpPr/>
                <p:nvPr/>
              </p:nvGrpSpPr>
              <p:grpSpPr>
                <a:xfrm>
                  <a:off x="3729525" y="4283651"/>
                  <a:ext cx="183150" cy="48000"/>
                  <a:chOff x="3719825" y="4207451"/>
                  <a:chExt cx="183150" cy="48000"/>
                </a:xfrm>
              </p:grpSpPr>
              <p:sp>
                <p:nvSpPr>
                  <p:cNvPr id="1610" name="Google Shape;1610;p6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6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12" name="Google Shape;1612;p65"/>
              <p:cNvGrpSpPr/>
              <p:nvPr/>
            </p:nvGrpSpPr>
            <p:grpSpPr>
              <a:xfrm>
                <a:off x="7921166" y="518987"/>
                <a:ext cx="309603" cy="309603"/>
                <a:chOff x="3574049" y="4101899"/>
                <a:chExt cx="494100" cy="494100"/>
              </a:xfrm>
            </p:grpSpPr>
            <p:sp>
              <p:nvSpPr>
                <p:cNvPr id="1613" name="Google Shape;1613;p6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6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15" name="Google Shape;1615;p65"/>
                <p:cNvGrpSpPr/>
                <p:nvPr/>
              </p:nvGrpSpPr>
              <p:grpSpPr>
                <a:xfrm>
                  <a:off x="3729525" y="4283651"/>
                  <a:ext cx="183150" cy="48000"/>
                  <a:chOff x="3719825" y="4207451"/>
                  <a:chExt cx="183150" cy="48000"/>
                </a:xfrm>
              </p:grpSpPr>
              <p:sp>
                <p:nvSpPr>
                  <p:cNvPr id="1616" name="Google Shape;1616;p6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6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618" name="Google Shape;1618;p65"/>
          <p:cNvGrpSpPr/>
          <p:nvPr/>
        </p:nvGrpSpPr>
        <p:grpSpPr>
          <a:xfrm>
            <a:off x="4861525" y="4416875"/>
            <a:ext cx="1375660" cy="309600"/>
            <a:chOff x="3196350" y="4340675"/>
            <a:chExt cx="1375660" cy="309600"/>
          </a:xfrm>
        </p:grpSpPr>
        <p:sp>
          <p:nvSpPr>
            <p:cNvPr id="1619" name="Google Shape;1619;p65"/>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65"/>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21" name="Shape 1621"/>
        <p:cNvGrpSpPr/>
        <p:nvPr/>
      </p:nvGrpSpPr>
      <p:grpSpPr>
        <a:xfrm>
          <a:off x="0" y="0"/>
          <a:ext cx="0" cy="0"/>
          <a:chOff x="0" y="0"/>
          <a:chExt cx="0" cy="0"/>
        </a:xfrm>
      </p:grpSpPr>
      <p:sp>
        <p:nvSpPr>
          <p:cNvPr id="1622" name="Google Shape;1622;p66"/>
          <p:cNvSpPr txBox="1"/>
          <p:nvPr>
            <p:ph type="title"/>
          </p:nvPr>
        </p:nvSpPr>
        <p:spPr>
          <a:xfrm>
            <a:off x="4040275" y="1026900"/>
            <a:ext cx="4390500" cy="30897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7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623" name="Google Shape;1623;p66"/>
          <p:cNvSpPr/>
          <p:nvPr/>
        </p:nvSpPr>
        <p:spPr>
          <a:xfrm>
            <a:off x="-382325" y="-380612"/>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4" name="Google Shape;1624;p66"/>
          <p:cNvGrpSpPr/>
          <p:nvPr/>
        </p:nvGrpSpPr>
        <p:grpSpPr>
          <a:xfrm>
            <a:off x="7774075" y="443575"/>
            <a:ext cx="945900" cy="309725"/>
            <a:chOff x="7774075" y="519775"/>
            <a:chExt cx="945900" cy="309725"/>
          </a:xfrm>
        </p:grpSpPr>
        <p:sp>
          <p:nvSpPr>
            <p:cNvPr id="1625" name="Google Shape;1625;p66"/>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66"/>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7" name="Google Shape;1627;p66"/>
          <p:cNvGrpSpPr/>
          <p:nvPr/>
        </p:nvGrpSpPr>
        <p:grpSpPr>
          <a:xfrm>
            <a:off x="3251788" y="301738"/>
            <a:ext cx="2979621" cy="548663"/>
            <a:chOff x="3251788" y="301738"/>
            <a:chExt cx="2979621" cy="548663"/>
          </a:xfrm>
        </p:grpSpPr>
        <p:grpSp>
          <p:nvGrpSpPr>
            <p:cNvPr id="1628" name="Google Shape;1628;p66"/>
            <p:cNvGrpSpPr/>
            <p:nvPr/>
          </p:nvGrpSpPr>
          <p:grpSpPr>
            <a:xfrm>
              <a:off x="3251788" y="301738"/>
              <a:ext cx="2979621" cy="548663"/>
              <a:chOff x="906650" y="4198975"/>
              <a:chExt cx="2979621" cy="548663"/>
            </a:xfrm>
          </p:grpSpPr>
          <p:sp>
            <p:nvSpPr>
              <p:cNvPr id="1629" name="Google Shape;1629;p66"/>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66"/>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66"/>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66"/>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66"/>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66"/>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66"/>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66"/>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66"/>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66"/>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66"/>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66"/>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66"/>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66"/>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66"/>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66"/>
            <p:cNvGrpSpPr/>
            <p:nvPr/>
          </p:nvGrpSpPr>
          <p:grpSpPr>
            <a:xfrm>
              <a:off x="3776744" y="421275"/>
              <a:ext cx="1929725" cy="309603"/>
              <a:chOff x="6301044" y="518987"/>
              <a:chExt cx="1929725" cy="309603"/>
            </a:xfrm>
          </p:grpSpPr>
          <p:grpSp>
            <p:nvGrpSpPr>
              <p:cNvPr id="1645" name="Google Shape;1645;p66"/>
              <p:cNvGrpSpPr/>
              <p:nvPr/>
            </p:nvGrpSpPr>
            <p:grpSpPr>
              <a:xfrm>
                <a:off x="6301044" y="518987"/>
                <a:ext cx="309603" cy="309603"/>
                <a:chOff x="3574049" y="4101899"/>
                <a:chExt cx="494100" cy="494100"/>
              </a:xfrm>
            </p:grpSpPr>
            <p:sp>
              <p:nvSpPr>
                <p:cNvPr id="1646" name="Google Shape;1646;p6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6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8" name="Google Shape;1648;p66"/>
                <p:cNvGrpSpPr/>
                <p:nvPr/>
              </p:nvGrpSpPr>
              <p:grpSpPr>
                <a:xfrm>
                  <a:off x="3729525" y="4283651"/>
                  <a:ext cx="183150" cy="48000"/>
                  <a:chOff x="3719825" y="4207451"/>
                  <a:chExt cx="183150" cy="48000"/>
                </a:xfrm>
              </p:grpSpPr>
              <p:sp>
                <p:nvSpPr>
                  <p:cNvPr id="1649" name="Google Shape;1649;p6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6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51" name="Google Shape;1651;p66"/>
              <p:cNvGrpSpPr/>
              <p:nvPr/>
            </p:nvGrpSpPr>
            <p:grpSpPr>
              <a:xfrm>
                <a:off x="6845286" y="518987"/>
                <a:ext cx="309603" cy="309603"/>
                <a:chOff x="3574049" y="4101899"/>
                <a:chExt cx="494100" cy="494100"/>
              </a:xfrm>
            </p:grpSpPr>
            <p:sp>
              <p:nvSpPr>
                <p:cNvPr id="1652" name="Google Shape;1652;p6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6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54" name="Google Shape;1654;p66"/>
                <p:cNvGrpSpPr/>
                <p:nvPr/>
              </p:nvGrpSpPr>
              <p:grpSpPr>
                <a:xfrm>
                  <a:off x="3729525" y="4283651"/>
                  <a:ext cx="183150" cy="48000"/>
                  <a:chOff x="3719825" y="4207451"/>
                  <a:chExt cx="183150" cy="48000"/>
                </a:xfrm>
              </p:grpSpPr>
              <p:sp>
                <p:nvSpPr>
                  <p:cNvPr id="1655" name="Google Shape;1655;p6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6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57" name="Google Shape;1657;p66"/>
              <p:cNvGrpSpPr/>
              <p:nvPr/>
            </p:nvGrpSpPr>
            <p:grpSpPr>
              <a:xfrm>
                <a:off x="7383221" y="518987"/>
                <a:ext cx="309603" cy="309603"/>
                <a:chOff x="3574049" y="4101899"/>
                <a:chExt cx="494100" cy="494100"/>
              </a:xfrm>
            </p:grpSpPr>
            <p:sp>
              <p:nvSpPr>
                <p:cNvPr id="1658" name="Google Shape;1658;p6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6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0" name="Google Shape;1660;p66"/>
                <p:cNvGrpSpPr/>
                <p:nvPr/>
              </p:nvGrpSpPr>
              <p:grpSpPr>
                <a:xfrm>
                  <a:off x="3729525" y="4283651"/>
                  <a:ext cx="183150" cy="48000"/>
                  <a:chOff x="3719825" y="4207451"/>
                  <a:chExt cx="183150" cy="48000"/>
                </a:xfrm>
              </p:grpSpPr>
              <p:sp>
                <p:nvSpPr>
                  <p:cNvPr id="1661" name="Google Shape;1661;p6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6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663" name="Google Shape;1663;p66"/>
              <p:cNvGrpSpPr/>
              <p:nvPr/>
            </p:nvGrpSpPr>
            <p:grpSpPr>
              <a:xfrm>
                <a:off x="7921166" y="518987"/>
                <a:ext cx="309603" cy="309603"/>
                <a:chOff x="3574049" y="4101899"/>
                <a:chExt cx="494100" cy="494100"/>
              </a:xfrm>
            </p:grpSpPr>
            <p:sp>
              <p:nvSpPr>
                <p:cNvPr id="1664" name="Google Shape;1664;p66"/>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66"/>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66" name="Google Shape;1666;p66"/>
                <p:cNvGrpSpPr/>
                <p:nvPr/>
              </p:nvGrpSpPr>
              <p:grpSpPr>
                <a:xfrm>
                  <a:off x="3729525" y="4283651"/>
                  <a:ext cx="183150" cy="48000"/>
                  <a:chOff x="3719825" y="4207451"/>
                  <a:chExt cx="183150" cy="48000"/>
                </a:xfrm>
              </p:grpSpPr>
              <p:sp>
                <p:nvSpPr>
                  <p:cNvPr id="1667" name="Google Shape;1667;p66"/>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66"/>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669" name="Google Shape;1669;p66"/>
          <p:cNvGrpSpPr/>
          <p:nvPr/>
        </p:nvGrpSpPr>
        <p:grpSpPr>
          <a:xfrm>
            <a:off x="6461725" y="4416875"/>
            <a:ext cx="1375660" cy="309600"/>
            <a:chOff x="3196350" y="4340675"/>
            <a:chExt cx="1375660" cy="309600"/>
          </a:xfrm>
        </p:grpSpPr>
        <p:sp>
          <p:nvSpPr>
            <p:cNvPr id="1670" name="Google Shape;1670;p66"/>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66"/>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72" name="Shape 1672"/>
        <p:cNvGrpSpPr/>
        <p:nvPr/>
      </p:nvGrpSpPr>
      <p:grpSpPr>
        <a:xfrm>
          <a:off x="0" y="0"/>
          <a:ext cx="0" cy="0"/>
          <a:chOff x="0" y="0"/>
          <a:chExt cx="0" cy="0"/>
        </a:xfrm>
      </p:grpSpPr>
      <p:sp>
        <p:nvSpPr>
          <p:cNvPr id="1673" name="Google Shape;1673;p67"/>
          <p:cNvSpPr txBox="1"/>
          <p:nvPr>
            <p:ph type="title"/>
          </p:nvPr>
        </p:nvSpPr>
        <p:spPr>
          <a:xfrm>
            <a:off x="4528125" y="1380025"/>
            <a:ext cx="3902700" cy="841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674" name="Google Shape;1674;p67"/>
          <p:cNvSpPr txBox="1"/>
          <p:nvPr>
            <p:ph idx="1" type="subTitle"/>
          </p:nvPr>
        </p:nvSpPr>
        <p:spPr>
          <a:xfrm>
            <a:off x="4528125" y="2080800"/>
            <a:ext cx="3902700" cy="1682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100"/>
              <a:buNone/>
              <a:defRPr sz="17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75" name="Google Shape;1675;p67"/>
          <p:cNvSpPr/>
          <p:nvPr/>
        </p:nvSpPr>
        <p:spPr>
          <a:xfrm>
            <a:off x="0" y="1853038"/>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6" name="Google Shape;1676;p67"/>
          <p:cNvGrpSpPr/>
          <p:nvPr/>
        </p:nvGrpSpPr>
        <p:grpSpPr>
          <a:xfrm>
            <a:off x="435425" y="443575"/>
            <a:ext cx="945900" cy="309725"/>
            <a:chOff x="435425" y="519775"/>
            <a:chExt cx="945900" cy="309725"/>
          </a:xfrm>
        </p:grpSpPr>
        <p:sp>
          <p:nvSpPr>
            <p:cNvPr id="1677" name="Google Shape;1677;p67"/>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67"/>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9" name="Google Shape;1679;p67"/>
          <p:cNvGrpSpPr/>
          <p:nvPr/>
        </p:nvGrpSpPr>
        <p:grpSpPr>
          <a:xfrm>
            <a:off x="7055175" y="443950"/>
            <a:ext cx="1375660" cy="309600"/>
            <a:chOff x="1508000" y="519775"/>
            <a:chExt cx="1375660" cy="309600"/>
          </a:xfrm>
        </p:grpSpPr>
        <p:sp>
          <p:nvSpPr>
            <p:cNvPr id="1680" name="Google Shape;1680;p67"/>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67"/>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2" name="Google Shape;1682;p67"/>
          <p:cNvGrpSpPr/>
          <p:nvPr/>
        </p:nvGrpSpPr>
        <p:grpSpPr>
          <a:xfrm>
            <a:off x="4687663" y="4334238"/>
            <a:ext cx="2979621" cy="548663"/>
            <a:chOff x="4687663" y="4334238"/>
            <a:chExt cx="2979621" cy="548663"/>
          </a:xfrm>
        </p:grpSpPr>
        <p:grpSp>
          <p:nvGrpSpPr>
            <p:cNvPr id="1683" name="Google Shape;1683;p67"/>
            <p:cNvGrpSpPr/>
            <p:nvPr/>
          </p:nvGrpSpPr>
          <p:grpSpPr>
            <a:xfrm>
              <a:off x="4687663" y="4334238"/>
              <a:ext cx="2979621" cy="548663"/>
              <a:chOff x="906650" y="4198975"/>
              <a:chExt cx="2979621" cy="548663"/>
            </a:xfrm>
          </p:grpSpPr>
          <p:sp>
            <p:nvSpPr>
              <p:cNvPr id="1684" name="Google Shape;1684;p67"/>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67"/>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67"/>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67"/>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67"/>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67"/>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67"/>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67"/>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67"/>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67"/>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67"/>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67"/>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67"/>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67"/>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67"/>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9" name="Google Shape;1699;p67"/>
            <p:cNvGrpSpPr/>
            <p:nvPr/>
          </p:nvGrpSpPr>
          <p:grpSpPr>
            <a:xfrm>
              <a:off x="5212619" y="4453787"/>
              <a:ext cx="1929725" cy="309603"/>
              <a:chOff x="5212619" y="4340750"/>
              <a:chExt cx="1929725" cy="309603"/>
            </a:xfrm>
          </p:grpSpPr>
          <p:grpSp>
            <p:nvGrpSpPr>
              <p:cNvPr id="1700" name="Google Shape;1700;p67"/>
              <p:cNvGrpSpPr/>
              <p:nvPr/>
            </p:nvGrpSpPr>
            <p:grpSpPr>
              <a:xfrm>
                <a:off x="5212619" y="4340750"/>
                <a:ext cx="309603" cy="309603"/>
                <a:chOff x="3574049" y="4101899"/>
                <a:chExt cx="494100" cy="494100"/>
              </a:xfrm>
            </p:grpSpPr>
            <p:sp>
              <p:nvSpPr>
                <p:cNvPr id="1701" name="Google Shape;1701;p6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6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3" name="Google Shape;1703;p67"/>
                <p:cNvGrpSpPr/>
                <p:nvPr/>
              </p:nvGrpSpPr>
              <p:grpSpPr>
                <a:xfrm>
                  <a:off x="3729525" y="4283651"/>
                  <a:ext cx="183150" cy="48000"/>
                  <a:chOff x="3719825" y="4207451"/>
                  <a:chExt cx="183150" cy="48000"/>
                </a:xfrm>
              </p:grpSpPr>
              <p:sp>
                <p:nvSpPr>
                  <p:cNvPr id="1704" name="Google Shape;1704;p6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6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06" name="Google Shape;1706;p67"/>
              <p:cNvGrpSpPr/>
              <p:nvPr/>
            </p:nvGrpSpPr>
            <p:grpSpPr>
              <a:xfrm>
                <a:off x="5756861" y="4340750"/>
                <a:ext cx="309603" cy="309603"/>
                <a:chOff x="3574049" y="4101899"/>
                <a:chExt cx="494100" cy="494100"/>
              </a:xfrm>
            </p:grpSpPr>
            <p:sp>
              <p:nvSpPr>
                <p:cNvPr id="1707" name="Google Shape;1707;p6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6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09" name="Google Shape;1709;p67"/>
                <p:cNvGrpSpPr/>
                <p:nvPr/>
              </p:nvGrpSpPr>
              <p:grpSpPr>
                <a:xfrm>
                  <a:off x="3729525" y="4283651"/>
                  <a:ext cx="183150" cy="48000"/>
                  <a:chOff x="3719825" y="4207451"/>
                  <a:chExt cx="183150" cy="48000"/>
                </a:xfrm>
              </p:grpSpPr>
              <p:sp>
                <p:nvSpPr>
                  <p:cNvPr id="1710" name="Google Shape;1710;p6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6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12" name="Google Shape;1712;p67"/>
              <p:cNvGrpSpPr/>
              <p:nvPr/>
            </p:nvGrpSpPr>
            <p:grpSpPr>
              <a:xfrm>
                <a:off x="6294796" y="4340750"/>
                <a:ext cx="309603" cy="309603"/>
                <a:chOff x="3574049" y="4101899"/>
                <a:chExt cx="494100" cy="494100"/>
              </a:xfrm>
            </p:grpSpPr>
            <p:sp>
              <p:nvSpPr>
                <p:cNvPr id="1713" name="Google Shape;1713;p6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6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15" name="Google Shape;1715;p67"/>
                <p:cNvGrpSpPr/>
                <p:nvPr/>
              </p:nvGrpSpPr>
              <p:grpSpPr>
                <a:xfrm>
                  <a:off x="3729525" y="4283651"/>
                  <a:ext cx="183150" cy="48000"/>
                  <a:chOff x="3719825" y="4207451"/>
                  <a:chExt cx="183150" cy="48000"/>
                </a:xfrm>
              </p:grpSpPr>
              <p:sp>
                <p:nvSpPr>
                  <p:cNvPr id="1716" name="Google Shape;1716;p6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6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18" name="Google Shape;1718;p67"/>
              <p:cNvGrpSpPr/>
              <p:nvPr/>
            </p:nvGrpSpPr>
            <p:grpSpPr>
              <a:xfrm>
                <a:off x="6832741" y="4340750"/>
                <a:ext cx="309603" cy="309603"/>
                <a:chOff x="3574049" y="4101899"/>
                <a:chExt cx="494100" cy="494100"/>
              </a:xfrm>
            </p:grpSpPr>
            <p:sp>
              <p:nvSpPr>
                <p:cNvPr id="1719" name="Google Shape;1719;p6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6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21" name="Google Shape;1721;p67"/>
                <p:cNvGrpSpPr/>
                <p:nvPr/>
              </p:nvGrpSpPr>
              <p:grpSpPr>
                <a:xfrm>
                  <a:off x="3729525" y="4283651"/>
                  <a:ext cx="183150" cy="48000"/>
                  <a:chOff x="3719825" y="4207451"/>
                  <a:chExt cx="183150" cy="48000"/>
                </a:xfrm>
              </p:grpSpPr>
              <p:sp>
                <p:nvSpPr>
                  <p:cNvPr id="1722" name="Google Shape;1722;p6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6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24" name="Shape 1724"/>
        <p:cNvGrpSpPr/>
        <p:nvPr/>
      </p:nvGrpSpPr>
      <p:grpSpPr>
        <a:xfrm>
          <a:off x="0" y="0"/>
          <a:ext cx="0" cy="0"/>
          <a:chOff x="0" y="0"/>
          <a:chExt cx="0" cy="0"/>
        </a:xfrm>
      </p:grpSpPr>
      <p:sp>
        <p:nvSpPr>
          <p:cNvPr id="1725" name="Google Shape;1725;p68"/>
          <p:cNvSpPr/>
          <p:nvPr/>
        </p:nvSpPr>
        <p:spPr>
          <a:xfrm>
            <a:off x="0" y="0"/>
            <a:ext cx="9144000" cy="5143500"/>
          </a:xfrm>
          <a:prstGeom prst="rect">
            <a:avLst/>
          </a:prstGeom>
          <a:solidFill>
            <a:srgbClr val="F3E7CD">
              <a:alpha val="27058"/>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68"/>
          <p:cNvSpPr txBox="1"/>
          <p:nvPr>
            <p:ph type="title"/>
          </p:nvPr>
        </p:nvSpPr>
        <p:spPr>
          <a:xfrm>
            <a:off x="713225" y="445025"/>
            <a:ext cx="4502100" cy="1409400"/>
          </a:xfrm>
          <a:prstGeom prst="rect">
            <a:avLst/>
          </a:prstGeom>
          <a:solidFill>
            <a:schemeClr val="accent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grpSp>
        <p:nvGrpSpPr>
          <p:cNvPr id="1727" name="Google Shape;1727;p68"/>
          <p:cNvGrpSpPr/>
          <p:nvPr/>
        </p:nvGrpSpPr>
        <p:grpSpPr>
          <a:xfrm>
            <a:off x="3089063" y="4334238"/>
            <a:ext cx="2979621" cy="548663"/>
            <a:chOff x="3089063" y="4334238"/>
            <a:chExt cx="2979621" cy="548663"/>
          </a:xfrm>
        </p:grpSpPr>
        <p:grpSp>
          <p:nvGrpSpPr>
            <p:cNvPr id="1728" name="Google Shape;1728;p68"/>
            <p:cNvGrpSpPr/>
            <p:nvPr/>
          </p:nvGrpSpPr>
          <p:grpSpPr>
            <a:xfrm>
              <a:off x="3089063" y="4334238"/>
              <a:ext cx="2979621" cy="548663"/>
              <a:chOff x="906650" y="4198975"/>
              <a:chExt cx="2979621" cy="548663"/>
            </a:xfrm>
          </p:grpSpPr>
          <p:sp>
            <p:nvSpPr>
              <p:cNvPr id="1729" name="Google Shape;1729;p68"/>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68"/>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68"/>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68"/>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68"/>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68"/>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68"/>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68"/>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68"/>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68"/>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68"/>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68"/>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68"/>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68"/>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68"/>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4" name="Google Shape;1744;p68"/>
            <p:cNvGrpSpPr/>
            <p:nvPr/>
          </p:nvGrpSpPr>
          <p:grpSpPr>
            <a:xfrm>
              <a:off x="3614019" y="4453775"/>
              <a:ext cx="1929725" cy="309603"/>
              <a:chOff x="6301044" y="518987"/>
              <a:chExt cx="1929725" cy="309603"/>
            </a:xfrm>
          </p:grpSpPr>
          <p:grpSp>
            <p:nvGrpSpPr>
              <p:cNvPr id="1745" name="Google Shape;1745;p68"/>
              <p:cNvGrpSpPr/>
              <p:nvPr/>
            </p:nvGrpSpPr>
            <p:grpSpPr>
              <a:xfrm>
                <a:off x="6301044" y="518987"/>
                <a:ext cx="309603" cy="309603"/>
                <a:chOff x="3574049" y="4101899"/>
                <a:chExt cx="494100" cy="494100"/>
              </a:xfrm>
            </p:grpSpPr>
            <p:sp>
              <p:nvSpPr>
                <p:cNvPr id="1746" name="Google Shape;1746;p6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6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8" name="Google Shape;1748;p68"/>
                <p:cNvGrpSpPr/>
                <p:nvPr/>
              </p:nvGrpSpPr>
              <p:grpSpPr>
                <a:xfrm>
                  <a:off x="3729525" y="4283651"/>
                  <a:ext cx="183150" cy="48000"/>
                  <a:chOff x="3719825" y="4207451"/>
                  <a:chExt cx="183150" cy="48000"/>
                </a:xfrm>
              </p:grpSpPr>
              <p:sp>
                <p:nvSpPr>
                  <p:cNvPr id="1749" name="Google Shape;1749;p6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6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51" name="Google Shape;1751;p68"/>
              <p:cNvGrpSpPr/>
              <p:nvPr/>
            </p:nvGrpSpPr>
            <p:grpSpPr>
              <a:xfrm>
                <a:off x="6845286" y="518987"/>
                <a:ext cx="309603" cy="309603"/>
                <a:chOff x="3574049" y="4101899"/>
                <a:chExt cx="494100" cy="494100"/>
              </a:xfrm>
            </p:grpSpPr>
            <p:sp>
              <p:nvSpPr>
                <p:cNvPr id="1752" name="Google Shape;1752;p6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6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4" name="Google Shape;1754;p68"/>
                <p:cNvGrpSpPr/>
                <p:nvPr/>
              </p:nvGrpSpPr>
              <p:grpSpPr>
                <a:xfrm>
                  <a:off x="3729525" y="4283651"/>
                  <a:ext cx="183150" cy="48000"/>
                  <a:chOff x="3719825" y="4207451"/>
                  <a:chExt cx="183150" cy="48000"/>
                </a:xfrm>
              </p:grpSpPr>
              <p:sp>
                <p:nvSpPr>
                  <p:cNvPr id="1755" name="Google Shape;1755;p6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6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57" name="Google Shape;1757;p68"/>
              <p:cNvGrpSpPr/>
              <p:nvPr/>
            </p:nvGrpSpPr>
            <p:grpSpPr>
              <a:xfrm>
                <a:off x="7383221" y="518987"/>
                <a:ext cx="309603" cy="309603"/>
                <a:chOff x="3574049" y="4101899"/>
                <a:chExt cx="494100" cy="494100"/>
              </a:xfrm>
            </p:grpSpPr>
            <p:sp>
              <p:nvSpPr>
                <p:cNvPr id="1758" name="Google Shape;1758;p6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6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0" name="Google Shape;1760;p68"/>
                <p:cNvGrpSpPr/>
                <p:nvPr/>
              </p:nvGrpSpPr>
              <p:grpSpPr>
                <a:xfrm>
                  <a:off x="3729525" y="4283651"/>
                  <a:ext cx="183150" cy="48000"/>
                  <a:chOff x="3719825" y="4207451"/>
                  <a:chExt cx="183150" cy="48000"/>
                </a:xfrm>
              </p:grpSpPr>
              <p:sp>
                <p:nvSpPr>
                  <p:cNvPr id="1761" name="Google Shape;1761;p6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6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763" name="Google Shape;1763;p68"/>
              <p:cNvGrpSpPr/>
              <p:nvPr/>
            </p:nvGrpSpPr>
            <p:grpSpPr>
              <a:xfrm>
                <a:off x="7921166" y="518987"/>
                <a:ext cx="309603" cy="309603"/>
                <a:chOff x="3574049" y="4101899"/>
                <a:chExt cx="494100" cy="494100"/>
              </a:xfrm>
            </p:grpSpPr>
            <p:sp>
              <p:nvSpPr>
                <p:cNvPr id="1764" name="Google Shape;1764;p6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6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66" name="Google Shape;1766;p68"/>
                <p:cNvGrpSpPr/>
                <p:nvPr/>
              </p:nvGrpSpPr>
              <p:grpSpPr>
                <a:xfrm>
                  <a:off x="3729525" y="4283651"/>
                  <a:ext cx="183150" cy="48000"/>
                  <a:chOff x="3719825" y="4207451"/>
                  <a:chExt cx="183150" cy="48000"/>
                </a:xfrm>
              </p:grpSpPr>
              <p:sp>
                <p:nvSpPr>
                  <p:cNvPr id="1767" name="Google Shape;1767;p6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6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769" name="Google Shape;1769;p68"/>
          <p:cNvGrpSpPr/>
          <p:nvPr/>
        </p:nvGrpSpPr>
        <p:grpSpPr>
          <a:xfrm>
            <a:off x="5902675" y="443575"/>
            <a:ext cx="1375660" cy="309600"/>
            <a:chOff x="1508000" y="519775"/>
            <a:chExt cx="1375660" cy="309600"/>
          </a:xfrm>
        </p:grpSpPr>
        <p:sp>
          <p:nvSpPr>
            <p:cNvPr id="1770" name="Google Shape;1770;p68"/>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68"/>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72" name="Shape 1772"/>
        <p:cNvGrpSpPr/>
        <p:nvPr/>
      </p:nvGrpSpPr>
      <p:grpSpPr>
        <a:xfrm>
          <a:off x="0" y="0"/>
          <a:ext cx="0" cy="0"/>
          <a:chOff x="0" y="0"/>
          <a:chExt cx="0" cy="0"/>
        </a:xfrm>
      </p:grpSpPr>
      <p:sp>
        <p:nvSpPr>
          <p:cNvPr id="1773" name="Google Shape;1773;p69"/>
          <p:cNvSpPr txBox="1"/>
          <p:nvPr>
            <p:ph hasCustomPrompt="1" type="title"/>
          </p:nvPr>
        </p:nvSpPr>
        <p:spPr>
          <a:xfrm>
            <a:off x="713225" y="1377700"/>
            <a:ext cx="3805800" cy="1737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2000"/>
              <a:buNone/>
              <a:defRPr sz="10300">
                <a:solidFill>
                  <a:schemeClr val="accent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774" name="Google Shape;1774;p69"/>
          <p:cNvSpPr txBox="1"/>
          <p:nvPr>
            <p:ph idx="1" type="subTitle"/>
          </p:nvPr>
        </p:nvSpPr>
        <p:spPr>
          <a:xfrm>
            <a:off x="713225" y="3046138"/>
            <a:ext cx="2813700" cy="71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700"/>
              <a:buNone/>
              <a:defRPr sz="17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5" name="Google Shape;1775;p69"/>
          <p:cNvSpPr/>
          <p:nvPr/>
        </p:nvSpPr>
        <p:spPr>
          <a:xfrm>
            <a:off x="7809300" y="-195396"/>
            <a:ext cx="1882800" cy="36378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76" name="Google Shape;1776;p69"/>
          <p:cNvGrpSpPr/>
          <p:nvPr/>
        </p:nvGrpSpPr>
        <p:grpSpPr>
          <a:xfrm>
            <a:off x="435425" y="443575"/>
            <a:ext cx="945900" cy="309725"/>
            <a:chOff x="435425" y="519775"/>
            <a:chExt cx="945900" cy="309725"/>
          </a:xfrm>
        </p:grpSpPr>
        <p:sp>
          <p:nvSpPr>
            <p:cNvPr id="1777" name="Google Shape;1777;p69"/>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69"/>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9" name="Google Shape;1779;p69"/>
          <p:cNvGrpSpPr/>
          <p:nvPr/>
        </p:nvGrpSpPr>
        <p:grpSpPr>
          <a:xfrm>
            <a:off x="435413" y="4334238"/>
            <a:ext cx="2979621" cy="548663"/>
            <a:chOff x="435413" y="4334238"/>
            <a:chExt cx="2979621" cy="548663"/>
          </a:xfrm>
        </p:grpSpPr>
        <p:grpSp>
          <p:nvGrpSpPr>
            <p:cNvPr id="1780" name="Google Shape;1780;p69"/>
            <p:cNvGrpSpPr/>
            <p:nvPr/>
          </p:nvGrpSpPr>
          <p:grpSpPr>
            <a:xfrm>
              <a:off x="435413" y="4334238"/>
              <a:ext cx="2979621" cy="548663"/>
              <a:chOff x="906650" y="4198975"/>
              <a:chExt cx="2979621" cy="548663"/>
            </a:xfrm>
          </p:grpSpPr>
          <p:sp>
            <p:nvSpPr>
              <p:cNvPr id="1781" name="Google Shape;1781;p69"/>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69"/>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69"/>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69"/>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69"/>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69"/>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69"/>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69"/>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69"/>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69"/>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69"/>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69"/>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69"/>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69"/>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69"/>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6" name="Google Shape;1796;p69"/>
            <p:cNvGrpSpPr/>
            <p:nvPr/>
          </p:nvGrpSpPr>
          <p:grpSpPr>
            <a:xfrm>
              <a:off x="960369" y="4453775"/>
              <a:ext cx="1929725" cy="309603"/>
              <a:chOff x="6301044" y="518987"/>
              <a:chExt cx="1929725" cy="309603"/>
            </a:xfrm>
          </p:grpSpPr>
          <p:grpSp>
            <p:nvGrpSpPr>
              <p:cNvPr id="1797" name="Google Shape;1797;p69"/>
              <p:cNvGrpSpPr/>
              <p:nvPr/>
            </p:nvGrpSpPr>
            <p:grpSpPr>
              <a:xfrm>
                <a:off x="6301044" y="518987"/>
                <a:ext cx="309603" cy="309603"/>
                <a:chOff x="3574049" y="4101899"/>
                <a:chExt cx="494100" cy="494100"/>
              </a:xfrm>
            </p:grpSpPr>
            <p:sp>
              <p:nvSpPr>
                <p:cNvPr id="1798" name="Google Shape;1798;p6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6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0" name="Google Shape;1800;p69"/>
                <p:cNvGrpSpPr/>
                <p:nvPr/>
              </p:nvGrpSpPr>
              <p:grpSpPr>
                <a:xfrm>
                  <a:off x="3729525" y="4283651"/>
                  <a:ext cx="183150" cy="48000"/>
                  <a:chOff x="3719825" y="4207451"/>
                  <a:chExt cx="183150" cy="48000"/>
                </a:xfrm>
              </p:grpSpPr>
              <p:sp>
                <p:nvSpPr>
                  <p:cNvPr id="1801" name="Google Shape;1801;p6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6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03" name="Google Shape;1803;p69"/>
              <p:cNvGrpSpPr/>
              <p:nvPr/>
            </p:nvGrpSpPr>
            <p:grpSpPr>
              <a:xfrm>
                <a:off x="6845286" y="518987"/>
                <a:ext cx="309603" cy="309603"/>
                <a:chOff x="3574049" y="4101899"/>
                <a:chExt cx="494100" cy="494100"/>
              </a:xfrm>
            </p:grpSpPr>
            <p:sp>
              <p:nvSpPr>
                <p:cNvPr id="1804" name="Google Shape;1804;p6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6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6" name="Google Shape;1806;p69"/>
                <p:cNvGrpSpPr/>
                <p:nvPr/>
              </p:nvGrpSpPr>
              <p:grpSpPr>
                <a:xfrm>
                  <a:off x="3729525" y="4283651"/>
                  <a:ext cx="183150" cy="48000"/>
                  <a:chOff x="3719825" y="4207451"/>
                  <a:chExt cx="183150" cy="48000"/>
                </a:xfrm>
              </p:grpSpPr>
              <p:sp>
                <p:nvSpPr>
                  <p:cNvPr id="1807" name="Google Shape;1807;p6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6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09" name="Google Shape;1809;p69"/>
              <p:cNvGrpSpPr/>
              <p:nvPr/>
            </p:nvGrpSpPr>
            <p:grpSpPr>
              <a:xfrm>
                <a:off x="7383221" y="518987"/>
                <a:ext cx="309603" cy="309603"/>
                <a:chOff x="3574049" y="4101899"/>
                <a:chExt cx="494100" cy="494100"/>
              </a:xfrm>
            </p:grpSpPr>
            <p:sp>
              <p:nvSpPr>
                <p:cNvPr id="1810" name="Google Shape;1810;p6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6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2" name="Google Shape;1812;p69"/>
                <p:cNvGrpSpPr/>
                <p:nvPr/>
              </p:nvGrpSpPr>
              <p:grpSpPr>
                <a:xfrm>
                  <a:off x="3729525" y="4283651"/>
                  <a:ext cx="183150" cy="48000"/>
                  <a:chOff x="3719825" y="4207451"/>
                  <a:chExt cx="183150" cy="48000"/>
                </a:xfrm>
              </p:grpSpPr>
              <p:sp>
                <p:nvSpPr>
                  <p:cNvPr id="1813" name="Google Shape;1813;p6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6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15" name="Google Shape;1815;p69"/>
              <p:cNvGrpSpPr/>
              <p:nvPr/>
            </p:nvGrpSpPr>
            <p:grpSpPr>
              <a:xfrm>
                <a:off x="7921166" y="518987"/>
                <a:ext cx="309603" cy="309603"/>
                <a:chOff x="3574049" y="4101899"/>
                <a:chExt cx="494100" cy="494100"/>
              </a:xfrm>
            </p:grpSpPr>
            <p:sp>
              <p:nvSpPr>
                <p:cNvPr id="1816" name="Google Shape;1816;p6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6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8" name="Google Shape;1818;p69"/>
                <p:cNvGrpSpPr/>
                <p:nvPr/>
              </p:nvGrpSpPr>
              <p:grpSpPr>
                <a:xfrm>
                  <a:off x="3729525" y="4283651"/>
                  <a:ext cx="183150" cy="48000"/>
                  <a:chOff x="3719825" y="4207451"/>
                  <a:chExt cx="183150" cy="48000"/>
                </a:xfrm>
              </p:grpSpPr>
              <p:sp>
                <p:nvSpPr>
                  <p:cNvPr id="1819" name="Google Shape;1819;p6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6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821" name="Google Shape;1821;p69"/>
          <p:cNvGrpSpPr/>
          <p:nvPr/>
        </p:nvGrpSpPr>
        <p:grpSpPr>
          <a:xfrm>
            <a:off x="6041325" y="4416875"/>
            <a:ext cx="1375660" cy="309600"/>
            <a:chOff x="3196350" y="4340675"/>
            <a:chExt cx="1375660" cy="309600"/>
          </a:xfrm>
        </p:grpSpPr>
        <p:sp>
          <p:nvSpPr>
            <p:cNvPr id="1822" name="Google Shape;1822;p69"/>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69"/>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824" name="Shape 1824"/>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25" name="Shape 1825"/>
        <p:cNvGrpSpPr/>
        <p:nvPr/>
      </p:nvGrpSpPr>
      <p:grpSpPr>
        <a:xfrm>
          <a:off x="0" y="0"/>
          <a:ext cx="0" cy="0"/>
          <a:chOff x="0" y="0"/>
          <a:chExt cx="0" cy="0"/>
        </a:xfrm>
      </p:grpSpPr>
      <p:sp>
        <p:nvSpPr>
          <p:cNvPr id="1826" name="Google Shape;1826;p71"/>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827" name="Google Shape;1827;p71"/>
          <p:cNvSpPr txBox="1"/>
          <p:nvPr>
            <p:ph idx="1" type="subTitle"/>
          </p:nvPr>
        </p:nvSpPr>
        <p:spPr>
          <a:xfrm>
            <a:off x="2043675" y="1480275"/>
            <a:ext cx="2206200" cy="8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8" name="Google Shape;1828;p71"/>
          <p:cNvSpPr txBox="1"/>
          <p:nvPr>
            <p:ph idx="2" type="subTitle"/>
          </p:nvPr>
        </p:nvSpPr>
        <p:spPr>
          <a:xfrm>
            <a:off x="5901054" y="1480275"/>
            <a:ext cx="2206200" cy="8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9" name="Google Shape;1829;p71"/>
          <p:cNvSpPr txBox="1"/>
          <p:nvPr>
            <p:ph idx="3" type="subTitle"/>
          </p:nvPr>
        </p:nvSpPr>
        <p:spPr>
          <a:xfrm>
            <a:off x="2043675" y="3098550"/>
            <a:ext cx="2206200" cy="8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0" name="Google Shape;1830;p71"/>
          <p:cNvSpPr txBox="1"/>
          <p:nvPr>
            <p:ph idx="4" type="subTitle"/>
          </p:nvPr>
        </p:nvSpPr>
        <p:spPr>
          <a:xfrm>
            <a:off x="5901050" y="3098550"/>
            <a:ext cx="2206200" cy="815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1" name="Google Shape;1831;p71"/>
          <p:cNvSpPr txBox="1"/>
          <p:nvPr>
            <p:ph idx="5" type="subTitle"/>
          </p:nvPr>
        </p:nvSpPr>
        <p:spPr>
          <a:xfrm>
            <a:off x="2043650" y="220545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32" name="Google Shape;1832;p71"/>
          <p:cNvSpPr txBox="1"/>
          <p:nvPr>
            <p:ph idx="6" type="subTitle"/>
          </p:nvPr>
        </p:nvSpPr>
        <p:spPr>
          <a:xfrm>
            <a:off x="5901025" y="220545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33" name="Google Shape;1833;p71"/>
          <p:cNvSpPr txBox="1"/>
          <p:nvPr>
            <p:ph idx="7" type="subTitle"/>
          </p:nvPr>
        </p:nvSpPr>
        <p:spPr>
          <a:xfrm>
            <a:off x="2043650" y="382600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34" name="Google Shape;1834;p71"/>
          <p:cNvSpPr txBox="1"/>
          <p:nvPr>
            <p:ph idx="8" type="subTitle"/>
          </p:nvPr>
        </p:nvSpPr>
        <p:spPr>
          <a:xfrm>
            <a:off x="5901025" y="382600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835" name="Google Shape;1835;p71"/>
          <p:cNvSpPr txBox="1"/>
          <p:nvPr>
            <p:ph idx="9" type="title"/>
          </p:nvPr>
        </p:nvSpPr>
        <p:spPr>
          <a:xfrm>
            <a:off x="1037000" y="1563824"/>
            <a:ext cx="10233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36" name="Google Shape;1836;p71"/>
          <p:cNvSpPr txBox="1"/>
          <p:nvPr>
            <p:ph idx="13" type="title"/>
          </p:nvPr>
        </p:nvSpPr>
        <p:spPr>
          <a:xfrm>
            <a:off x="4893229" y="1563824"/>
            <a:ext cx="10233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37" name="Google Shape;1837;p71"/>
          <p:cNvSpPr txBox="1"/>
          <p:nvPr>
            <p:ph idx="14" type="title"/>
          </p:nvPr>
        </p:nvSpPr>
        <p:spPr>
          <a:xfrm>
            <a:off x="1037000" y="3186674"/>
            <a:ext cx="10233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838" name="Google Shape;1838;p71"/>
          <p:cNvSpPr txBox="1"/>
          <p:nvPr>
            <p:ph idx="15" type="title"/>
          </p:nvPr>
        </p:nvSpPr>
        <p:spPr>
          <a:xfrm>
            <a:off x="4893229" y="3186674"/>
            <a:ext cx="10233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839" name="Google Shape;1839;p71"/>
          <p:cNvGrpSpPr/>
          <p:nvPr/>
        </p:nvGrpSpPr>
        <p:grpSpPr>
          <a:xfrm>
            <a:off x="203616" y="4334238"/>
            <a:ext cx="1358466" cy="548662"/>
            <a:chOff x="203616" y="4334238"/>
            <a:chExt cx="1358466" cy="548662"/>
          </a:xfrm>
        </p:grpSpPr>
        <p:grpSp>
          <p:nvGrpSpPr>
            <p:cNvPr id="1840" name="Google Shape;1840;p71"/>
            <p:cNvGrpSpPr/>
            <p:nvPr/>
          </p:nvGrpSpPr>
          <p:grpSpPr>
            <a:xfrm>
              <a:off x="203616" y="4334238"/>
              <a:ext cx="1358466" cy="548662"/>
              <a:chOff x="408416" y="384763"/>
              <a:chExt cx="1358466" cy="548662"/>
            </a:xfrm>
          </p:grpSpPr>
          <p:grpSp>
            <p:nvGrpSpPr>
              <p:cNvPr id="1841" name="Google Shape;1841;p71"/>
              <p:cNvGrpSpPr/>
              <p:nvPr/>
            </p:nvGrpSpPr>
            <p:grpSpPr>
              <a:xfrm>
                <a:off x="408416" y="384763"/>
                <a:ext cx="1358466" cy="548662"/>
                <a:chOff x="-1063759" y="384763"/>
                <a:chExt cx="1358466" cy="548662"/>
              </a:xfrm>
            </p:grpSpPr>
            <p:grpSp>
              <p:nvGrpSpPr>
                <p:cNvPr id="1842" name="Google Shape;1842;p71"/>
                <p:cNvGrpSpPr/>
                <p:nvPr/>
              </p:nvGrpSpPr>
              <p:grpSpPr>
                <a:xfrm>
                  <a:off x="-1063759" y="384763"/>
                  <a:ext cx="814847" cy="548662"/>
                  <a:chOff x="-733134" y="4466063"/>
                  <a:chExt cx="814847" cy="548662"/>
                </a:xfrm>
              </p:grpSpPr>
              <p:sp>
                <p:nvSpPr>
                  <p:cNvPr id="1843" name="Google Shape;1843;p71"/>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71"/>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71"/>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71"/>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71"/>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71"/>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71"/>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0" name="Google Shape;1850;p71"/>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71"/>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71"/>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71"/>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71"/>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55" name="Google Shape;1855;p71"/>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6" name="Google Shape;1856;p71"/>
            <p:cNvGrpSpPr/>
            <p:nvPr/>
          </p:nvGrpSpPr>
          <p:grpSpPr>
            <a:xfrm>
              <a:off x="476419" y="4453775"/>
              <a:ext cx="851653" cy="309603"/>
              <a:chOff x="476419" y="4453775"/>
              <a:chExt cx="851653" cy="309603"/>
            </a:xfrm>
          </p:grpSpPr>
          <p:grpSp>
            <p:nvGrpSpPr>
              <p:cNvPr id="1857" name="Google Shape;1857;p71"/>
              <p:cNvGrpSpPr/>
              <p:nvPr/>
            </p:nvGrpSpPr>
            <p:grpSpPr>
              <a:xfrm>
                <a:off x="476419" y="4453775"/>
                <a:ext cx="309603" cy="309603"/>
                <a:chOff x="3574049" y="4101899"/>
                <a:chExt cx="494100" cy="494100"/>
              </a:xfrm>
            </p:grpSpPr>
            <p:sp>
              <p:nvSpPr>
                <p:cNvPr id="1858" name="Google Shape;1858;p7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7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0" name="Google Shape;1860;p71"/>
                <p:cNvGrpSpPr/>
                <p:nvPr/>
              </p:nvGrpSpPr>
              <p:grpSpPr>
                <a:xfrm>
                  <a:off x="3729525" y="4283651"/>
                  <a:ext cx="183150" cy="48000"/>
                  <a:chOff x="3719825" y="4207451"/>
                  <a:chExt cx="183150" cy="48000"/>
                </a:xfrm>
              </p:grpSpPr>
              <p:sp>
                <p:nvSpPr>
                  <p:cNvPr id="1861" name="Google Shape;1861;p7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7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63" name="Google Shape;1863;p71"/>
              <p:cNvGrpSpPr/>
              <p:nvPr/>
            </p:nvGrpSpPr>
            <p:grpSpPr>
              <a:xfrm>
                <a:off x="1018469" y="4453775"/>
                <a:ext cx="309603" cy="309603"/>
                <a:chOff x="3574049" y="4101899"/>
                <a:chExt cx="494100" cy="494100"/>
              </a:xfrm>
            </p:grpSpPr>
            <p:sp>
              <p:nvSpPr>
                <p:cNvPr id="1864" name="Google Shape;1864;p7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7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66" name="Google Shape;1866;p71"/>
                <p:cNvGrpSpPr/>
                <p:nvPr/>
              </p:nvGrpSpPr>
              <p:grpSpPr>
                <a:xfrm>
                  <a:off x="3729525" y="4283651"/>
                  <a:ext cx="183150" cy="48000"/>
                  <a:chOff x="3719825" y="4207451"/>
                  <a:chExt cx="183150" cy="48000"/>
                </a:xfrm>
              </p:grpSpPr>
              <p:sp>
                <p:nvSpPr>
                  <p:cNvPr id="1867" name="Google Shape;1867;p7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7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869" name="Shape 1869"/>
        <p:cNvGrpSpPr/>
        <p:nvPr/>
      </p:nvGrpSpPr>
      <p:grpSpPr>
        <a:xfrm>
          <a:off x="0" y="0"/>
          <a:ext cx="0" cy="0"/>
          <a:chOff x="0" y="0"/>
          <a:chExt cx="0" cy="0"/>
        </a:xfrm>
      </p:grpSpPr>
      <p:sp>
        <p:nvSpPr>
          <p:cNvPr id="1870" name="Google Shape;1870;p72"/>
          <p:cNvSpPr txBox="1"/>
          <p:nvPr>
            <p:ph type="title"/>
          </p:nvPr>
        </p:nvSpPr>
        <p:spPr>
          <a:xfrm>
            <a:off x="4362775" y="3298438"/>
            <a:ext cx="4068000" cy="616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2400"/>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871" name="Google Shape;1871;p72"/>
          <p:cNvSpPr txBox="1"/>
          <p:nvPr>
            <p:ph idx="1" type="subTitle"/>
          </p:nvPr>
        </p:nvSpPr>
        <p:spPr>
          <a:xfrm>
            <a:off x="4362800" y="1229038"/>
            <a:ext cx="4068000" cy="2145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2700"/>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1872" name="Google Shape;1872;p72"/>
          <p:cNvSpPr/>
          <p:nvPr/>
        </p:nvSpPr>
        <p:spPr>
          <a:xfrm>
            <a:off x="0" y="1398248"/>
            <a:ext cx="1882800" cy="3323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73" name="Google Shape;1873;p72"/>
          <p:cNvGrpSpPr/>
          <p:nvPr/>
        </p:nvGrpSpPr>
        <p:grpSpPr>
          <a:xfrm>
            <a:off x="4109725" y="4416875"/>
            <a:ext cx="1375660" cy="309600"/>
            <a:chOff x="3196350" y="4340675"/>
            <a:chExt cx="1375660" cy="309600"/>
          </a:xfrm>
        </p:grpSpPr>
        <p:sp>
          <p:nvSpPr>
            <p:cNvPr id="1874" name="Google Shape;1874;p72"/>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72"/>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6" name="Google Shape;1876;p72"/>
          <p:cNvGrpSpPr/>
          <p:nvPr/>
        </p:nvGrpSpPr>
        <p:grpSpPr>
          <a:xfrm>
            <a:off x="3048688" y="301738"/>
            <a:ext cx="2979621" cy="548663"/>
            <a:chOff x="3048688" y="301738"/>
            <a:chExt cx="2979621" cy="548663"/>
          </a:xfrm>
        </p:grpSpPr>
        <p:grpSp>
          <p:nvGrpSpPr>
            <p:cNvPr id="1877" name="Google Shape;1877;p72"/>
            <p:cNvGrpSpPr/>
            <p:nvPr/>
          </p:nvGrpSpPr>
          <p:grpSpPr>
            <a:xfrm>
              <a:off x="3048688" y="301738"/>
              <a:ext cx="2979621" cy="548663"/>
              <a:chOff x="906650" y="4198975"/>
              <a:chExt cx="2979621" cy="548663"/>
            </a:xfrm>
          </p:grpSpPr>
          <p:sp>
            <p:nvSpPr>
              <p:cNvPr id="1878" name="Google Shape;1878;p72"/>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72"/>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72"/>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72"/>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72"/>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72"/>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72"/>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72"/>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72"/>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72"/>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72"/>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72"/>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72"/>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72"/>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72"/>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3" name="Google Shape;1893;p72"/>
            <p:cNvGrpSpPr/>
            <p:nvPr/>
          </p:nvGrpSpPr>
          <p:grpSpPr>
            <a:xfrm>
              <a:off x="3573644" y="421275"/>
              <a:ext cx="1929725" cy="309603"/>
              <a:chOff x="6301044" y="518987"/>
              <a:chExt cx="1929725" cy="309603"/>
            </a:xfrm>
          </p:grpSpPr>
          <p:grpSp>
            <p:nvGrpSpPr>
              <p:cNvPr id="1894" name="Google Shape;1894;p72"/>
              <p:cNvGrpSpPr/>
              <p:nvPr/>
            </p:nvGrpSpPr>
            <p:grpSpPr>
              <a:xfrm>
                <a:off x="6301044" y="518987"/>
                <a:ext cx="309603" cy="309603"/>
                <a:chOff x="3574049" y="4101899"/>
                <a:chExt cx="494100" cy="494100"/>
              </a:xfrm>
            </p:grpSpPr>
            <p:sp>
              <p:nvSpPr>
                <p:cNvPr id="1895" name="Google Shape;1895;p7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7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7" name="Google Shape;1897;p72"/>
                <p:cNvGrpSpPr/>
                <p:nvPr/>
              </p:nvGrpSpPr>
              <p:grpSpPr>
                <a:xfrm>
                  <a:off x="3729525" y="4283651"/>
                  <a:ext cx="183150" cy="48000"/>
                  <a:chOff x="3719825" y="4207451"/>
                  <a:chExt cx="183150" cy="48000"/>
                </a:xfrm>
              </p:grpSpPr>
              <p:sp>
                <p:nvSpPr>
                  <p:cNvPr id="1898" name="Google Shape;1898;p7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7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0" name="Google Shape;1900;p72"/>
              <p:cNvGrpSpPr/>
              <p:nvPr/>
            </p:nvGrpSpPr>
            <p:grpSpPr>
              <a:xfrm>
                <a:off x="6845286" y="518987"/>
                <a:ext cx="309603" cy="309603"/>
                <a:chOff x="3574049" y="4101899"/>
                <a:chExt cx="494100" cy="494100"/>
              </a:xfrm>
            </p:grpSpPr>
            <p:sp>
              <p:nvSpPr>
                <p:cNvPr id="1901" name="Google Shape;1901;p7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7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3" name="Google Shape;1903;p72"/>
                <p:cNvGrpSpPr/>
                <p:nvPr/>
              </p:nvGrpSpPr>
              <p:grpSpPr>
                <a:xfrm>
                  <a:off x="3729525" y="4283651"/>
                  <a:ext cx="183150" cy="48000"/>
                  <a:chOff x="3719825" y="4207451"/>
                  <a:chExt cx="183150" cy="48000"/>
                </a:xfrm>
              </p:grpSpPr>
              <p:sp>
                <p:nvSpPr>
                  <p:cNvPr id="1904" name="Google Shape;1904;p7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7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06" name="Google Shape;1906;p72"/>
              <p:cNvGrpSpPr/>
              <p:nvPr/>
            </p:nvGrpSpPr>
            <p:grpSpPr>
              <a:xfrm>
                <a:off x="7383221" y="518987"/>
                <a:ext cx="309603" cy="309603"/>
                <a:chOff x="3574049" y="4101899"/>
                <a:chExt cx="494100" cy="494100"/>
              </a:xfrm>
            </p:grpSpPr>
            <p:sp>
              <p:nvSpPr>
                <p:cNvPr id="1907" name="Google Shape;1907;p7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7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9" name="Google Shape;1909;p72"/>
                <p:cNvGrpSpPr/>
                <p:nvPr/>
              </p:nvGrpSpPr>
              <p:grpSpPr>
                <a:xfrm>
                  <a:off x="3729525" y="4283651"/>
                  <a:ext cx="183150" cy="48000"/>
                  <a:chOff x="3719825" y="4207451"/>
                  <a:chExt cx="183150" cy="48000"/>
                </a:xfrm>
              </p:grpSpPr>
              <p:sp>
                <p:nvSpPr>
                  <p:cNvPr id="1910" name="Google Shape;1910;p7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7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12" name="Google Shape;1912;p72"/>
              <p:cNvGrpSpPr/>
              <p:nvPr/>
            </p:nvGrpSpPr>
            <p:grpSpPr>
              <a:xfrm>
                <a:off x="7921166" y="518987"/>
                <a:ext cx="309603" cy="309603"/>
                <a:chOff x="3574049" y="4101899"/>
                <a:chExt cx="494100" cy="494100"/>
              </a:xfrm>
            </p:grpSpPr>
            <p:sp>
              <p:nvSpPr>
                <p:cNvPr id="1913" name="Google Shape;1913;p7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7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15" name="Google Shape;1915;p72"/>
                <p:cNvGrpSpPr/>
                <p:nvPr/>
              </p:nvGrpSpPr>
              <p:grpSpPr>
                <a:xfrm>
                  <a:off x="3729525" y="4283651"/>
                  <a:ext cx="183150" cy="48000"/>
                  <a:chOff x="3719825" y="4207451"/>
                  <a:chExt cx="183150" cy="48000"/>
                </a:xfrm>
              </p:grpSpPr>
              <p:sp>
                <p:nvSpPr>
                  <p:cNvPr id="1916" name="Google Shape;1916;p7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7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918" name="Google Shape;1918;p72"/>
          <p:cNvGrpSpPr/>
          <p:nvPr/>
        </p:nvGrpSpPr>
        <p:grpSpPr>
          <a:xfrm>
            <a:off x="7774075" y="443575"/>
            <a:ext cx="945900" cy="309725"/>
            <a:chOff x="7774075" y="519775"/>
            <a:chExt cx="945900" cy="309725"/>
          </a:xfrm>
        </p:grpSpPr>
        <p:sp>
          <p:nvSpPr>
            <p:cNvPr id="1919" name="Google Shape;1919;p72"/>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72"/>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1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17"/>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17"/>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9">
    <p:spTree>
      <p:nvGrpSpPr>
        <p:cNvPr id="1921" name="Shape 1921"/>
        <p:cNvGrpSpPr/>
        <p:nvPr/>
      </p:nvGrpSpPr>
      <p:grpSpPr>
        <a:xfrm>
          <a:off x="0" y="0"/>
          <a:ext cx="0" cy="0"/>
          <a:chOff x="0" y="0"/>
          <a:chExt cx="0" cy="0"/>
        </a:xfrm>
      </p:grpSpPr>
      <p:sp>
        <p:nvSpPr>
          <p:cNvPr id="1922" name="Google Shape;1922;p73"/>
          <p:cNvSpPr txBox="1"/>
          <p:nvPr>
            <p:ph idx="1" type="subTitle"/>
          </p:nvPr>
        </p:nvSpPr>
        <p:spPr>
          <a:xfrm>
            <a:off x="713225" y="3233700"/>
            <a:ext cx="2342400" cy="45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23" name="Google Shape;1923;p73"/>
          <p:cNvSpPr txBox="1"/>
          <p:nvPr>
            <p:ph idx="2" type="subTitle"/>
          </p:nvPr>
        </p:nvSpPr>
        <p:spPr>
          <a:xfrm>
            <a:off x="713225" y="2266375"/>
            <a:ext cx="2342400" cy="1083000"/>
          </a:xfrm>
          <a:prstGeom prst="rect">
            <a:avLst/>
          </a:prstGeom>
          <a:noFill/>
          <a:ln>
            <a:noFill/>
          </a:ln>
        </p:spPr>
        <p:txBody>
          <a:bodyPr anchorCtr="0" anchor="b" bIns="91425" lIns="91425" spcFirstLastPara="1" rIns="91425" wrap="square" tIns="91425">
            <a:noAutofit/>
          </a:bodyPr>
          <a:lstStyle>
            <a:lvl1pPr lvl="0" marR="179999"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24" name="Google Shape;1924;p73"/>
          <p:cNvSpPr txBox="1"/>
          <p:nvPr>
            <p:ph type="title"/>
          </p:nvPr>
        </p:nvSpPr>
        <p:spPr>
          <a:xfrm>
            <a:off x="713225" y="1723125"/>
            <a:ext cx="2342400" cy="66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25" name="Google Shape;1925;p73"/>
          <p:cNvSpPr txBox="1"/>
          <p:nvPr>
            <p:ph idx="3" type="subTitle"/>
          </p:nvPr>
        </p:nvSpPr>
        <p:spPr>
          <a:xfrm>
            <a:off x="3400800" y="3233701"/>
            <a:ext cx="2342400" cy="45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26" name="Google Shape;1926;p73"/>
          <p:cNvSpPr txBox="1"/>
          <p:nvPr>
            <p:ph idx="4" type="subTitle"/>
          </p:nvPr>
        </p:nvSpPr>
        <p:spPr>
          <a:xfrm>
            <a:off x="3400800" y="2266375"/>
            <a:ext cx="2342400" cy="1083000"/>
          </a:xfrm>
          <a:prstGeom prst="rect">
            <a:avLst/>
          </a:prstGeom>
          <a:noFill/>
          <a:ln>
            <a:noFill/>
          </a:ln>
        </p:spPr>
        <p:txBody>
          <a:bodyPr anchorCtr="0" anchor="b" bIns="91425" lIns="91425" spcFirstLastPara="1" rIns="91425" wrap="square" tIns="91425">
            <a:noAutofit/>
          </a:bodyPr>
          <a:lstStyle>
            <a:lvl1pPr lvl="0" marR="179999"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27" name="Google Shape;1927;p73"/>
          <p:cNvSpPr txBox="1"/>
          <p:nvPr>
            <p:ph idx="5" type="title"/>
          </p:nvPr>
        </p:nvSpPr>
        <p:spPr>
          <a:xfrm>
            <a:off x="3400800" y="1723125"/>
            <a:ext cx="2342400" cy="66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28" name="Google Shape;1928;p73"/>
          <p:cNvSpPr txBox="1"/>
          <p:nvPr>
            <p:ph idx="6" type="subTitle"/>
          </p:nvPr>
        </p:nvSpPr>
        <p:spPr>
          <a:xfrm>
            <a:off x="6088375" y="3233701"/>
            <a:ext cx="2342400" cy="451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29" name="Google Shape;1929;p73"/>
          <p:cNvSpPr txBox="1"/>
          <p:nvPr>
            <p:ph idx="7" type="subTitle"/>
          </p:nvPr>
        </p:nvSpPr>
        <p:spPr>
          <a:xfrm>
            <a:off x="6088375" y="2266375"/>
            <a:ext cx="2342400" cy="1083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30" name="Google Shape;1930;p73"/>
          <p:cNvSpPr txBox="1"/>
          <p:nvPr>
            <p:ph idx="8" type="title"/>
          </p:nvPr>
        </p:nvSpPr>
        <p:spPr>
          <a:xfrm>
            <a:off x="6088375" y="1723125"/>
            <a:ext cx="2342400" cy="666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41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31" name="Google Shape;1931;p73"/>
          <p:cNvSpPr txBox="1"/>
          <p:nvPr>
            <p:ph idx="9"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grpSp>
        <p:nvGrpSpPr>
          <p:cNvPr id="1932" name="Google Shape;1932;p73"/>
          <p:cNvGrpSpPr/>
          <p:nvPr/>
        </p:nvGrpSpPr>
        <p:grpSpPr>
          <a:xfrm>
            <a:off x="3884300" y="4416875"/>
            <a:ext cx="1375660" cy="309600"/>
            <a:chOff x="3196350" y="4340675"/>
            <a:chExt cx="1375660" cy="309600"/>
          </a:xfrm>
        </p:grpSpPr>
        <p:sp>
          <p:nvSpPr>
            <p:cNvPr id="1933" name="Google Shape;1933;p73"/>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73"/>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6">
    <p:spTree>
      <p:nvGrpSpPr>
        <p:cNvPr id="1935" name="Shape 1935"/>
        <p:cNvGrpSpPr/>
        <p:nvPr/>
      </p:nvGrpSpPr>
      <p:grpSpPr>
        <a:xfrm>
          <a:off x="0" y="0"/>
          <a:ext cx="0" cy="0"/>
          <a:chOff x="0" y="0"/>
          <a:chExt cx="0" cy="0"/>
        </a:xfrm>
      </p:grpSpPr>
      <p:sp>
        <p:nvSpPr>
          <p:cNvPr id="1936" name="Google Shape;1936;p74"/>
          <p:cNvSpPr txBox="1"/>
          <p:nvPr>
            <p:ph idx="1" type="subTitle"/>
          </p:nvPr>
        </p:nvSpPr>
        <p:spPr>
          <a:xfrm>
            <a:off x="4371974" y="1564342"/>
            <a:ext cx="4058700" cy="37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1937" name="Google Shape;1937;p74"/>
          <p:cNvSpPr txBox="1"/>
          <p:nvPr>
            <p:ph type="title"/>
          </p:nvPr>
        </p:nvSpPr>
        <p:spPr>
          <a:xfrm>
            <a:off x="4371974" y="933200"/>
            <a:ext cx="4058700" cy="71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45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938" name="Google Shape;1938;p74"/>
          <p:cNvSpPr txBox="1"/>
          <p:nvPr>
            <p:ph idx="2" type="subTitle"/>
          </p:nvPr>
        </p:nvSpPr>
        <p:spPr>
          <a:xfrm>
            <a:off x="4371974" y="2697871"/>
            <a:ext cx="4058700" cy="37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1939" name="Google Shape;1939;p74"/>
          <p:cNvSpPr txBox="1"/>
          <p:nvPr>
            <p:ph idx="3" type="title"/>
          </p:nvPr>
        </p:nvSpPr>
        <p:spPr>
          <a:xfrm>
            <a:off x="4371974" y="2066704"/>
            <a:ext cx="4058700" cy="71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45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940" name="Google Shape;1940;p74"/>
          <p:cNvSpPr txBox="1"/>
          <p:nvPr>
            <p:ph idx="4" type="subTitle"/>
          </p:nvPr>
        </p:nvSpPr>
        <p:spPr>
          <a:xfrm>
            <a:off x="4371974" y="3831400"/>
            <a:ext cx="4058700" cy="378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a:lvl1pPr>
            <a:lvl2pPr lvl="1" algn="r">
              <a:lnSpc>
                <a:spcPct val="100000"/>
              </a:lnSpc>
              <a:spcBef>
                <a:spcPts val="0"/>
              </a:spcBef>
              <a:spcAft>
                <a:spcPts val="0"/>
              </a:spcAft>
              <a:buSzPts val="1500"/>
              <a:buNone/>
              <a:defRPr sz="1500"/>
            </a:lvl2pPr>
            <a:lvl3pPr lvl="2" algn="r">
              <a:lnSpc>
                <a:spcPct val="100000"/>
              </a:lnSpc>
              <a:spcBef>
                <a:spcPts val="0"/>
              </a:spcBef>
              <a:spcAft>
                <a:spcPts val="0"/>
              </a:spcAft>
              <a:buSzPts val="1500"/>
              <a:buNone/>
              <a:defRPr sz="1500"/>
            </a:lvl3pPr>
            <a:lvl4pPr lvl="3" algn="r">
              <a:lnSpc>
                <a:spcPct val="100000"/>
              </a:lnSpc>
              <a:spcBef>
                <a:spcPts val="0"/>
              </a:spcBef>
              <a:spcAft>
                <a:spcPts val="0"/>
              </a:spcAft>
              <a:buSzPts val="1500"/>
              <a:buNone/>
              <a:defRPr sz="1500"/>
            </a:lvl4pPr>
            <a:lvl5pPr lvl="4" algn="r">
              <a:lnSpc>
                <a:spcPct val="100000"/>
              </a:lnSpc>
              <a:spcBef>
                <a:spcPts val="0"/>
              </a:spcBef>
              <a:spcAft>
                <a:spcPts val="0"/>
              </a:spcAft>
              <a:buSzPts val="1500"/>
              <a:buNone/>
              <a:defRPr sz="1500"/>
            </a:lvl5pPr>
            <a:lvl6pPr lvl="5" algn="r">
              <a:lnSpc>
                <a:spcPct val="100000"/>
              </a:lnSpc>
              <a:spcBef>
                <a:spcPts val="0"/>
              </a:spcBef>
              <a:spcAft>
                <a:spcPts val="0"/>
              </a:spcAft>
              <a:buSzPts val="1500"/>
              <a:buNone/>
              <a:defRPr sz="1500"/>
            </a:lvl6pPr>
            <a:lvl7pPr lvl="6" algn="r">
              <a:lnSpc>
                <a:spcPct val="100000"/>
              </a:lnSpc>
              <a:spcBef>
                <a:spcPts val="0"/>
              </a:spcBef>
              <a:spcAft>
                <a:spcPts val="0"/>
              </a:spcAft>
              <a:buSzPts val="1500"/>
              <a:buNone/>
              <a:defRPr sz="1500"/>
            </a:lvl7pPr>
            <a:lvl8pPr lvl="7" algn="r">
              <a:lnSpc>
                <a:spcPct val="100000"/>
              </a:lnSpc>
              <a:spcBef>
                <a:spcPts val="0"/>
              </a:spcBef>
              <a:spcAft>
                <a:spcPts val="0"/>
              </a:spcAft>
              <a:buSzPts val="1500"/>
              <a:buNone/>
              <a:defRPr sz="1500"/>
            </a:lvl8pPr>
            <a:lvl9pPr lvl="8" algn="r">
              <a:lnSpc>
                <a:spcPct val="100000"/>
              </a:lnSpc>
              <a:spcBef>
                <a:spcPts val="0"/>
              </a:spcBef>
              <a:spcAft>
                <a:spcPts val="0"/>
              </a:spcAft>
              <a:buSzPts val="1500"/>
              <a:buNone/>
              <a:defRPr sz="1500"/>
            </a:lvl9pPr>
          </a:lstStyle>
          <a:p/>
        </p:txBody>
      </p:sp>
      <p:sp>
        <p:nvSpPr>
          <p:cNvPr id="1941" name="Google Shape;1941;p74"/>
          <p:cNvSpPr txBox="1"/>
          <p:nvPr>
            <p:ph idx="5" type="title"/>
          </p:nvPr>
        </p:nvSpPr>
        <p:spPr>
          <a:xfrm>
            <a:off x="4371974" y="3200208"/>
            <a:ext cx="4058700" cy="717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4500">
                <a:solidFill>
                  <a:schemeClr val="accent1"/>
                </a:solidFill>
              </a:defRPr>
            </a:lvl1pPr>
            <a:lvl2pPr lvl="1" algn="r">
              <a:lnSpc>
                <a:spcPct val="100000"/>
              </a:lnSpc>
              <a:spcBef>
                <a:spcPts val="0"/>
              </a:spcBef>
              <a:spcAft>
                <a:spcPts val="0"/>
              </a:spcAft>
              <a:buSzPts val="1800"/>
              <a:buNone/>
              <a:defRPr sz="1800"/>
            </a:lvl2pPr>
            <a:lvl3pPr lvl="2" algn="r">
              <a:lnSpc>
                <a:spcPct val="100000"/>
              </a:lnSpc>
              <a:spcBef>
                <a:spcPts val="0"/>
              </a:spcBef>
              <a:spcAft>
                <a:spcPts val="0"/>
              </a:spcAft>
              <a:buSzPts val="1800"/>
              <a:buNone/>
              <a:defRPr sz="1800"/>
            </a:lvl3pPr>
            <a:lvl4pPr lvl="3" algn="r">
              <a:lnSpc>
                <a:spcPct val="100000"/>
              </a:lnSpc>
              <a:spcBef>
                <a:spcPts val="0"/>
              </a:spcBef>
              <a:spcAft>
                <a:spcPts val="0"/>
              </a:spcAft>
              <a:buSzPts val="1800"/>
              <a:buNone/>
              <a:defRPr sz="1800"/>
            </a:lvl4pPr>
            <a:lvl5pPr lvl="4" algn="r">
              <a:lnSpc>
                <a:spcPct val="100000"/>
              </a:lnSpc>
              <a:spcBef>
                <a:spcPts val="0"/>
              </a:spcBef>
              <a:spcAft>
                <a:spcPts val="0"/>
              </a:spcAft>
              <a:buSzPts val="1800"/>
              <a:buNone/>
              <a:defRPr sz="1800"/>
            </a:lvl5pPr>
            <a:lvl6pPr lvl="5" algn="r">
              <a:lnSpc>
                <a:spcPct val="100000"/>
              </a:lnSpc>
              <a:spcBef>
                <a:spcPts val="0"/>
              </a:spcBef>
              <a:spcAft>
                <a:spcPts val="0"/>
              </a:spcAft>
              <a:buSzPts val="1800"/>
              <a:buNone/>
              <a:defRPr sz="1800"/>
            </a:lvl6pPr>
            <a:lvl7pPr lvl="6" algn="r">
              <a:lnSpc>
                <a:spcPct val="100000"/>
              </a:lnSpc>
              <a:spcBef>
                <a:spcPts val="0"/>
              </a:spcBef>
              <a:spcAft>
                <a:spcPts val="0"/>
              </a:spcAft>
              <a:buSzPts val="1800"/>
              <a:buNone/>
              <a:defRPr sz="1800"/>
            </a:lvl7pPr>
            <a:lvl8pPr lvl="7" algn="r">
              <a:lnSpc>
                <a:spcPct val="100000"/>
              </a:lnSpc>
              <a:spcBef>
                <a:spcPts val="0"/>
              </a:spcBef>
              <a:spcAft>
                <a:spcPts val="0"/>
              </a:spcAft>
              <a:buSzPts val="1800"/>
              <a:buNone/>
              <a:defRPr sz="1800"/>
            </a:lvl8pPr>
            <a:lvl9pPr lvl="8" algn="r">
              <a:lnSpc>
                <a:spcPct val="100000"/>
              </a:lnSpc>
              <a:spcBef>
                <a:spcPts val="0"/>
              </a:spcBef>
              <a:spcAft>
                <a:spcPts val="0"/>
              </a:spcAft>
              <a:buSzPts val="1800"/>
              <a:buNone/>
              <a:defRPr sz="1800"/>
            </a:lvl9pPr>
          </a:lstStyle>
          <a:p/>
        </p:txBody>
      </p:sp>
      <p:sp>
        <p:nvSpPr>
          <p:cNvPr id="1942" name="Google Shape;1942;p74"/>
          <p:cNvSpPr/>
          <p:nvPr/>
        </p:nvSpPr>
        <p:spPr>
          <a:xfrm>
            <a:off x="-382325" y="633750"/>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3" name="Google Shape;1943;p74"/>
          <p:cNvGrpSpPr/>
          <p:nvPr/>
        </p:nvGrpSpPr>
        <p:grpSpPr>
          <a:xfrm>
            <a:off x="7774075" y="443575"/>
            <a:ext cx="945900" cy="309725"/>
            <a:chOff x="7774075" y="519775"/>
            <a:chExt cx="945900" cy="309725"/>
          </a:xfrm>
        </p:grpSpPr>
        <p:sp>
          <p:nvSpPr>
            <p:cNvPr id="1944" name="Google Shape;1944;p74"/>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74"/>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6" name="Google Shape;1946;p74"/>
          <p:cNvGrpSpPr/>
          <p:nvPr/>
        </p:nvGrpSpPr>
        <p:grpSpPr>
          <a:xfrm>
            <a:off x="1280888" y="301738"/>
            <a:ext cx="2979621" cy="548663"/>
            <a:chOff x="1280888" y="301738"/>
            <a:chExt cx="2979621" cy="548663"/>
          </a:xfrm>
        </p:grpSpPr>
        <p:grpSp>
          <p:nvGrpSpPr>
            <p:cNvPr id="1947" name="Google Shape;1947;p74"/>
            <p:cNvGrpSpPr/>
            <p:nvPr/>
          </p:nvGrpSpPr>
          <p:grpSpPr>
            <a:xfrm>
              <a:off x="1280888" y="301738"/>
              <a:ext cx="2979621" cy="548663"/>
              <a:chOff x="906650" y="4198975"/>
              <a:chExt cx="2979621" cy="548663"/>
            </a:xfrm>
          </p:grpSpPr>
          <p:sp>
            <p:nvSpPr>
              <p:cNvPr id="1948" name="Google Shape;1948;p74"/>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74"/>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74"/>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74"/>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74"/>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74"/>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74"/>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74"/>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74"/>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74"/>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74"/>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74"/>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74"/>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74"/>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p74"/>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3" name="Google Shape;1963;p74"/>
            <p:cNvGrpSpPr/>
            <p:nvPr/>
          </p:nvGrpSpPr>
          <p:grpSpPr>
            <a:xfrm>
              <a:off x="1805844" y="421275"/>
              <a:ext cx="1929725" cy="309603"/>
              <a:chOff x="6301044" y="518987"/>
              <a:chExt cx="1929725" cy="309603"/>
            </a:xfrm>
          </p:grpSpPr>
          <p:grpSp>
            <p:nvGrpSpPr>
              <p:cNvPr id="1964" name="Google Shape;1964;p74"/>
              <p:cNvGrpSpPr/>
              <p:nvPr/>
            </p:nvGrpSpPr>
            <p:grpSpPr>
              <a:xfrm>
                <a:off x="6301044" y="518987"/>
                <a:ext cx="309603" cy="309603"/>
                <a:chOff x="3574049" y="4101899"/>
                <a:chExt cx="494100" cy="494100"/>
              </a:xfrm>
            </p:grpSpPr>
            <p:sp>
              <p:nvSpPr>
                <p:cNvPr id="1965" name="Google Shape;1965;p7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7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7" name="Google Shape;1967;p74"/>
                <p:cNvGrpSpPr/>
                <p:nvPr/>
              </p:nvGrpSpPr>
              <p:grpSpPr>
                <a:xfrm>
                  <a:off x="3729525" y="4283651"/>
                  <a:ext cx="183150" cy="48000"/>
                  <a:chOff x="3719825" y="4207451"/>
                  <a:chExt cx="183150" cy="48000"/>
                </a:xfrm>
              </p:grpSpPr>
              <p:sp>
                <p:nvSpPr>
                  <p:cNvPr id="1968" name="Google Shape;1968;p7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7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70" name="Google Shape;1970;p74"/>
              <p:cNvGrpSpPr/>
              <p:nvPr/>
            </p:nvGrpSpPr>
            <p:grpSpPr>
              <a:xfrm>
                <a:off x="6845286" y="518987"/>
                <a:ext cx="309603" cy="309603"/>
                <a:chOff x="3574049" y="4101899"/>
                <a:chExt cx="494100" cy="494100"/>
              </a:xfrm>
            </p:grpSpPr>
            <p:sp>
              <p:nvSpPr>
                <p:cNvPr id="1971" name="Google Shape;1971;p7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7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3" name="Google Shape;1973;p74"/>
                <p:cNvGrpSpPr/>
                <p:nvPr/>
              </p:nvGrpSpPr>
              <p:grpSpPr>
                <a:xfrm>
                  <a:off x="3729525" y="4283651"/>
                  <a:ext cx="183150" cy="48000"/>
                  <a:chOff x="3719825" y="4207451"/>
                  <a:chExt cx="183150" cy="48000"/>
                </a:xfrm>
              </p:grpSpPr>
              <p:sp>
                <p:nvSpPr>
                  <p:cNvPr id="1974" name="Google Shape;1974;p7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7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76" name="Google Shape;1976;p74"/>
              <p:cNvGrpSpPr/>
              <p:nvPr/>
            </p:nvGrpSpPr>
            <p:grpSpPr>
              <a:xfrm>
                <a:off x="7383221" y="518987"/>
                <a:ext cx="309603" cy="309603"/>
                <a:chOff x="3574049" y="4101899"/>
                <a:chExt cx="494100" cy="494100"/>
              </a:xfrm>
            </p:grpSpPr>
            <p:sp>
              <p:nvSpPr>
                <p:cNvPr id="1977" name="Google Shape;1977;p7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7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79" name="Google Shape;1979;p74"/>
                <p:cNvGrpSpPr/>
                <p:nvPr/>
              </p:nvGrpSpPr>
              <p:grpSpPr>
                <a:xfrm>
                  <a:off x="3729525" y="4283651"/>
                  <a:ext cx="183150" cy="48000"/>
                  <a:chOff x="3719825" y="4207451"/>
                  <a:chExt cx="183150" cy="48000"/>
                </a:xfrm>
              </p:grpSpPr>
              <p:sp>
                <p:nvSpPr>
                  <p:cNvPr id="1980" name="Google Shape;1980;p7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7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982" name="Google Shape;1982;p74"/>
              <p:cNvGrpSpPr/>
              <p:nvPr/>
            </p:nvGrpSpPr>
            <p:grpSpPr>
              <a:xfrm>
                <a:off x="7921166" y="518987"/>
                <a:ext cx="309603" cy="309603"/>
                <a:chOff x="3574049" y="4101899"/>
                <a:chExt cx="494100" cy="494100"/>
              </a:xfrm>
            </p:grpSpPr>
            <p:sp>
              <p:nvSpPr>
                <p:cNvPr id="1983" name="Google Shape;1983;p7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7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85" name="Google Shape;1985;p74"/>
                <p:cNvGrpSpPr/>
                <p:nvPr/>
              </p:nvGrpSpPr>
              <p:grpSpPr>
                <a:xfrm>
                  <a:off x="3729525" y="4283651"/>
                  <a:ext cx="183150" cy="48000"/>
                  <a:chOff x="3719825" y="4207451"/>
                  <a:chExt cx="183150" cy="48000"/>
                </a:xfrm>
              </p:grpSpPr>
              <p:sp>
                <p:nvSpPr>
                  <p:cNvPr id="1986" name="Google Shape;1986;p7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7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1988" name="Google Shape;1988;p74"/>
          <p:cNvGrpSpPr/>
          <p:nvPr/>
        </p:nvGrpSpPr>
        <p:grpSpPr>
          <a:xfrm>
            <a:off x="3884300" y="4416875"/>
            <a:ext cx="1375660" cy="309600"/>
            <a:chOff x="3196350" y="4340675"/>
            <a:chExt cx="1375660" cy="309600"/>
          </a:xfrm>
        </p:grpSpPr>
        <p:sp>
          <p:nvSpPr>
            <p:cNvPr id="1989" name="Google Shape;1989;p74"/>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74"/>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7">
    <p:spTree>
      <p:nvGrpSpPr>
        <p:cNvPr id="1991" name="Shape 1991"/>
        <p:cNvGrpSpPr/>
        <p:nvPr/>
      </p:nvGrpSpPr>
      <p:grpSpPr>
        <a:xfrm>
          <a:off x="0" y="0"/>
          <a:ext cx="0" cy="0"/>
          <a:chOff x="0" y="0"/>
          <a:chExt cx="0" cy="0"/>
        </a:xfrm>
      </p:grpSpPr>
      <p:sp>
        <p:nvSpPr>
          <p:cNvPr id="1992" name="Google Shape;1992;p75"/>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1993" name="Google Shape;1993;p75"/>
          <p:cNvSpPr txBox="1"/>
          <p:nvPr>
            <p:ph idx="1" type="subTitle"/>
          </p:nvPr>
        </p:nvSpPr>
        <p:spPr>
          <a:xfrm>
            <a:off x="713225" y="3181350"/>
            <a:ext cx="2342400" cy="37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4" name="Google Shape;1994;p75"/>
          <p:cNvSpPr txBox="1"/>
          <p:nvPr>
            <p:ph idx="2" type="subTitle"/>
          </p:nvPr>
        </p:nvSpPr>
        <p:spPr>
          <a:xfrm>
            <a:off x="713225" y="3399288"/>
            <a:ext cx="2342400" cy="60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5" name="Google Shape;1995;p75"/>
          <p:cNvSpPr txBox="1"/>
          <p:nvPr>
            <p:ph idx="3" type="title"/>
          </p:nvPr>
        </p:nvSpPr>
        <p:spPr>
          <a:xfrm>
            <a:off x="713216" y="2567300"/>
            <a:ext cx="23424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96" name="Google Shape;1996;p75"/>
          <p:cNvSpPr txBox="1"/>
          <p:nvPr>
            <p:ph idx="4" type="subTitle"/>
          </p:nvPr>
        </p:nvSpPr>
        <p:spPr>
          <a:xfrm>
            <a:off x="3400800" y="2379450"/>
            <a:ext cx="2342400" cy="37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7" name="Google Shape;1997;p75"/>
          <p:cNvSpPr txBox="1"/>
          <p:nvPr>
            <p:ph idx="5" type="subTitle"/>
          </p:nvPr>
        </p:nvSpPr>
        <p:spPr>
          <a:xfrm>
            <a:off x="3400800" y="2597388"/>
            <a:ext cx="2342400" cy="60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98" name="Google Shape;1998;p75"/>
          <p:cNvSpPr txBox="1"/>
          <p:nvPr>
            <p:ph idx="6" type="title"/>
          </p:nvPr>
        </p:nvSpPr>
        <p:spPr>
          <a:xfrm>
            <a:off x="3400791" y="1765400"/>
            <a:ext cx="23424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999" name="Google Shape;1999;p75"/>
          <p:cNvSpPr txBox="1"/>
          <p:nvPr>
            <p:ph idx="7" type="subTitle"/>
          </p:nvPr>
        </p:nvSpPr>
        <p:spPr>
          <a:xfrm>
            <a:off x="6088375" y="3181350"/>
            <a:ext cx="2342400" cy="374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00" name="Google Shape;2000;p75"/>
          <p:cNvSpPr txBox="1"/>
          <p:nvPr>
            <p:ph idx="8" type="subTitle"/>
          </p:nvPr>
        </p:nvSpPr>
        <p:spPr>
          <a:xfrm>
            <a:off x="6088375" y="3399288"/>
            <a:ext cx="2342400" cy="60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01" name="Google Shape;2001;p75"/>
          <p:cNvSpPr txBox="1"/>
          <p:nvPr>
            <p:ph idx="9" type="title"/>
          </p:nvPr>
        </p:nvSpPr>
        <p:spPr>
          <a:xfrm>
            <a:off x="6088366" y="2567300"/>
            <a:ext cx="2342400" cy="60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40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2002" name="Google Shape;2002;p75"/>
          <p:cNvGrpSpPr/>
          <p:nvPr/>
        </p:nvGrpSpPr>
        <p:grpSpPr>
          <a:xfrm>
            <a:off x="3082313" y="4334238"/>
            <a:ext cx="2979621" cy="548663"/>
            <a:chOff x="3082313" y="4334238"/>
            <a:chExt cx="2979621" cy="548663"/>
          </a:xfrm>
        </p:grpSpPr>
        <p:grpSp>
          <p:nvGrpSpPr>
            <p:cNvPr id="2003" name="Google Shape;2003;p75"/>
            <p:cNvGrpSpPr/>
            <p:nvPr/>
          </p:nvGrpSpPr>
          <p:grpSpPr>
            <a:xfrm>
              <a:off x="3082313" y="4334238"/>
              <a:ext cx="2979621" cy="548663"/>
              <a:chOff x="906650" y="4198975"/>
              <a:chExt cx="2979621" cy="548663"/>
            </a:xfrm>
          </p:grpSpPr>
          <p:sp>
            <p:nvSpPr>
              <p:cNvPr id="2004" name="Google Shape;2004;p75"/>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75"/>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75"/>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75"/>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75"/>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75"/>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75"/>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75"/>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75"/>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75"/>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75"/>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75"/>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75"/>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75"/>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75"/>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9" name="Google Shape;2019;p75"/>
            <p:cNvGrpSpPr/>
            <p:nvPr/>
          </p:nvGrpSpPr>
          <p:grpSpPr>
            <a:xfrm>
              <a:off x="3607269" y="4453775"/>
              <a:ext cx="1929725" cy="309603"/>
              <a:chOff x="6301044" y="518987"/>
              <a:chExt cx="1929725" cy="309603"/>
            </a:xfrm>
          </p:grpSpPr>
          <p:grpSp>
            <p:nvGrpSpPr>
              <p:cNvPr id="2020" name="Google Shape;2020;p75"/>
              <p:cNvGrpSpPr/>
              <p:nvPr/>
            </p:nvGrpSpPr>
            <p:grpSpPr>
              <a:xfrm>
                <a:off x="6301044" y="518987"/>
                <a:ext cx="309603" cy="309603"/>
                <a:chOff x="3574049" y="4101899"/>
                <a:chExt cx="494100" cy="494100"/>
              </a:xfrm>
            </p:grpSpPr>
            <p:sp>
              <p:nvSpPr>
                <p:cNvPr id="2021" name="Google Shape;2021;p7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7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3" name="Google Shape;2023;p75"/>
                <p:cNvGrpSpPr/>
                <p:nvPr/>
              </p:nvGrpSpPr>
              <p:grpSpPr>
                <a:xfrm>
                  <a:off x="3729525" y="4283651"/>
                  <a:ext cx="183150" cy="48000"/>
                  <a:chOff x="3719825" y="4207451"/>
                  <a:chExt cx="183150" cy="48000"/>
                </a:xfrm>
              </p:grpSpPr>
              <p:sp>
                <p:nvSpPr>
                  <p:cNvPr id="2024" name="Google Shape;2024;p7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7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26" name="Google Shape;2026;p75"/>
              <p:cNvGrpSpPr/>
              <p:nvPr/>
            </p:nvGrpSpPr>
            <p:grpSpPr>
              <a:xfrm>
                <a:off x="6845286" y="518987"/>
                <a:ext cx="309603" cy="309603"/>
                <a:chOff x="3574049" y="4101899"/>
                <a:chExt cx="494100" cy="494100"/>
              </a:xfrm>
            </p:grpSpPr>
            <p:sp>
              <p:nvSpPr>
                <p:cNvPr id="2027" name="Google Shape;2027;p7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7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29" name="Google Shape;2029;p75"/>
                <p:cNvGrpSpPr/>
                <p:nvPr/>
              </p:nvGrpSpPr>
              <p:grpSpPr>
                <a:xfrm>
                  <a:off x="3729525" y="4283651"/>
                  <a:ext cx="183150" cy="48000"/>
                  <a:chOff x="3719825" y="4207451"/>
                  <a:chExt cx="183150" cy="48000"/>
                </a:xfrm>
              </p:grpSpPr>
              <p:sp>
                <p:nvSpPr>
                  <p:cNvPr id="2030" name="Google Shape;2030;p7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7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32" name="Google Shape;2032;p75"/>
              <p:cNvGrpSpPr/>
              <p:nvPr/>
            </p:nvGrpSpPr>
            <p:grpSpPr>
              <a:xfrm>
                <a:off x="7383221" y="518987"/>
                <a:ext cx="309603" cy="309603"/>
                <a:chOff x="3574049" y="4101899"/>
                <a:chExt cx="494100" cy="494100"/>
              </a:xfrm>
            </p:grpSpPr>
            <p:sp>
              <p:nvSpPr>
                <p:cNvPr id="2033" name="Google Shape;2033;p7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7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5" name="Google Shape;2035;p75"/>
                <p:cNvGrpSpPr/>
                <p:nvPr/>
              </p:nvGrpSpPr>
              <p:grpSpPr>
                <a:xfrm>
                  <a:off x="3729525" y="4283651"/>
                  <a:ext cx="183150" cy="48000"/>
                  <a:chOff x="3719825" y="4207451"/>
                  <a:chExt cx="183150" cy="48000"/>
                </a:xfrm>
              </p:grpSpPr>
              <p:sp>
                <p:nvSpPr>
                  <p:cNvPr id="2036" name="Google Shape;2036;p7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7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38" name="Google Shape;2038;p75"/>
              <p:cNvGrpSpPr/>
              <p:nvPr/>
            </p:nvGrpSpPr>
            <p:grpSpPr>
              <a:xfrm>
                <a:off x="7921166" y="518987"/>
                <a:ext cx="309603" cy="309603"/>
                <a:chOff x="3574049" y="4101899"/>
                <a:chExt cx="494100" cy="494100"/>
              </a:xfrm>
            </p:grpSpPr>
            <p:sp>
              <p:nvSpPr>
                <p:cNvPr id="2039" name="Google Shape;2039;p7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7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1" name="Google Shape;2041;p75"/>
                <p:cNvGrpSpPr/>
                <p:nvPr/>
              </p:nvGrpSpPr>
              <p:grpSpPr>
                <a:xfrm>
                  <a:off x="3729525" y="4283651"/>
                  <a:ext cx="183150" cy="48000"/>
                  <a:chOff x="3719825" y="4207451"/>
                  <a:chExt cx="183150" cy="48000"/>
                </a:xfrm>
              </p:grpSpPr>
              <p:sp>
                <p:nvSpPr>
                  <p:cNvPr id="2042" name="Google Shape;2042;p7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7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044" name="Shape 2044"/>
        <p:cNvGrpSpPr/>
        <p:nvPr/>
      </p:nvGrpSpPr>
      <p:grpSpPr>
        <a:xfrm>
          <a:off x="0" y="0"/>
          <a:ext cx="0" cy="0"/>
          <a:chOff x="0" y="0"/>
          <a:chExt cx="0" cy="0"/>
        </a:xfrm>
      </p:grpSpPr>
      <p:sp>
        <p:nvSpPr>
          <p:cNvPr id="2045" name="Google Shape;2045;p76"/>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5">
    <p:spTree>
      <p:nvGrpSpPr>
        <p:cNvPr id="2046" name="Shape 2046"/>
        <p:cNvGrpSpPr/>
        <p:nvPr/>
      </p:nvGrpSpPr>
      <p:grpSpPr>
        <a:xfrm>
          <a:off x="0" y="0"/>
          <a:ext cx="0" cy="0"/>
          <a:chOff x="0" y="0"/>
          <a:chExt cx="0" cy="0"/>
        </a:xfrm>
      </p:grpSpPr>
      <p:sp>
        <p:nvSpPr>
          <p:cNvPr id="2047" name="Google Shape;2047;p77"/>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048" name="Google Shape;2048;p77"/>
          <p:cNvSpPr/>
          <p:nvPr/>
        </p:nvSpPr>
        <p:spPr>
          <a:xfrm>
            <a:off x="7961700" y="1936911"/>
            <a:ext cx="1882800" cy="15051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49" name="Google Shape;2049;p77"/>
          <p:cNvGrpSpPr/>
          <p:nvPr/>
        </p:nvGrpSpPr>
        <p:grpSpPr>
          <a:xfrm>
            <a:off x="1384475" y="4441100"/>
            <a:ext cx="1375660" cy="309600"/>
            <a:chOff x="3196350" y="4340675"/>
            <a:chExt cx="1375660" cy="309600"/>
          </a:xfrm>
        </p:grpSpPr>
        <p:sp>
          <p:nvSpPr>
            <p:cNvPr id="2050" name="Google Shape;2050;p77"/>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77"/>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2052" name="Shape 2052"/>
        <p:cNvGrpSpPr/>
        <p:nvPr/>
      </p:nvGrpSpPr>
      <p:grpSpPr>
        <a:xfrm>
          <a:off x="0" y="0"/>
          <a:ext cx="0" cy="0"/>
          <a:chOff x="0" y="0"/>
          <a:chExt cx="0" cy="0"/>
        </a:xfrm>
      </p:grpSpPr>
      <p:sp>
        <p:nvSpPr>
          <p:cNvPr id="2053" name="Google Shape;2053;p78"/>
          <p:cNvSpPr txBox="1"/>
          <p:nvPr>
            <p:ph type="title"/>
          </p:nvPr>
        </p:nvSpPr>
        <p:spPr>
          <a:xfrm>
            <a:off x="713225" y="1536850"/>
            <a:ext cx="2258100" cy="1254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054" name="Google Shape;2054;p78"/>
          <p:cNvSpPr txBox="1"/>
          <p:nvPr>
            <p:ph idx="1" type="subTitle"/>
          </p:nvPr>
        </p:nvSpPr>
        <p:spPr>
          <a:xfrm>
            <a:off x="713225" y="2714775"/>
            <a:ext cx="3786300" cy="893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5" name="Google Shape;2055;p78"/>
          <p:cNvSpPr/>
          <p:nvPr/>
        </p:nvSpPr>
        <p:spPr>
          <a:xfrm>
            <a:off x="7261200" y="-728937"/>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6" name="Google Shape;2056;p78"/>
          <p:cNvGrpSpPr/>
          <p:nvPr/>
        </p:nvGrpSpPr>
        <p:grpSpPr>
          <a:xfrm>
            <a:off x="2281950" y="4416875"/>
            <a:ext cx="1375660" cy="309600"/>
            <a:chOff x="3196350" y="4340675"/>
            <a:chExt cx="1375660" cy="309600"/>
          </a:xfrm>
        </p:grpSpPr>
        <p:sp>
          <p:nvSpPr>
            <p:cNvPr id="2057" name="Google Shape;2057;p78"/>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78"/>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59" name="Google Shape;2059;p78"/>
          <p:cNvGrpSpPr/>
          <p:nvPr/>
        </p:nvGrpSpPr>
        <p:grpSpPr>
          <a:xfrm>
            <a:off x="1432688" y="301738"/>
            <a:ext cx="2979621" cy="548663"/>
            <a:chOff x="1432688" y="301738"/>
            <a:chExt cx="2979621" cy="548663"/>
          </a:xfrm>
        </p:grpSpPr>
        <p:grpSp>
          <p:nvGrpSpPr>
            <p:cNvPr id="2060" name="Google Shape;2060;p78"/>
            <p:cNvGrpSpPr/>
            <p:nvPr/>
          </p:nvGrpSpPr>
          <p:grpSpPr>
            <a:xfrm>
              <a:off x="1432688" y="301738"/>
              <a:ext cx="2979621" cy="548663"/>
              <a:chOff x="906650" y="4198975"/>
              <a:chExt cx="2979621" cy="548663"/>
            </a:xfrm>
          </p:grpSpPr>
          <p:sp>
            <p:nvSpPr>
              <p:cNvPr id="2061" name="Google Shape;2061;p78"/>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78"/>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78"/>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78"/>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78"/>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78"/>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78"/>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78"/>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78"/>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78"/>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78"/>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78"/>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78"/>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78"/>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78"/>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6" name="Google Shape;2076;p78"/>
            <p:cNvGrpSpPr/>
            <p:nvPr/>
          </p:nvGrpSpPr>
          <p:grpSpPr>
            <a:xfrm>
              <a:off x="1957644" y="421275"/>
              <a:ext cx="1929725" cy="309603"/>
              <a:chOff x="2567244" y="518987"/>
              <a:chExt cx="1929725" cy="309603"/>
            </a:xfrm>
          </p:grpSpPr>
          <p:grpSp>
            <p:nvGrpSpPr>
              <p:cNvPr id="2077" name="Google Shape;2077;p78"/>
              <p:cNvGrpSpPr/>
              <p:nvPr/>
            </p:nvGrpSpPr>
            <p:grpSpPr>
              <a:xfrm>
                <a:off x="3111486" y="518987"/>
                <a:ext cx="309603" cy="309603"/>
                <a:chOff x="3574049" y="4101899"/>
                <a:chExt cx="494100" cy="494100"/>
              </a:xfrm>
            </p:grpSpPr>
            <p:sp>
              <p:nvSpPr>
                <p:cNvPr id="2078" name="Google Shape;2078;p7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7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0" name="Google Shape;2080;p78"/>
                <p:cNvGrpSpPr/>
                <p:nvPr/>
              </p:nvGrpSpPr>
              <p:grpSpPr>
                <a:xfrm>
                  <a:off x="3729525" y="4283651"/>
                  <a:ext cx="183150" cy="48000"/>
                  <a:chOff x="3719825" y="4207451"/>
                  <a:chExt cx="183150" cy="48000"/>
                </a:xfrm>
              </p:grpSpPr>
              <p:sp>
                <p:nvSpPr>
                  <p:cNvPr id="2081" name="Google Shape;2081;p7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7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83" name="Google Shape;2083;p78"/>
              <p:cNvGrpSpPr/>
              <p:nvPr/>
            </p:nvGrpSpPr>
            <p:grpSpPr>
              <a:xfrm>
                <a:off x="3649421" y="518987"/>
                <a:ext cx="309603" cy="309603"/>
                <a:chOff x="3574049" y="4101899"/>
                <a:chExt cx="494100" cy="494100"/>
              </a:xfrm>
            </p:grpSpPr>
            <p:sp>
              <p:nvSpPr>
                <p:cNvPr id="2084" name="Google Shape;2084;p7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7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86" name="Google Shape;2086;p78"/>
                <p:cNvGrpSpPr/>
                <p:nvPr/>
              </p:nvGrpSpPr>
              <p:grpSpPr>
                <a:xfrm>
                  <a:off x="3729525" y="4283651"/>
                  <a:ext cx="183150" cy="48000"/>
                  <a:chOff x="3719825" y="4207451"/>
                  <a:chExt cx="183150" cy="48000"/>
                </a:xfrm>
              </p:grpSpPr>
              <p:sp>
                <p:nvSpPr>
                  <p:cNvPr id="2087" name="Google Shape;2087;p7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7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89" name="Google Shape;2089;p78"/>
              <p:cNvGrpSpPr/>
              <p:nvPr/>
            </p:nvGrpSpPr>
            <p:grpSpPr>
              <a:xfrm>
                <a:off x="4187366" y="518987"/>
                <a:ext cx="309603" cy="309603"/>
                <a:chOff x="3574049" y="4101899"/>
                <a:chExt cx="494100" cy="494100"/>
              </a:xfrm>
            </p:grpSpPr>
            <p:sp>
              <p:nvSpPr>
                <p:cNvPr id="2090" name="Google Shape;2090;p7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7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2" name="Google Shape;2092;p78"/>
                <p:cNvGrpSpPr/>
                <p:nvPr/>
              </p:nvGrpSpPr>
              <p:grpSpPr>
                <a:xfrm>
                  <a:off x="3729525" y="4283651"/>
                  <a:ext cx="183150" cy="48000"/>
                  <a:chOff x="3719825" y="4207451"/>
                  <a:chExt cx="183150" cy="48000"/>
                </a:xfrm>
              </p:grpSpPr>
              <p:sp>
                <p:nvSpPr>
                  <p:cNvPr id="2093" name="Google Shape;2093;p7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7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95" name="Google Shape;2095;p78"/>
              <p:cNvGrpSpPr/>
              <p:nvPr/>
            </p:nvGrpSpPr>
            <p:grpSpPr>
              <a:xfrm>
                <a:off x="2567244" y="518987"/>
                <a:ext cx="309603" cy="309603"/>
                <a:chOff x="3574049" y="4101899"/>
                <a:chExt cx="494100" cy="494100"/>
              </a:xfrm>
            </p:grpSpPr>
            <p:sp>
              <p:nvSpPr>
                <p:cNvPr id="2096" name="Google Shape;2096;p7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7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8" name="Google Shape;2098;p78"/>
                <p:cNvGrpSpPr/>
                <p:nvPr/>
              </p:nvGrpSpPr>
              <p:grpSpPr>
                <a:xfrm>
                  <a:off x="3729525" y="4283651"/>
                  <a:ext cx="183150" cy="48000"/>
                  <a:chOff x="3719825" y="4207451"/>
                  <a:chExt cx="183150" cy="48000"/>
                </a:xfrm>
              </p:grpSpPr>
              <p:sp>
                <p:nvSpPr>
                  <p:cNvPr id="2099" name="Google Shape;2099;p7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7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2101" name="Google Shape;2101;p78"/>
          <p:cNvGrpSpPr/>
          <p:nvPr/>
        </p:nvGrpSpPr>
        <p:grpSpPr>
          <a:xfrm>
            <a:off x="7774075" y="443575"/>
            <a:ext cx="945900" cy="309725"/>
            <a:chOff x="7774075" y="519775"/>
            <a:chExt cx="945900" cy="309725"/>
          </a:xfrm>
        </p:grpSpPr>
        <p:sp>
          <p:nvSpPr>
            <p:cNvPr id="2102" name="Google Shape;2102;p78"/>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78"/>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2104" name="Shape 2104"/>
        <p:cNvGrpSpPr/>
        <p:nvPr/>
      </p:nvGrpSpPr>
      <p:grpSpPr>
        <a:xfrm>
          <a:off x="0" y="0"/>
          <a:ext cx="0" cy="0"/>
          <a:chOff x="0" y="0"/>
          <a:chExt cx="0" cy="0"/>
        </a:xfrm>
      </p:grpSpPr>
      <p:sp>
        <p:nvSpPr>
          <p:cNvPr id="2105" name="Google Shape;2105;p79"/>
          <p:cNvSpPr txBox="1"/>
          <p:nvPr>
            <p:ph type="title"/>
          </p:nvPr>
        </p:nvSpPr>
        <p:spPr>
          <a:xfrm>
            <a:off x="4644475" y="1721338"/>
            <a:ext cx="3786300" cy="7314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106" name="Google Shape;2106;p79"/>
          <p:cNvSpPr txBox="1"/>
          <p:nvPr>
            <p:ph idx="1" type="subTitle"/>
          </p:nvPr>
        </p:nvSpPr>
        <p:spPr>
          <a:xfrm>
            <a:off x="4644475" y="2376663"/>
            <a:ext cx="3786300" cy="1045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07" name="Google Shape;2107;p79"/>
          <p:cNvSpPr/>
          <p:nvPr/>
        </p:nvSpPr>
        <p:spPr>
          <a:xfrm>
            <a:off x="0" y="-305702"/>
            <a:ext cx="1882800" cy="33234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8" name="Google Shape;2108;p79"/>
          <p:cNvGrpSpPr/>
          <p:nvPr/>
        </p:nvGrpSpPr>
        <p:grpSpPr>
          <a:xfrm>
            <a:off x="7774075" y="443575"/>
            <a:ext cx="945900" cy="309725"/>
            <a:chOff x="7774075" y="519775"/>
            <a:chExt cx="945900" cy="309725"/>
          </a:xfrm>
        </p:grpSpPr>
        <p:sp>
          <p:nvSpPr>
            <p:cNvPr id="2109" name="Google Shape;2109;p79"/>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79"/>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11" name="Google Shape;2111;p79"/>
          <p:cNvGrpSpPr/>
          <p:nvPr/>
        </p:nvGrpSpPr>
        <p:grpSpPr>
          <a:xfrm>
            <a:off x="4819213" y="4334238"/>
            <a:ext cx="2979621" cy="548663"/>
            <a:chOff x="4819213" y="4334238"/>
            <a:chExt cx="2979621" cy="548663"/>
          </a:xfrm>
        </p:grpSpPr>
        <p:grpSp>
          <p:nvGrpSpPr>
            <p:cNvPr id="2112" name="Google Shape;2112;p79"/>
            <p:cNvGrpSpPr/>
            <p:nvPr/>
          </p:nvGrpSpPr>
          <p:grpSpPr>
            <a:xfrm>
              <a:off x="4819213" y="4334238"/>
              <a:ext cx="2979621" cy="548663"/>
              <a:chOff x="906650" y="4198975"/>
              <a:chExt cx="2979621" cy="548663"/>
            </a:xfrm>
          </p:grpSpPr>
          <p:sp>
            <p:nvSpPr>
              <p:cNvPr id="2113" name="Google Shape;2113;p79"/>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79"/>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79"/>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79"/>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79"/>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79"/>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79"/>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79"/>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79"/>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79"/>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79"/>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79"/>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79"/>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79"/>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79"/>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8" name="Google Shape;2128;p79"/>
            <p:cNvGrpSpPr/>
            <p:nvPr/>
          </p:nvGrpSpPr>
          <p:grpSpPr>
            <a:xfrm>
              <a:off x="5344169" y="4453775"/>
              <a:ext cx="1929725" cy="309603"/>
              <a:chOff x="6301044" y="518987"/>
              <a:chExt cx="1929725" cy="309603"/>
            </a:xfrm>
          </p:grpSpPr>
          <p:grpSp>
            <p:nvGrpSpPr>
              <p:cNvPr id="2129" name="Google Shape;2129;p79"/>
              <p:cNvGrpSpPr/>
              <p:nvPr/>
            </p:nvGrpSpPr>
            <p:grpSpPr>
              <a:xfrm>
                <a:off x="6301044" y="518987"/>
                <a:ext cx="309603" cy="309603"/>
                <a:chOff x="3574049" y="4101899"/>
                <a:chExt cx="494100" cy="494100"/>
              </a:xfrm>
            </p:grpSpPr>
            <p:sp>
              <p:nvSpPr>
                <p:cNvPr id="2130" name="Google Shape;2130;p7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7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2" name="Google Shape;2132;p79"/>
                <p:cNvGrpSpPr/>
                <p:nvPr/>
              </p:nvGrpSpPr>
              <p:grpSpPr>
                <a:xfrm>
                  <a:off x="3729525" y="4283651"/>
                  <a:ext cx="183150" cy="48000"/>
                  <a:chOff x="3719825" y="4207451"/>
                  <a:chExt cx="183150" cy="48000"/>
                </a:xfrm>
              </p:grpSpPr>
              <p:sp>
                <p:nvSpPr>
                  <p:cNvPr id="2133" name="Google Shape;2133;p7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7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35" name="Google Shape;2135;p79"/>
              <p:cNvGrpSpPr/>
              <p:nvPr/>
            </p:nvGrpSpPr>
            <p:grpSpPr>
              <a:xfrm>
                <a:off x="6845286" y="518987"/>
                <a:ext cx="309603" cy="309603"/>
                <a:chOff x="3574049" y="4101899"/>
                <a:chExt cx="494100" cy="494100"/>
              </a:xfrm>
            </p:grpSpPr>
            <p:sp>
              <p:nvSpPr>
                <p:cNvPr id="2136" name="Google Shape;2136;p7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7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38" name="Google Shape;2138;p79"/>
                <p:cNvGrpSpPr/>
                <p:nvPr/>
              </p:nvGrpSpPr>
              <p:grpSpPr>
                <a:xfrm>
                  <a:off x="3729525" y="4283651"/>
                  <a:ext cx="183150" cy="48000"/>
                  <a:chOff x="3719825" y="4207451"/>
                  <a:chExt cx="183150" cy="48000"/>
                </a:xfrm>
              </p:grpSpPr>
              <p:sp>
                <p:nvSpPr>
                  <p:cNvPr id="2139" name="Google Shape;2139;p7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7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41" name="Google Shape;2141;p79"/>
              <p:cNvGrpSpPr/>
              <p:nvPr/>
            </p:nvGrpSpPr>
            <p:grpSpPr>
              <a:xfrm>
                <a:off x="7383221" y="518987"/>
                <a:ext cx="309603" cy="309603"/>
                <a:chOff x="3574049" y="4101899"/>
                <a:chExt cx="494100" cy="494100"/>
              </a:xfrm>
            </p:grpSpPr>
            <p:sp>
              <p:nvSpPr>
                <p:cNvPr id="2142" name="Google Shape;2142;p7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7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4" name="Google Shape;2144;p79"/>
                <p:cNvGrpSpPr/>
                <p:nvPr/>
              </p:nvGrpSpPr>
              <p:grpSpPr>
                <a:xfrm>
                  <a:off x="3729525" y="4283651"/>
                  <a:ext cx="183150" cy="48000"/>
                  <a:chOff x="3719825" y="4207451"/>
                  <a:chExt cx="183150" cy="48000"/>
                </a:xfrm>
              </p:grpSpPr>
              <p:sp>
                <p:nvSpPr>
                  <p:cNvPr id="2145" name="Google Shape;2145;p7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7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47" name="Google Shape;2147;p79"/>
              <p:cNvGrpSpPr/>
              <p:nvPr/>
            </p:nvGrpSpPr>
            <p:grpSpPr>
              <a:xfrm>
                <a:off x="7921166" y="518987"/>
                <a:ext cx="309603" cy="309603"/>
                <a:chOff x="3574049" y="4101899"/>
                <a:chExt cx="494100" cy="494100"/>
              </a:xfrm>
            </p:grpSpPr>
            <p:sp>
              <p:nvSpPr>
                <p:cNvPr id="2148" name="Google Shape;2148;p7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7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0" name="Google Shape;2150;p79"/>
                <p:cNvGrpSpPr/>
                <p:nvPr/>
              </p:nvGrpSpPr>
              <p:grpSpPr>
                <a:xfrm>
                  <a:off x="3729525" y="4283651"/>
                  <a:ext cx="183150" cy="48000"/>
                  <a:chOff x="3719825" y="4207451"/>
                  <a:chExt cx="183150" cy="48000"/>
                </a:xfrm>
              </p:grpSpPr>
              <p:sp>
                <p:nvSpPr>
                  <p:cNvPr id="2151" name="Google Shape;2151;p7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7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2153" name="Google Shape;2153;p79"/>
          <p:cNvGrpSpPr/>
          <p:nvPr/>
        </p:nvGrpSpPr>
        <p:grpSpPr>
          <a:xfrm>
            <a:off x="3188450" y="443575"/>
            <a:ext cx="1375660" cy="309600"/>
            <a:chOff x="1508000" y="519775"/>
            <a:chExt cx="1375660" cy="309600"/>
          </a:xfrm>
        </p:grpSpPr>
        <p:sp>
          <p:nvSpPr>
            <p:cNvPr id="2154" name="Google Shape;2154;p79"/>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79"/>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spTree>
      <p:nvGrpSpPr>
        <p:cNvPr id="2156" name="Shape 2156"/>
        <p:cNvGrpSpPr/>
        <p:nvPr/>
      </p:nvGrpSpPr>
      <p:grpSpPr>
        <a:xfrm>
          <a:off x="0" y="0"/>
          <a:ext cx="0" cy="0"/>
          <a:chOff x="0" y="0"/>
          <a:chExt cx="0" cy="0"/>
        </a:xfrm>
      </p:grpSpPr>
      <p:sp>
        <p:nvSpPr>
          <p:cNvPr id="2157" name="Google Shape;2157;p80"/>
          <p:cNvSpPr txBox="1"/>
          <p:nvPr>
            <p:ph type="title"/>
          </p:nvPr>
        </p:nvSpPr>
        <p:spPr>
          <a:xfrm>
            <a:off x="713225" y="1721338"/>
            <a:ext cx="3786300" cy="731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158" name="Google Shape;2158;p80"/>
          <p:cNvSpPr txBox="1"/>
          <p:nvPr>
            <p:ph idx="1" type="subTitle"/>
          </p:nvPr>
        </p:nvSpPr>
        <p:spPr>
          <a:xfrm>
            <a:off x="713225" y="2376663"/>
            <a:ext cx="3786300" cy="10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59" name="Google Shape;2159;p80"/>
          <p:cNvSpPr/>
          <p:nvPr/>
        </p:nvSpPr>
        <p:spPr>
          <a:xfrm>
            <a:off x="7261200" y="633738"/>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0" name="Google Shape;2160;p80"/>
          <p:cNvGrpSpPr/>
          <p:nvPr/>
        </p:nvGrpSpPr>
        <p:grpSpPr>
          <a:xfrm>
            <a:off x="7774075" y="443575"/>
            <a:ext cx="945900" cy="309725"/>
            <a:chOff x="7774075" y="519775"/>
            <a:chExt cx="945900" cy="309725"/>
          </a:xfrm>
        </p:grpSpPr>
        <p:sp>
          <p:nvSpPr>
            <p:cNvPr id="2161" name="Google Shape;2161;p80"/>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80"/>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3" name="Google Shape;2163;p80"/>
          <p:cNvGrpSpPr/>
          <p:nvPr/>
        </p:nvGrpSpPr>
        <p:grpSpPr>
          <a:xfrm>
            <a:off x="475813" y="4334238"/>
            <a:ext cx="2979621" cy="548663"/>
            <a:chOff x="475813" y="4334238"/>
            <a:chExt cx="2979621" cy="548663"/>
          </a:xfrm>
        </p:grpSpPr>
        <p:grpSp>
          <p:nvGrpSpPr>
            <p:cNvPr id="2164" name="Google Shape;2164;p80"/>
            <p:cNvGrpSpPr/>
            <p:nvPr/>
          </p:nvGrpSpPr>
          <p:grpSpPr>
            <a:xfrm>
              <a:off x="475813" y="4334238"/>
              <a:ext cx="2979621" cy="548663"/>
              <a:chOff x="906650" y="4198975"/>
              <a:chExt cx="2979621" cy="548663"/>
            </a:xfrm>
          </p:grpSpPr>
          <p:sp>
            <p:nvSpPr>
              <p:cNvPr id="2165" name="Google Shape;2165;p80"/>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80"/>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80"/>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80"/>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80"/>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80"/>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80"/>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80"/>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80"/>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80"/>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80"/>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80"/>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80"/>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80"/>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80"/>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0" name="Google Shape;2180;p80"/>
            <p:cNvGrpSpPr/>
            <p:nvPr/>
          </p:nvGrpSpPr>
          <p:grpSpPr>
            <a:xfrm>
              <a:off x="1000769" y="4453775"/>
              <a:ext cx="1929725" cy="309603"/>
              <a:chOff x="6301044" y="518987"/>
              <a:chExt cx="1929725" cy="309603"/>
            </a:xfrm>
          </p:grpSpPr>
          <p:grpSp>
            <p:nvGrpSpPr>
              <p:cNvPr id="2181" name="Google Shape;2181;p80"/>
              <p:cNvGrpSpPr/>
              <p:nvPr/>
            </p:nvGrpSpPr>
            <p:grpSpPr>
              <a:xfrm>
                <a:off x="6301044" y="518987"/>
                <a:ext cx="309603" cy="309603"/>
                <a:chOff x="3574049" y="4101899"/>
                <a:chExt cx="494100" cy="494100"/>
              </a:xfrm>
            </p:grpSpPr>
            <p:sp>
              <p:nvSpPr>
                <p:cNvPr id="2182" name="Google Shape;2182;p8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8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4" name="Google Shape;2184;p80"/>
                <p:cNvGrpSpPr/>
                <p:nvPr/>
              </p:nvGrpSpPr>
              <p:grpSpPr>
                <a:xfrm>
                  <a:off x="3729525" y="4283651"/>
                  <a:ext cx="183150" cy="48000"/>
                  <a:chOff x="3719825" y="4207451"/>
                  <a:chExt cx="183150" cy="48000"/>
                </a:xfrm>
              </p:grpSpPr>
              <p:sp>
                <p:nvSpPr>
                  <p:cNvPr id="2185" name="Google Shape;2185;p8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8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87" name="Google Shape;2187;p80"/>
              <p:cNvGrpSpPr/>
              <p:nvPr/>
            </p:nvGrpSpPr>
            <p:grpSpPr>
              <a:xfrm>
                <a:off x="6845286" y="518987"/>
                <a:ext cx="309603" cy="309603"/>
                <a:chOff x="3574049" y="4101899"/>
                <a:chExt cx="494100" cy="494100"/>
              </a:xfrm>
            </p:grpSpPr>
            <p:sp>
              <p:nvSpPr>
                <p:cNvPr id="2188" name="Google Shape;2188;p8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8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0" name="Google Shape;2190;p80"/>
                <p:cNvGrpSpPr/>
                <p:nvPr/>
              </p:nvGrpSpPr>
              <p:grpSpPr>
                <a:xfrm>
                  <a:off x="3729525" y="4283651"/>
                  <a:ext cx="183150" cy="48000"/>
                  <a:chOff x="3719825" y="4207451"/>
                  <a:chExt cx="183150" cy="48000"/>
                </a:xfrm>
              </p:grpSpPr>
              <p:sp>
                <p:nvSpPr>
                  <p:cNvPr id="2191" name="Google Shape;2191;p8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8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93" name="Google Shape;2193;p80"/>
              <p:cNvGrpSpPr/>
              <p:nvPr/>
            </p:nvGrpSpPr>
            <p:grpSpPr>
              <a:xfrm>
                <a:off x="7383221" y="518987"/>
                <a:ext cx="309603" cy="309603"/>
                <a:chOff x="3574049" y="4101899"/>
                <a:chExt cx="494100" cy="494100"/>
              </a:xfrm>
            </p:grpSpPr>
            <p:sp>
              <p:nvSpPr>
                <p:cNvPr id="2194" name="Google Shape;2194;p8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8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96" name="Google Shape;2196;p80"/>
                <p:cNvGrpSpPr/>
                <p:nvPr/>
              </p:nvGrpSpPr>
              <p:grpSpPr>
                <a:xfrm>
                  <a:off x="3729525" y="4283651"/>
                  <a:ext cx="183150" cy="48000"/>
                  <a:chOff x="3719825" y="4207451"/>
                  <a:chExt cx="183150" cy="48000"/>
                </a:xfrm>
              </p:grpSpPr>
              <p:sp>
                <p:nvSpPr>
                  <p:cNvPr id="2197" name="Google Shape;2197;p8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8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199" name="Google Shape;2199;p80"/>
              <p:cNvGrpSpPr/>
              <p:nvPr/>
            </p:nvGrpSpPr>
            <p:grpSpPr>
              <a:xfrm>
                <a:off x="7921166" y="518987"/>
                <a:ext cx="309603" cy="309603"/>
                <a:chOff x="3574049" y="4101899"/>
                <a:chExt cx="494100" cy="494100"/>
              </a:xfrm>
            </p:grpSpPr>
            <p:sp>
              <p:nvSpPr>
                <p:cNvPr id="2200" name="Google Shape;2200;p8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8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2" name="Google Shape;2202;p80"/>
                <p:cNvGrpSpPr/>
                <p:nvPr/>
              </p:nvGrpSpPr>
              <p:grpSpPr>
                <a:xfrm>
                  <a:off x="3729525" y="4283651"/>
                  <a:ext cx="183150" cy="48000"/>
                  <a:chOff x="3719825" y="4207451"/>
                  <a:chExt cx="183150" cy="48000"/>
                </a:xfrm>
              </p:grpSpPr>
              <p:sp>
                <p:nvSpPr>
                  <p:cNvPr id="2203" name="Google Shape;2203;p8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8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2205" name="Google Shape;2205;p80"/>
          <p:cNvGrpSpPr/>
          <p:nvPr/>
        </p:nvGrpSpPr>
        <p:grpSpPr>
          <a:xfrm>
            <a:off x="2828875" y="443575"/>
            <a:ext cx="1375660" cy="309600"/>
            <a:chOff x="1508000" y="519775"/>
            <a:chExt cx="1375660" cy="309600"/>
          </a:xfrm>
        </p:grpSpPr>
        <p:sp>
          <p:nvSpPr>
            <p:cNvPr id="2206" name="Google Shape;2206;p80"/>
            <p:cNvSpPr/>
            <p:nvPr/>
          </p:nvSpPr>
          <p:spPr>
            <a:xfrm>
              <a:off x="1508000" y="5197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80"/>
            <p:cNvSpPr/>
            <p:nvPr/>
          </p:nvSpPr>
          <p:spPr>
            <a:xfrm>
              <a:off x="1903260" y="5197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6">
    <p:spTree>
      <p:nvGrpSpPr>
        <p:cNvPr id="2208" name="Shape 2208"/>
        <p:cNvGrpSpPr/>
        <p:nvPr/>
      </p:nvGrpSpPr>
      <p:grpSpPr>
        <a:xfrm>
          <a:off x="0" y="0"/>
          <a:ext cx="0" cy="0"/>
          <a:chOff x="0" y="0"/>
          <a:chExt cx="0" cy="0"/>
        </a:xfrm>
      </p:grpSpPr>
      <p:sp>
        <p:nvSpPr>
          <p:cNvPr id="2209" name="Google Shape;2209;p81"/>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210" name="Google Shape;2210;p81"/>
          <p:cNvSpPr txBox="1"/>
          <p:nvPr>
            <p:ph idx="1" type="body"/>
          </p:nvPr>
        </p:nvSpPr>
        <p:spPr>
          <a:xfrm>
            <a:off x="2559375" y="1649750"/>
            <a:ext cx="3858900" cy="20151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chemeClr val="dk2"/>
              </a:buClr>
              <a:buSzPts val="1500"/>
              <a:buFont typeface="Arimo"/>
              <a:buChar char="●"/>
              <a:defRPr sz="1400"/>
            </a:lvl1pPr>
            <a:lvl2pPr indent="-323850" lvl="1" marL="914400" algn="l">
              <a:lnSpc>
                <a:spcPct val="100000"/>
              </a:lnSpc>
              <a:spcBef>
                <a:spcPts val="0"/>
              </a:spcBef>
              <a:spcAft>
                <a:spcPts val="0"/>
              </a:spcAft>
              <a:buClr>
                <a:srgbClr val="DC391E"/>
              </a:buClr>
              <a:buSzPts val="1500"/>
              <a:buFont typeface="Arimo"/>
              <a:buChar char="○"/>
              <a:defRPr/>
            </a:lvl2pPr>
            <a:lvl3pPr indent="-323850" lvl="2" marL="1371600" algn="l">
              <a:lnSpc>
                <a:spcPct val="100000"/>
              </a:lnSpc>
              <a:spcBef>
                <a:spcPts val="0"/>
              </a:spcBef>
              <a:spcAft>
                <a:spcPts val="0"/>
              </a:spcAft>
              <a:buClr>
                <a:srgbClr val="DC391E"/>
              </a:buClr>
              <a:buSzPts val="1500"/>
              <a:buFont typeface="Arimo"/>
              <a:buChar char="●"/>
              <a:defRPr/>
            </a:lvl3pPr>
            <a:lvl4pPr indent="-323850" lvl="3" marL="1828800" algn="l">
              <a:lnSpc>
                <a:spcPct val="100000"/>
              </a:lnSpc>
              <a:spcBef>
                <a:spcPts val="0"/>
              </a:spcBef>
              <a:spcAft>
                <a:spcPts val="0"/>
              </a:spcAft>
              <a:buClr>
                <a:srgbClr val="DC391E"/>
              </a:buClr>
              <a:buSzPts val="1500"/>
              <a:buFont typeface="Arimo"/>
              <a:buChar char="●"/>
              <a:defRPr/>
            </a:lvl4pPr>
            <a:lvl5pPr indent="-323850" lvl="4" marL="2286000" algn="l">
              <a:lnSpc>
                <a:spcPct val="100000"/>
              </a:lnSpc>
              <a:spcBef>
                <a:spcPts val="0"/>
              </a:spcBef>
              <a:spcAft>
                <a:spcPts val="0"/>
              </a:spcAft>
              <a:buClr>
                <a:srgbClr val="DC391E"/>
              </a:buClr>
              <a:buSzPts val="1500"/>
              <a:buFont typeface="Arimo"/>
              <a:buChar char="○"/>
              <a:defRPr/>
            </a:lvl5pPr>
            <a:lvl6pPr indent="-323850" lvl="5" marL="2743200" algn="l">
              <a:lnSpc>
                <a:spcPct val="100000"/>
              </a:lnSpc>
              <a:spcBef>
                <a:spcPts val="0"/>
              </a:spcBef>
              <a:spcAft>
                <a:spcPts val="0"/>
              </a:spcAft>
              <a:buClr>
                <a:srgbClr val="DC391E"/>
              </a:buClr>
              <a:buSzPts val="1500"/>
              <a:buFont typeface="Arimo"/>
              <a:buChar char="■"/>
              <a:defRPr/>
            </a:lvl6pPr>
            <a:lvl7pPr indent="-323850" lvl="6" marL="3200400" algn="l">
              <a:lnSpc>
                <a:spcPct val="100000"/>
              </a:lnSpc>
              <a:spcBef>
                <a:spcPts val="0"/>
              </a:spcBef>
              <a:spcAft>
                <a:spcPts val="0"/>
              </a:spcAft>
              <a:buClr>
                <a:srgbClr val="DC391E"/>
              </a:buClr>
              <a:buSzPts val="1500"/>
              <a:buFont typeface="Arimo"/>
              <a:buChar char="●"/>
              <a:defRPr/>
            </a:lvl7pPr>
            <a:lvl8pPr indent="-323850" lvl="7" marL="3657600" algn="l">
              <a:lnSpc>
                <a:spcPct val="100000"/>
              </a:lnSpc>
              <a:spcBef>
                <a:spcPts val="0"/>
              </a:spcBef>
              <a:spcAft>
                <a:spcPts val="0"/>
              </a:spcAft>
              <a:buClr>
                <a:srgbClr val="DC391E"/>
              </a:buClr>
              <a:buSzPts val="1500"/>
              <a:buFont typeface="Arimo"/>
              <a:buChar char="○"/>
              <a:defRPr/>
            </a:lvl8pPr>
            <a:lvl9pPr indent="-323850" lvl="8" marL="4114800" algn="l">
              <a:lnSpc>
                <a:spcPct val="100000"/>
              </a:lnSpc>
              <a:spcBef>
                <a:spcPts val="0"/>
              </a:spcBef>
              <a:spcAft>
                <a:spcPts val="0"/>
              </a:spcAft>
              <a:buClr>
                <a:srgbClr val="DC391E"/>
              </a:buClr>
              <a:buSzPts val="1500"/>
              <a:buFont typeface="Arimo"/>
              <a:buChar char="■"/>
              <a:defRPr/>
            </a:lvl9pPr>
          </a:lstStyle>
          <a:p/>
        </p:txBody>
      </p:sp>
      <p:grpSp>
        <p:nvGrpSpPr>
          <p:cNvPr id="2211" name="Google Shape;2211;p81"/>
          <p:cNvGrpSpPr/>
          <p:nvPr/>
        </p:nvGrpSpPr>
        <p:grpSpPr>
          <a:xfrm>
            <a:off x="5222663" y="4334238"/>
            <a:ext cx="2979621" cy="548663"/>
            <a:chOff x="5222663" y="4334238"/>
            <a:chExt cx="2979621" cy="548663"/>
          </a:xfrm>
        </p:grpSpPr>
        <p:grpSp>
          <p:nvGrpSpPr>
            <p:cNvPr id="2212" name="Google Shape;2212;p81"/>
            <p:cNvGrpSpPr/>
            <p:nvPr/>
          </p:nvGrpSpPr>
          <p:grpSpPr>
            <a:xfrm>
              <a:off x="5222663" y="4334238"/>
              <a:ext cx="2979621" cy="548663"/>
              <a:chOff x="906650" y="4198975"/>
              <a:chExt cx="2979621" cy="548663"/>
            </a:xfrm>
          </p:grpSpPr>
          <p:sp>
            <p:nvSpPr>
              <p:cNvPr id="2213" name="Google Shape;2213;p81"/>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81"/>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81"/>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81"/>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81"/>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81"/>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81"/>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81"/>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81"/>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81"/>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81"/>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81"/>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81"/>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81"/>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81"/>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8" name="Google Shape;2228;p81"/>
            <p:cNvGrpSpPr/>
            <p:nvPr/>
          </p:nvGrpSpPr>
          <p:grpSpPr>
            <a:xfrm>
              <a:off x="5747619" y="4453775"/>
              <a:ext cx="1929725" cy="309603"/>
              <a:chOff x="6301044" y="518987"/>
              <a:chExt cx="1929725" cy="309603"/>
            </a:xfrm>
          </p:grpSpPr>
          <p:grpSp>
            <p:nvGrpSpPr>
              <p:cNvPr id="2229" name="Google Shape;2229;p81"/>
              <p:cNvGrpSpPr/>
              <p:nvPr/>
            </p:nvGrpSpPr>
            <p:grpSpPr>
              <a:xfrm>
                <a:off x="6301044" y="518987"/>
                <a:ext cx="309603" cy="309603"/>
                <a:chOff x="3574049" y="4101899"/>
                <a:chExt cx="494100" cy="494100"/>
              </a:xfrm>
            </p:grpSpPr>
            <p:sp>
              <p:nvSpPr>
                <p:cNvPr id="2230" name="Google Shape;2230;p8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8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2" name="Google Shape;2232;p81"/>
                <p:cNvGrpSpPr/>
                <p:nvPr/>
              </p:nvGrpSpPr>
              <p:grpSpPr>
                <a:xfrm>
                  <a:off x="3729525" y="4283651"/>
                  <a:ext cx="183150" cy="48000"/>
                  <a:chOff x="3719825" y="4207451"/>
                  <a:chExt cx="183150" cy="48000"/>
                </a:xfrm>
              </p:grpSpPr>
              <p:sp>
                <p:nvSpPr>
                  <p:cNvPr id="2233" name="Google Shape;2233;p8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8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35" name="Google Shape;2235;p81"/>
              <p:cNvGrpSpPr/>
              <p:nvPr/>
            </p:nvGrpSpPr>
            <p:grpSpPr>
              <a:xfrm>
                <a:off x="6845286" y="518987"/>
                <a:ext cx="309603" cy="309603"/>
                <a:chOff x="3574049" y="4101899"/>
                <a:chExt cx="494100" cy="494100"/>
              </a:xfrm>
            </p:grpSpPr>
            <p:sp>
              <p:nvSpPr>
                <p:cNvPr id="2236" name="Google Shape;2236;p8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8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38" name="Google Shape;2238;p81"/>
                <p:cNvGrpSpPr/>
                <p:nvPr/>
              </p:nvGrpSpPr>
              <p:grpSpPr>
                <a:xfrm>
                  <a:off x="3729525" y="4283651"/>
                  <a:ext cx="183150" cy="48000"/>
                  <a:chOff x="3719825" y="4207451"/>
                  <a:chExt cx="183150" cy="48000"/>
                </a:xfrm>
              </p:grpSpPr>
              <p:sp>
                <p:nvSpPr>
                  <p:cNvPr id="2239" name="Google Shape;2239;p8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8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41" name="Google Shape;2241;p81"/>
              <p:cNvGrpSpPr/>
              <p:nvPr/>
            </p:nvGrpSpPr>
            <p:grpSpPr>
              <a:xfrm>
                <a:off x="7383221" y="518987"/>
                <a:ext cx="309603" cy="309603"/>
                <a:chOff x="3574049" y="4101899"/>
                <a:chExt cx="494100" cy="494100"/>
              </a:xfrm>
            </p:grpSpPr>
            <p:sp>
              <p:nvSpPr>
                <p:cNvPr id="2242" name="Google Shape;2242;p8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8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44" name="Google Shape;2244;p81"/>
                <p:cNvGrpSpPr/>
                <p:nvPr/>
              </p:nvGrpSpPr>
              <p:grpSpPr>
                <a:xfrm>
                  <a:off x="3729525" y="4283651"/>
                  <a:ext cx="183150" cy="48000"/>
                  <a:chOff x="3719825" y="4207451"/>
                  <a:chExt cx="183150" cy="48000"/>
                </a:xfrm>
              </p:grpSpPr>
              <p:sp>
                <p:nvSpPr>
                  <p:cNvPr id="2245" name="Google Shape;2245;p8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8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47" name="Google Shape;2247;p81"/>
              <p:cNvGrpSpPr/>
              <p:nvPr/>
            </p:nvGrpSpPr>
            <p:grpSpPr>
              <a:xfrm>
                <a:off x="7921166" y="518987"/>
                <a:ext cx="309603" cy="309603"/>
                <a:chOff x="3574049" y="4101899"/>
                <a:chExt cx="494100" cy="494100"/>
              </a:xfrm>
            </p:grpSpPr>
            <p:sp>
              <p:nvSpPr>
                <p:cNvPr id="2248" name="Google Shape;2248;p8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8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0" name="Google Shape;2250;p81"/>
                <p:cNvGrpSpPr/>
                <p:nvPr/>
              </p:nvGrpSpPr>
              <p:grpSpPr>
                <a:xfrm>
                  <a:off x="3729525" y="4283651"/>
                  <a:ext cx="183150" cy="48000"/>
                  <a:chOff x="3719825" y="4207451"/>
                  <a:chExt cx="183150" cy="48000"/>
                </a:xfrm>
              </p:grpSpPr>
              <p:sp>
                <p:nvSpPr>
                  <p:cNvPr id="2251" name="Google Shape;2251;p8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8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2253" name="Google Shape;2253;p81"/>
          <p:cNvGrpSpPr/>
          <p:nvPr/>
        </p:nvGrpSpPr>
        <p:grpSpPr>
          <a:xfrm>
            <a:off x="1061725" y="4416875"/>
            <a:ext cx="1375660" cy="309600"/>
            <a:chOff x="3196350" y="4340675"/>
            <a:chExt cx="1375660" cy="309600"/>
          </a:xfrm>
        </p:grpSpPr>
        <p:sp>
          <p:nvSpPr>
            <p:cNvPr id="2254" name="Google Shape;2254;p81"/>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81"/>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2256" name="Shape 2256"/>
        <p:cNvGrpSpPr/>
        <p:nvPr/>
      </p:nvGrpSpPr>
      <p:grpSpPr>
        <a:xfrm>
          <a:off x="0" y="0"/>
          <a:ext cx="0" cy="0"/>
          <a:chOff x="0" y="0"/>
          <a:chExt cx="0" cy="0"/>
        </a:xfrm>
      </p:grpSpPr>
      <p:sp>
        <p:nvSpPr>
          <p:cNvPr id="2257" name="Google Shape;2257;p82"/>
          <p:cNvSpPr/>
          <p:nvPr/>
        </p:nvSpPr>
        <p:spPr>
          <a:xfrm flipH="1">
            <a:off x="-12" y="-841687"/>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8" name="Google Shape;2258;p82"/>
          <p:cNvGrpSpPr/>
          <p:nvPr/>
        </p:nvGrpSpPr>
        <p:grpSpPr>
          <a:xfrm>
            <a:off x="4868954" y="4334238"/>
            <a:ext cx="2979621" cy="548663"/>
            <a:chOff x="4868954" y="4334238"/>
            <a:chExt cx="2979621" cy="548663"/>
          </a:xfrm>
        </p:grpSpPr>
        <p:grpSp>
          <p:nvGrpSpPr>
            <p:cNvPr id="2259" name="Google Shape;2259;p82"/>
            <p:cNvGrpSpPr/>
            <p:nvPr/>
          </p:nvGrpSpPr>
          <p:grpSpPr>
            <a:xfrm flipH="1">
              <a:off x="4868954" y="4334238"/>
              <a:ext cx="2979621" cy="548663"/>
              <a:chOff x="906650" y="4198975"/>
              <a:chExt cx="2979621" cy="548663"/>
            </a:xfrm>
          </p:grpSpPr>
          <p:sp>
            <p:nvSpPr>
              <p:cNvPr id="2260" name="Google Shape;2260;p82"/>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82"/>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82"/>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82"/>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82"/>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82"/>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82"/>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82"/>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82"/>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82"/>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82"/>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82"/>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82"/>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82"/>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82"/>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5" name="Google Shape;2275;p82"/>
            <p:cNvGrpSpPr/>
            <p:nvPr/>
          </p:nvGrpSpPr>
          <p:grpSpPr>
            <a:xfrm flipH="1">
              <a:off x="5393894" y="4453775"/>
              <a:ext cx="1929725" cy="309603"/>
              <a:chOff x="6301044" y="518987"/>
              <a:chExt cx="1929725" cy="309603"/>
            </a:xfrm>
          </p:grpSpPr>
          <p:grpSp>
            <p:nvGrpSpPr>
              <p:cNvPr id="2276" name="Google Shape;2276;p82"/>
              <p:cNvGrpSpPr/>
              <p:nvPr/>
            </p:nvGrpSpPr>
            <p:grpSpPr>
              <a:xfrm>
                <a:off x="6301044" y="518987"/>
                <a:ext cx="309603" cy="309603"/>
                <a:chOff x="3574049" y="4101899"/>
                <a:chExt cx="494100" cy="494100"/>
              </a:xfrm>
            </p:grpSpPr>
            <p:sp>
              <p:nvSpPr>
                <p:cNvPr id="2277" name="Google Shape;2277;p8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8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9" name="Google Shape;2279;p82"/>
                <p:cNvGrpSpPr/>
                <p:nvPr/>
              </p:nvGrpSpPr>
              <p:grpSpPr>
                <a:xfrm>
                  <a:off x="3729525" y="4283651"/>
                  <a:ext cx="183150" cy="48000"/>
                  <a:chOff x="3719825" y="4207451"/>
                  <a:chExt cx="183150" cy="48000"/>
                </a:xfrm>
              </p:grpSpPr>
              <p:sp>
                <p:nvSpPr>
                  <p:cNvPr id="2280" name="Google Shape;2280;p8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8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82" name="Google Shape;2282;p82"/>
              <p:cNvGrpSpPr/>
              <p:nvPr/>
            </p:nvGrpSpPr>
            <p:grpSpPr>
              <a:xfrm>
                <a:off x="6845286" y="518987"/>
                <a:ext cx="309603" cy="309603"/>
                <a:chOff x="3574049" y="4101899"/>
                <a:chExt cx="494100" cy="494100"/>
              </a:xfrm>
            </p:grpSpPr>
            <p:sp>
              <p:nvSpPr>
                <p:cNvPr id="2283" name="Google Shape;2283;p8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8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85" name="Google Shape;2285;p82"/>
                <p:cNvGrpSpPr/>
                <p:nvPr/>
              </p:nvGrpSpPr>
              <p:grpSpPr>
                <a:xfrm>
                  <a:off x="3729525" y="4283651"/>
                  <a:ext cx="183150" cy="48000"/>
                  <a:chOff x="3719825" y="4207451"/>
                  <a:chExt cx="183150" cy="48000"/>
                </a:xfrm>
              </p:grpSpPr>
              <p:sp>
                <p:nvSpPr>
                  <p:cNvPr id="2286" name="Google Shape;2286;p8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8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88" name="Google Shape;2288;p82"/>
              <p:cNvGrpSpPr/>
              <p:nvPr/>
            </p:nvGrpSpPr>
            <p:grpSpPr>
              <a:xfrm>
                <a:off x="7383221" y="518987"/>
                <a:ext cx="309603" cy="309603"/>
                <a:chOff x="3574049" y="4101899"/>
                <a:chExt cx="494100" cy="494100"/>
              </a:xfrm>
            </p:grpSpPr>
            <p:sp>
              <p:nvSpPr>
                <p:cNvPr id="2289" name="Google Shape;2289;p8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8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1" name="Google Shape;2291;p82"/>
                <p:cNvGrpSpPr/>
                <p:nvPr/>
              </p:nvGrpSpPr>
              <p:grpSpPr>
                <a:xfrm>
                  <a:off x="3729525" y="4283651"/>
                  <a:ext cx="183150" cy="48000"/>
                  <a:chOff x="3719825" y="4207451"/>
                  <a:chExt cx="183150" cy="48000"/>
                </a:xfrm>
              </p:grpSpPr>
              <p:sp>
                <p:nvSpPr>
                  <p:cNvPr id="2292" name="Google Shape;2292;p8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8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294" name="Google Shape;2294;p82"/>
              <p:cNvGrpSpPr/>
              <p:nvPr/>
            </p:nvGrpSpPr>
            <p:grpSpPr>
              <a:xfrm>
                <a:off x="7921166" y="518987"/>
                <a:ext cx="309603" cy="309603"/>
                <a:chOff x="3574049" y="4101899"/>
                <a:chExt cx="494100" cy="494100"/>
              </a:xfrm>
            </p:grpSpPr>
            <p:sp>
              <p:nvSpPr>
                <p:cNvPr id="2295" name="Google Shape;2295;p8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8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7" name="Google Shape;2297;p82"/>
                <p:cNvGrpSpPr/>
                <p:nvPr/>
              </p:nvGrpSpPr>
              <p:grpSpPr>
                <a:xfrm>
                  <a:off x="3729525" y="4283651"/>
                  <a:ext cx="183150" cy="48000"/>
                  <a:chOff x="3719825" y="4207451"/>
                  <a:chExt cx="183150" cy="48000"/>
                </a:xfrm>
              </p:grpSpPr>
              <p:sp>
                <p:nvSpPr>
                  <p:cNvPr id="2298" name="Google Shape;2298;p8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8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2300" name="Google Shape;2300;p82"/>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301" name="Google Shape;2301;p82"/>
          <p:cNvSpPr txBox="1"/>
          <p:nvPr>
            <p:ph idx="1" type="subTitle"/>
          </p:nvPr>
        </p:nvSpPr>
        <p:spPr>
          <a:xfrm flipH="1">
            <a:off x="5460763" y="2224263"/>
            <a:ext cx="2970000" cy="1027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1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0">
    <p:spTree>
      <p:nvGrpSpPr>
        <p:cNvPr id="2302" name="Shape 2302"/>
        <p:cNvGrpSpPr/>
        <p:nvPr/>
      </p:nvGrpSpPr>
      <p:grpSpPr>
        <a:xfrm>
          <a:off x="0" y="0"/>
          <a:ext cx="0" cy="0"/>
          <a:chOff x="0" y="0"/>
          <a:chExt cx="0" cy="0"/>
        </a:xfrm>
      </p:grpSpPr>
      <p:sp>
        <p:nvSpPr>
          <p:cNvPr id="2303" name="Google Shape;2303;p83"/>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304" name="Google Shape;2304;p83"/>
          <p:cNvSpPr txBox="1"/>
          <p:nvPr>
            <p:ph idx="1" type="body"/>
          </p:nvPr>
        </p:nvSpPr>
        <p:spPr>
          <a:xfrm>
            <a:off x="713225" y="1162950"/>
            <a:ext cx="7717800" cy="1408800"/>
          </a:xfrm>
          <a:prstGeom prst="rect">
            <a:avLst/>
          </a:prstGeom>
          <a:noFill/>
          <a:ln>
            <a:noFill/>
          </a:ln>
        </p:spPr>
        <p:txBody>
          <a:bodyPr anchorCtr="0" anchor="t" bIns="91425" lIns="91425" spcFirstLastPara="1" rIns="91425" wrap="square" tIns="91425">
            <a:noAutofit/>
          </a:bodyPr>
          <a:lstStyle>
            <a:lvl1pPr indent="-323850" lvl="0" marL="457200" algn="l">
              <a:lnSpc>
                <a:spcPct val="100000"/>
              </a:lnSpc>
              <a:spcBef>
                <a:spcPts val="0"/>
              </a:spcBef>
              <a:spcAft>
                <a:spcPts val="0"/>
              </a:spcAft>
              <a:buClr>
                <a:schemeClr val="dk2"/>
              </a:buClr>
              <a:buSzPts val="1500"/>
              <a:buFont typeface="Arimo"/>
              <a:buChar char="●"/>
              <a:defRPr sz="1400"/>
            </a:lvl1pPr>
            <a:lvl2pPr indent="-317500" lvl="1" marL="914400" algn="l">
              <a:lnSpc>
                <a:spcPct val="100000"/>
              </a:lnSpc>
              <a:spcBef>
                <a:spcPts val="0"/>
              </a:spcBef>
              <a:spcAft>
                <a:spcPts val="0"/>
              </a:spcAft>
              <a:buClr>
                <a:srgbClr val="DC391E"/>
              </a:buClr>
              <a:buSzPts val="1400"/>
              <a:buFont typeface="Arimo"/>
              <a:buChar char="○"/>
              <a:defRPr/>
            </a:lvl2pPr>
            <a:lvl3pPr indent="-317500" lvl="2" marL="1371600" algn="l">
              <a:lnSpc>
                <a:spcPct val="100000"/>
              </a:lnSpc>
              <a:spcBef>
                <a:spcPts val="0"/>
              </a:spcBef>
              <a:spcAft>
                <a:spcPts val="0"/>
              </a:spcAft>
              <a:buClr>
                <a:srgbClr val="DC391E"/>
              </a:buClr>
              <a:buSzPts val="1400"/>
              <a:buFont typeface="Arimo"/>
              <a:buChar char="■"/>
              <a:defRPr/>
            </a:lvl3pPr>
            <a:lvl4pPr indent="-317500" lvl="3" marL="1828800" algn="l">
              <a:lnSpc>
                <a:spcPct val="100000"/>
              </a:lnSpc>
              <a:spcBef>
                <a:spcPts val="0"/>
              </a:spcBef>
              <a:spcAft>
                <a:spcPts val="0"/>
              </a:spcAft>
              <a:buClr>
                <a:srgbClr val="DC391E"/>
              </a:buClr>
              <a:buSzPts val="1400"/>
              <a:buFont typeface="Arimo"/>
              <a:buChar char="●"/>
              <a:defRPr/>
            </a:lvl4pPr>
            <a:lvl5pPr indent="-317500" lvl="4" marL="2286000" algn="l">
              <a:lnSpc>
                <a:spcPct val="100000"/>
              </a:lnSpc>
              <a:spcBef>
                <a:spcPts val="0"/>
              </a:spcBef>
              <a:spcAft>
                <a:spcPts val="0"/>
              </a:spcAft>
              <a:buClr>
                <a:srgbClr val="DC391E"/>
              </a:buClr>
              <a:buSzPts val="1400"/>
              <a:buFont typeface="Arimo"/>
              <a:buChar char="○"/>
              <a:defRPr/>
            </a:lvl5pPr>
            <a:lvl6pPr indent="-317500" lvl="5" marL="2743200" algn="l">
              <a:lnSpc>
                <a:spcPct val="100000"/>
              </a:lnSpc>
              <a:spcBef>
                <a:spcPts val="0"/>
              </a:spcBef>
              <a:spcAft>
                <a:spcPts val="0"/>
              </a:spcAft>
              <a:buClr>
                <a:srgbClr val="DC391E"/>
              </a:buClr>
              <a:buSzPts val="1400"/>
              <a:buFont typeface="Arimo"/>
              <a:buChar char="■"/>
              <a:defRPr/>
            </a:lvl6pPr>
            <a:lvl7pPr indent="-317500" lvl="6" marL="3200400" algn="l">
              <a:lnSpc>
                <a:spcPct val="100000"/>
              </a:lnSpc>
              <a:spcBef>
                <a:spcPts val="0"/>
              </a:spcBef>
              <a:spcAft>
                <a:spcPts val="0"/>
              </a:spcAft>
              <a:buClr>
                <a:srgbClr val="DC391E"/>
              </a:buClr>
              <a:buSzPts val="1400"/>
              <a:buFont typeface="Arimo"/>
              <a:buChar char="●"/>
              <a:defRPr/>
            </a:lvl7pPr>
            <a:lvl8pPr indent="-317500" lvl="7" marL="3657600" algn="l">
              <a:lnSpc>
                <a:spcPct val="100000"/>
              </a:lnSpc>
              <a:spcBef>
                <a:spcPts val="0"/>
              </a:spcBef>
              <a:spcAft>
                <a:spcPts val="0"/>
              </a:spcAft>
              <a:buClr>
                <a:srgbClr val="DC391E"/>
              </a:buClr>
              <a:buSzPts val="1400"/>
              <a:buFont typeface="Arimo"/>
              <a:buChar char="○"/>
              <a:defRPr/>
            </a:lvl8pPr>
            <a:lvl9pPr indent="-317500" lvl="8" marL="4114800" algn="l">
              <a:lnSpc>
                <a:spcPct val="100000"/>
              </a:lnSpc>
              <a:spcBef>
                <a:spcPts val="0"/>
              </a:spcBef>
              <a:spcAft>
                <a:spcPts val="0"/>
              </a:spcAft>
              <a:buClr>
                <a:srgbClr val="DC391E"/>
              </a:buClr>
              <a:buSzPts val="1400"/>
              <a:buFont typeface="Arimo"/>
              <a:buChar char="■"/>
              <a:defRPr/>
            </a:lvl9pPr>
          </a:lstStyle>
          <a:p/>
        </p:txBody>
      </p:sp>
      <p:grpSp>
        <p:nvGrpSpPr>
          <p:cNvPr id="2305" name="Google Shape;2305;p83"/>
          <p:cNvGrpSpPr/>
          <p:nvPr/>
        </p:nvGrpSpPr>
        <p:grpSpPr>
          <a:xfrm>
            <a:off x="713213" y="4334238"/>
            <a:ext cx="2979621" cy="548663"/>
            <a:chOff x="713213" y="4334238"/>
            <a:chExt cx="2979621" cy="548663"/>
          </a:xfrm>
        </p:grpSpPr>
        <p:grpSp>
          <p:nvGrpSpPr>
            <p:cNvPr id="2306" name="Google Shape;2306;p83"/>
            <p:cNvGrpSpPr/>
            <p:nvPr/>
          </p:nvGrpSpPr>
          <p:grpSpPr>
            <a:xfrm>
              <a:off x="713213" y="4334238"/>
              <a:ext cx="2979621" cy="548663"/>
              <a:chOff x="906650" y="4198975"/>
              <a:chExt cx="2979621" cy="548663"/>
            </a:xfrm>
          </p:grpSpPr>
          <p:sp>
            <p:nvSpPr>
              <p:cNvPr id="2307" name="Google Shape;2307;p83"/>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83"/>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83"/>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83"/>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83"/>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83"/>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83"/>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83"/>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83"/>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83"/>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83"/>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83"/>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83"/>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83"/>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83"/>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2" name="Google Shape;2322;p83"/>
            <p:cNvGrpSpPr/>
            <p:nvPr/>
          </p:nvGrpSpPr>
          <p:grpSpPr>
            <a:xfrm>
              <a:off x="1238169" y="4453775"/>
              <a:ext cx="1929725" cy="309603"/>
              <a:chOff x="6301044" y="518987"/>
              <a:chExt cx="1929725" cy="309603"/>
            </a:xfrm>
          </p:grpSpPr>
          <p:grpSp>
            <p:nvGrpSpPr>
              <p:cNvPr id="2323" name="Google Shape;2323;p83"/>
              <p:cNvGrpSpPr/>
              <p:nvPr/>
            </p:nvGrpSpPr>
            <p:grpSpPr>
              <a:xfrm>
                <a:off x="6301044" y="518987"/>
                <a:ext cx="309603" cy="309603"/>
                <a:chOff x="3574049" y="4101899"/>
                <a:chExt cx="494100" cy="494100"/>
              </a:xfrm>
            </p:grpSpPr>
            <p:sp>
              <p:nvSpPr>
                <p:cNvPr id="2324" name="Google Shape;2324;p8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8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26" name="Google Shape;2326;p83"/>
                <p:cNvGrpSpPr/>
                <p:nvPr/>
              </p:nvGrpSpPr>
              <p:grpSpPr>
                <a:xfrm>
                  <a:off x="3729525" y="4283651"/>
                  <a:ext cx="183150" cy="48000"/>
                  <a:chOff x="3719825" y="4207451"/>
                  <a:chExt cx="183150" cy="48000"/>
                </a:xfrm>
              </p:grpSpPr>
              <p:sp>
                <p:nvSpPr>
                  <p:cNvPr id="2327" name="Google Shape;2327;p8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8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29" name="Google Shape;2329;p83"/>
              <p:cNvGrpSpPr/>
              <p:nvPr/>
            </p:nvGrpSpPr>
            <p:grpSpPr>
              <a:xfrm>
                <a:off x="6845286" y="518987"/>
                <a:ext cx="309603" cy="309603"/>
                <a:chOff x="3574049" y="4101899"/>
                <a:chExt cx="494100" cy="494100"/>
              </a:xfrm>
            </p:grpSpPr>
            <p:sp>
              <p:nvSpPr>
                <p:cNvPr id="2330" name="Google Shape;2330;p8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8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2" name="Google Shape;2332;p83"/>
                <p:cNvGrpSpPr/>
                <p:nvPr/>
              </p:nvGrpSpPr>
              <p:grpSpPr>
                <a:xfrm>
                  <a:off x="3729525" y="4283651"/>
                  <a:ext cx="183150" cy="48000"/>
                  <a:chOff x="3719825" y="4207451"/>
                  <a:chExt cx="183150" cy="48000"/>
                </a:xfrm>
              </p:grpSpPr>
              <p:sp>
                <p:nvSpPr>
                  <p:cNvPr id="2333" name="Google Shape;2333;p8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8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35" name="Google Shape;2335;p83"/>
              <p:cNvGrpSpPr/>
              <p:nvPr/>
            </p:nvGrpSpPr>
            <p:grpSpPr>
              <a:xfrm>
                <a:off x="7383221" y="518987"/>
                <a:ext cx="309603" cy="309603"/>
                <a:chOff x="3574049" y="4101899"/>
                <a:chExt cx="494100" cy="494100"/>
              </a:xfrm>
            </p:grpSpPr>
            <p:sp>
              <p:nvSpPr>
                <p:cNvPr id="2336" name="Google Shape;2336;p8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8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38" name="Google Shape;2338;p83"/>
                <p:cNvGrpSpPr/>
                <p:nvPr/>
              </p:nvGrpSpPr>
              <p:grpSpPr>
                <a:xfrm>
                  <a:off x="3729525" y="4283651"/>
                  <a:ext cx="183150" cy="48000"/>
                  <a:chOff x="3719825" y="4207451"/>
                  <a:chExt cx="183150" cy="48000"/>
                </a:xfrm>
              </p:grpSpPr>
              <p:sp>
                <p:nvSpPr>
                  <p:cNvPr id="2339" name="Google Shape;2339;p8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8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41" name="Google Shape;2341;p83"/>
              <p:cNvGrpSpPr/>
              <p:nvPr/>
            </p:nvGrpSpPr>
            <p:grpSpPr>
              <a:xfrm>
                <a:off x="7921166" y="518987"/>
                <a:ext cx="309603" cy="309603"/>
                <a:chOff x="3574049" y="4101899"/>
                <a:chExt cx="494100" cy="494100"/>
              </a:xfrm>
            </p:grpSpPr>
            <p:sp>
              <p:nvSpPr>
                <p:cNvPr id="2342" name="Google Shape;2342;p8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8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44" name="Google Shape;2344;p83"/>
                <p:cNvGrpSpPr/>
                <p:nvPr/>
              </p:nvGrpSpPr>
              <p:grpSpPr>
                <a:xfrm>
                  <a:off x="3729525" y="4283651"/>
                  <a:ext cx="183150" cy="48000"/>
                  <a:chOff x="3719825" y="4207451"/>
                  <a:chExt cx="183150" cy="48000"/>
                </a:xfrm>
              </p:grpSpPr>
              <p:sp>
                <p:nvSpPr>
                  <p:cNvPr id="2345" name="Google Shape;2345;p8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8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1">
    <p:spTree>
      <p:nvGrpSpPr>
        <p:cNvPr id="2347" name="Shape 2347"/>
        <p:cNvGrpSpPr/>
        <p:nvPr/>
      </p:nvGrpSpPr>
      <p:grpSpPr>
        <a:xfrm>
          <a:off x="0" y="0"/>
          <a:ext cx="0" cy="0"/>
          <a:chOff x="0" y="0"/>
          <a:chExt cx="0" cy="0"/>
        </a:xfrm>
      </p:grpSpPr>
      <p:sp>
        <p:nvSpPr>
          <p:cNvPr id="2348" name="Google Shape;2348;p84"/>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349" name="Google Shape;2349;p84"/>
          <p:cNvSpPr txBox="1"/>
          <p:nvPr>
            <p:ph idx="1" type="body"/>
          </p:nvPr>
        </p:nvSpPr>
        <p:spPr>
          <a:xfrm>
            <a:off x="1727700" y="2040950"/>
            <a:ext cx="5688600" cy="16476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2"/>
              </a:buClr>
              <a:buSzPts val="1400"/>
              <a:buChar char="●"/>
              <a:defRPr sz="1400"/>
            </a:lvl1pPr>
            <a:lvl2pPr indent="-317500" lvl="1" marL="914400" algn="l">
              <a:lnSpc>
                <a:spcPct val="100000"/>
              </a:lnSpc>
              <a:spcBef>
                <a:spcPts val="0"/>
              </a:spcBef>
              <a:spcAft>
                <a:spcPts val="0"/>
              </a:spcAft>
              <a:buClr>
                <a:srgbClr val="595959"/>
              </a:buClr>
              <a:buSzPts val="1400"/>
              <a:buFont typeface="Anaheim"/>
              <a:buChar char="○"/>
              <a:defRPr/>
            </a:lvl2pPr>
            <a:lvl3pPr indent="-317500" lvl="2" marL="1371600" algn="l">
              <a:lnSpc>
                <a:spcPct val="100000"/>
              </a:lnSpc>
              <a:spcBef>
                <a:spcPts val="0"/>
              </a:spcBef>
              <a:spcAft>
                <a:spcPts val="0"/>
              </a:spcAft>
              <a:buClr>
                <a:srgbClr val="595959"/>
              </a:buClr>
              <a:buSzPts val="1400"/>
              <a:buFont typeface="Anaheim"/>
              <a:buChar char="■"/>
              <a:defRPr/>
            </a:lvl3pPr>
            <a:lvl4pPr indent="-317500" lvl="3" marL="1828800" algn="l">
              <a:lnSpc>
                <a:spcPct val="100000"/>
              </a:lnSpc>
              <a:spcBef>
                <a:spcPts val="0"/>
              </a:spcBef>
              <a:spcAft>
                <a:spcPts val="0"/>
              </a:spcAft>
              <a:buClr>
                <a:srgbClr val="595959"/>
              </a:buClr>
              <a:buSzPts val="1400"/>
              <a:buFont typeface="Anaheim"/>
              <a:buChar char="●"/>
              <a:defRPr/>
            </a:lvl4pPr>
            <a:lvl5pPr indent="-317500" lvl="4" marL="2286000" algn="l">
              <a:lnSpc>
                <a:spcPct val="100000"/>
              </a:lnSpc>
              <a:spcBef>
                <a:spcPts val="0"/>
              </a:spcBef>
              <a:spcAft>
                <a:spcPts val="0"/>
              </a:spcAft>
              <a:buClr>
                <a:srgbClr val="595959"/>
              </a:buClr>
              <a:buSzPts val="1400"/>
              <a:buFont typeface="Anaheim"/>
              <a:buChar char="○"/>
              <a:defRPr/>
            </a:lvl5pPr>
            <a:lvl6pPr indent="-317500" lvl="5" marL="2743200" algn="l">
              <a:lnSpc>
                <a:spcPct val="100000"/>
              </a:lnSpc>
              <a:spcBef>
                <a:spcPts val="0"/>
              </a:spcBef>
              <a:spcAft>
                <a:spcPts val="0"/>
              </a:spcAft>
              <a:buClr>
                <a:srgbClr val="595959"/>
              </a:buClr>
              <a:buSzPts val="1400"/>
              <a:buFont typeface="Anaheim"/>
              <a:buChar char="■"/>
              <a:defRPr/>
            </a:lvl6pPr>
            <a:lvl7pPr indent="-317500" lvl="6" marL="3200400" algn="l">
              <a:lnSpc>
                <a:spcPct val="100000"/>
              </a:lnSpc>
              <a:spcBef>
                <a:spcPts val="0"/>
              </a:spcBef>
              <a:spcAft>
                <a:spcPts val="0"/>
              </a:spcAft>
              <a:buClr>
                <a:srgbClr val="595959"/>
              </a:buClr>
              <a:buSzPts val="1400"/>
              <a:buFont typeface="Anaheim"/>
              <a:buChar char="●"/>
              <a:defRPr/>
            </a:lvl7pPr>
            <a:lvl8pPr indent="-317500" lvl="7" marL="3657600" algn="l">
              <a:lnSpc>
                <a:spcPct val="100000"/>
              </a:lnSpc>
              <a:spcBef>
                <a:spcPts val="0"/>
              </a:spcBef>
              <a:spcAft>
                <a:spcPts val="0"/>
              </a:spcAft>
              <a:buClr>
                <a:srgbClr val="595959"/>
              </a:buClr>
              <a:buSzPts val="1400"/>
              <a:buFont typeface="Anaheim"/>
              <a:buChar char="○"/>
              <a:defRPr/>
            </a:lvl8pPr>
            <a:lvl9pPr indent="-317500" lvl="8" marL="4114800" algn="l">
              <a:lnSpc>
                <a:spcPct val="100000"/>
              </a:lnSpc>
              <a:spcBef>
                <a:spcPts val="0"/>
              </a:spcBef>
              <a:spcAft>
                <a:spcPts val="0"/>
              </a:spcAft>
              <a:buClr>
                <a:srgbClr val="595959"/>
              </a:buClr>
              <a:buSzPts val="1400"/>
              <a:buFont typeface="Anaheim"/>
              <a:buChar char="■"/>
              <a:defRPr/>
            </a:lvl9pPr>
          </a:lstStyle>
          <a:p/>
        </p:txBody>
      </p:sp>
      <p:grpSp>
        <p:nvGrpSpPr>
          <p:cNvPr id="2350" name="Google Shape;2350;p84"/>
          <p:cNvGrpSpPr/>
          <p:nvPr/>
        </p:nvGrpSpPr>
        <p:grpSpPr>
          <a:xfrm>
            <a:off x="3082188" y="4334238"/>
            <a:ext cx="2979621" cy="548663"/>
            <a:chOff x="4687663" y="4334238"/>
            <a:chExt cx="2979621" cy="548663"/>
          </a:xfrm>
        </p:grpSpPr>
        <p:grpSp>
          <p:nvGrpSpPr>
            <p:cNvPr id="2351" name="Google Shape;2351;p84"/>
            <p:cNvGrpSpPr/>
            <p:nvPr/>
          </p:nvGrpSpPr>
          <p:grpSpPr>
            <a:xfrm>
              <a:off x="4687663" y="4334238"/>
              <a:ext cx="2979621" cy="548663"/>
              <a:chOff x="906650" y="4198975"/>
              <a:chExt cx="2979621" cy="548663"/>
            </a:xfrm>
          </p:grpSpPr>
          <p:sp>
            <p:nvSpPr>
              <p:cNvPr id="2352" name="Google Shape;2352;p84"/>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84"/>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84"/>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84"/>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84"/>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84"/>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84"/>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84"/>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84"/>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84"/>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84"/>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84"/>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84"/>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84"/>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84"/>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7" name="Google Shape;2367;p84"/>
            <p:cNvGrpSpPr/>
            <p:nvPr/>
          </p:nvGrpSpPr>
          <p:grpSpPr>
            <a:xfrm>
              <a:off x="5212619" y="4453787"/>
              <a:ext cx="1929725" cy="309603"/>
              <a:chOff x="5212619" y="4340750"/>
              <a:chExt cx="1929725" cy="309603"/>
            </a:xfrm>
          </p:grpSpPr>
          <p:grpSp>
            <p:nvGrpSpPr>
              <p:cNvPr id="2368" name="Google Shape;2368;p84"/>
              <p:cNvGrpSpPr/>
              <p:nvPr/>
            </p:nvGrpSpPr>
            <p:grpSpPr>
              <a:xfrm>
                <a:off x="5212619" y="4340750"/>
                <a:ext cx="309603" cy="309603"/>
                <a:chOff x="3574049" y="4101899"/>
                <a:chExt cx="494100" cy="494100"/>
              </a:xfrm>
            </p:grpSpPr>
            <p:sp>
              <p:nvSpPr>
                <p:cNvPr id="2369" name="Google Shape;2369;p8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8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1" name="Google Shape;2371;p84"/>
                <p:cNvGrpSpPr/>
                <p:nvPr/>
              </p:nvGrpSpPr>
              <p:grpSpPr>
                <a:xfrm>
                  <a:off x="3729525" y="4283651"/>
                  <a:ext cx="183150" cy="48000"/>
                  <a:chOff x="3719825" y="4207451"/>
                  <a:chExt cx="183150" cy="48000"/>
                </a:xfrm>
              </p:grpSpPr>
              <p:sp>
                <p:nvSpPr>
                  <p:cNvPr id="2372" name="Google Shape;2372;p8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8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74" name="Google Shape;2374;p84"/>
              <p:cNvGrpSpPr/>
              <p:nvPr/>
            </p:nvGrpSpPr>
            <p:grpSpPr>
              <a:xfrm>
                <a:off x="5756861" y="4340750"/>
                <a:ext cx="309603" cy="309603"/>
                <a:chOff x="3574049" y="4101899"/>
                <a:chExt cx="494100" cy="494100"/>
              </a:xfrm>
            </p:grpSpPr>
            <p:sp>
              <p:nvSpPr>
                <p:cNvPr id="2375" name="Google Shape;2375;p8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8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77" name="Google Shape;2377;p84"/>
                <p:cNvGrpSpPr/>
                <p:nvPr/>
              </p:nvGrpSpPr>
              <p:grpSpPr>
                <a:xfrm>
                  <a:off x="3729525" y="4283651"/>
                  <a:ext cx="183150" cy="48000"/>
                  <a:chOff x="3719825" y="4207451"/>
                  <a:chExt cx="183150" cy="48000"/>
                </a:xfrm>
              </p:grpSpPr>
              <p:sp>
                <p:nvSpPr>
                  <p:cNvPr id="2378" name="Google Shape;2378;p8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8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80" name="Google Shape;2380;p84"/>
              <p:cNvGrpSpPr/>
              <p:nvPr/>
            </p:nvGrpSpPr>
            <p:grpSpPr>
              <a:xfrm>
                <a:off x="6294796" y="4340750"/>
                <a:ext cx="309603" cy="309603"/>
                <a:chOff x="3574049" y="4101899"/>
                <a:chExt cx="494100" cy="494100"/>
              </a:xfrm>
            </p:grpSpPr>
            <p:sp>
              <p:nvSpPr>
                <p:cNvPr id="2381" name="Google Shape;2381;p8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8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3" name="Google Shape;2383;p84"/>
                <p:cNvGrpSpPr/>
                <p:nvPr/>
              </p:nvGrpSpPr>
              <p:grpSpPr>
                <a:xfrm>
                  <a:off x="3729525" y="4283651"/>
                  <a:ext cx="183150" cy="48000"/>
                  <a:chOff x="3719825" y="4207451"/>
                  <a:chExt cx="183150" cy="48000"/>
                </a:xfrm>
              </p:grpSpPr>
              <p:sp>
                <p:nvSpPr>
                  <p:cNvPr id="2384" name="Google Shape;2384;p8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8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386" name="Google Shape;2386;p84"/>
              <p:cNvGrpSpPr/>
              <p:nvPr/>
            </p:nvGrpSpPr>
            <p:grpSpPr>
              <a:xfrm>
                <a:off x="6832741" y="4340750"/>
                <a:ext cx="309603" cy="309603"/>
                <a:chOff x="3574049" y="4101899"/>
                <a:chExt cx="494100" cy="494100"/>
              </a:xfrm>
            </p:grpSpPr>
            <p:sp>
              <p:nvSpPr>
                <p:cNvPr id="2387" name="Google Shape;2387;p84"/>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84"/>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89" name="Google Shape;2389;p84"/>
                <p:cNvGrpSpPr/>
                <p:nvPr/>
              </p:nvGrpSpPr>
              <p:grpSpPr>
                <a:xfrm>
                  <a:off x="3729525" y="4283651"/>
                  <a:ext cx="183150" cy="48000"/>
                  <a:chOff x="3719825" y="4207451"/>
                  <a:chExt cx="183150" cy="48000"/>
                </a:xfrm>
              </p:grpSpPr>
              <p:sp>
                <p:nvSpPr>
                  <p:cNvPr id="2390" name="Google Shape;2390;p84"/>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84"/>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2392" name="Google Shape;2392;p84"/>
          <p:cNvSpPr/>
          <p:nvPr/>
        </p:nvSpPr>
        <p:spPr>
          <a:xfrm>
            <a:off x="-463225" y="1816394"/>
            <a:ext cx="1882800" cy="20967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4">
    <p:spTree>
      <p:nvGrpSpPr>
        <p:cNvPr id="2393" name="Shape 2393"/>
        <p:cNvGrpSpPr/>
        <p:nvPr/>
      </p:nvGrpSpPr>
      <p:grpSpPr>
        <a:xfrm>
          <a:off x="0" y="0"/>
          <a:ext cx="0" cy="0"/>
          <a:chOff x="0" y="0"/>
          <a:chExt cx="0" cy="0"/>
        </a:xfrm>
      </p:grpSpPr>
      <p:sp>
        <p:nvSpPr>
          <p:cNvPr id="2394" name="Google Shape;2394;p85"/>
          <p:cNvSpPr txBox="1"/>
          <p:nvPr>
            <p:ph idx="1" type="subTitle"/>
          </p:nvPr>
        </p:nvSpPr>
        <p:spPr>
          <a:xfrm>
            <a:off x="1381323" y="1827875"/>
            <a:ext cx="2846100" cy="56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38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5" name="Google Shape;2395;p85"/>
          <p:cNvSpPr txBox="1"/>
          <p:nvPr>
            <p:ph idx="2" type="subTitle"/>
          </p:nvPr>
        </p:nvSpPr>
        <p:spPr>
          <a:xfrm>
            <a:off x="4905800" y="1827875"/>
            <a:ext cx="2846100" cy="568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3800">
                <a:latin typeface="Heebo Black"/>
                <a:ea typeface="Heebo Black"/>
                <a:cs typeface="Heebo Black"/>
                <a:sym typeface="Heeb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6" name="Google Shape;2396;p85"/>
          <p:cNvSpPr txBox="1"/>
          <p:nvPr>
            <p:ph idx="3" type="subTitle"/>
          </p:nvPr>
        </p:nvSpPr>
        <p:spPr>
          <a:xfrm>
            <a:off x="1381325" y="2213425"/>
            <a:ext cx="2846100" cy="143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sp>
        <p:nvSpPr>
          <p:cNvPr id="2397" name="Google Shape;2397;p85"/>
          <p:cNvSpPr txBox="1"/>
          <p:nvPr>
            <p:ph idx="4" type="subTitle"/>
          </p:nvPr>
        </p:nvSpPr>
        <p:spPr>
          <a:xfrm>
            <a:off x="4905801" y="2213425"/>
            <a:ext cx="2846100" cy="1439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500"/>
              <a:buNone/>
              <a:defRPr/>
            </a:lvl1pPr>
            <a:lvl2pPr lvl="1" algn="l">
              <a:lnSpc>
                <a:spcPct val="100000"/>
              </a:lnSpc>
              <a:spcBef>
                <a:spcPts val="0"/>
              </a:spcBef>
              <a:spcAft>
                <a:spcPts val="0"/>
              </a:spcAft>
              <a:buSzPts val="1500"/>
              <a:buNone/>
              <a:defRPr sz="1500"/>
            </a:lvl2pPr>
            <a:lvl3pPr lvl="2" algn="l">
              <a:lnSpc>
                <a:spcPct val="100000"/>
              </a:lnSpc>
              <a:spcBef>
                <a:spcPts val="0"/>
              </a:spcBef>
              <a:spcAft>
                <a:spcPts val="0"/>
              </a:spcAft>
              <a:buSzPts val="1500"/>
              <a:buNone/>
              <a:defRPr sz="1500"/>
            </a:lvl3pPr>
            <a:lvl4pPr lvl="3" algn="l">
              <a:lnSpc>
                <a:spcPct val="100000"/>
              </a:lnSpc>
              <a:spcBef>
                <a:spcPts val="0"/>
              </a:spcBef>
              <a:spcAft>
                <a:spcPts val="0"/>
              </a:spcAft>
              <a:buSzPts val="1500"/>
              <a:buNone/>
              <a:defRPr sz="1500"/>
            </a:lvl4pPr>
            <a:lvl5pPr lvl="4" algn="l">
              <a:lnSpc>
                <a:spcPct val="100000"/>
              </a:lnSpc>
              <a:spcBef>
                <a:spcPts val="0"/>
              </a:spcBef>
              <a:spcAft>
                <a:spcPts val="0"/>
              </a:spcAft>
              <a:buSzPts val="1500"/>
              <a:buNone/>
              <a:defRPr sz="1500"/>
            </a:lvl5pPr>
            <a:lvl6pPr lvl="5" algn="l">
              <a:lnSpc>
                <a:spcPct val="100000"/>
              </a:lnSpc>
              <a:spcBef>
                <a:spcPts val="0"/>
              </a:spcBef>
              <a:spcAft>
                <a:spcPts val="0"/>
              </a:spcAft>
              <a:buSzPts val="1500"/>
              <a:buNone/>
              <a:defRPr sz="1500"/>
            </a:lvl6pPr>
            <a:lvl7pPr lvl="6" algn="l">
              <a:lnSpc>
                <a:spcPct val="100000"/>
              </a:lnSpc>
              <a:spcBef>
                <a:spcPts val="0"/>
              </a:spcBef>
              <a:spcAft>
                <a:spcPts val="0"/>
              </a:spcAft>
              <a:buSzPts val="1500"/>
              <a:buNone/>
              <a:defRPr sz="1500"/>
            </a:lvl7pPr>
            <a:lvl8pPr lvl="7" algn="l">
              <a:lnSpc>
                <a:spcPct val="100000"/>
              </a:lnSpc>
              <a:spcBef>
                <a:spcPts val="0"/>
              </a:spcBef>
              <a:spcAft>
                <a:spcPts val="0"/>
              </a:spcAft>
              <a:buSzPts val="1500"/>
              <a:buNone/>
              <a:defRPr sz="1500"/>
            </a:lvl8pPr>
            <a:lvl9pPr lvl="8" algn="l">
              <a:lnSpc>
                <a:spcPct val="100000"/>
              </a:lnSpc>
              <a:spcBef>
                <a:spcPts val="0"/>
              </a:spcBef>
              <a:spcAft>
                <a:spcPts val="0"/>
              </a:spcAft>
              <a:buSzPts val="1500"/>
              <a:buNone/>
              <a:defRPr sz="1500"/>
            </a:lvl9pPr>
          </a:lstStyle>
          <a:p/>
        </p:txBody>
      </p:sp>
      <p:grpSp>
        <p:nvGrpSpPr>
          <p:cNvPr id="2398" name="Google Shape;2398;p85"/>
          <p:cNvGrpSpPr/>
          <p:nvPr/>
        </p:nvGrpSpPr>
        <p:grpSpPr>
          <a:xfrm>
            <a:off x="435425" y="443575"/>
            <a:ext cx="945900" cy="309725"/>
            <a:chOff x="435425" y="519775"/>
            <a:chExt cx="945900" cy="309725"/>
          </a:xfrm>
        </p:grpSpPr>
        <p:sp>
          <p:nvSpPr>
            <p:cNvPr id="2399" name="Google Shape;2399;p85"/>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85"/>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1" name="Google Shape;2401;p85"/>
          <p:cNvGrpSpPr/>
          <p:nvPr/>
        </p:nvGrpSpPr>
        <p:grpSpPr>
          <a:xfrm>
            <a:off x="4877488" y="301738"/>
            <a:ext cx="2979621" cy="548663"/>
            <a:chOff x="4877488" y="301738"/>
            <a:chExt cx="2979621" cy="548663"/>
          </a:xfrm>
        </p:grpSpPr>
        <p:grpSp>
          <p:nvGrpSpPr>
            <p:cNvPr id="2402" name="Google Shape;2402;p85"/>
            <p:cNvGrpSpPr/>
            <p:nvPr/>
          </p:nvGrpSpPr>
          <p:grpSpPr>
            <a:xfrm>
              <a:off x="4877488" y="301738"/>
              <a:ext cx="2979621" cy="548663"/>
              <a:chOff x="906650" y="4198975"/>
              <a:chExt cx="2979621" cy="548663"/>
            </a:xfrm>
          </p:grpSpPr>
          <p:sp>
            <p:nvSpPr>
              <p:cNvPr id="2403" name="Google Shape;2403;p85"/>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85"/>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85"/>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85"/>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85"/>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85"/>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85"/>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85"/>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85"/>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85"/>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85"/>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85"/>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85"/>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85"/>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85"/>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8" name="Google Shape;2418;p85"/>
            <p:cNvGrpSpPr/>
            <p:nvPr/>
          </p:nvGrpSpPr>
          <p:grpSpPr>
            <a:xfrm>
              <a:off x="5402444" y="421275"/>
              <a:ext cx="1929725" cy="309603"/>
              <a:chOff x="6301044" y="518987"/>
              <a:chExt cx="1929725" cy="309603"/>
            </a:xfrm>
          </p:grpSpPr>
          <p:grpSp>
            <p:nvGrpSpPr>
              <p:cNvPr id="2419" name="Google Shape;2419;p85"/>
              <p:cNvGrpSpPr/>
              <p:nvPr/>
            </p:nvGrpSpPr>
            <p:grpSpPr>
              <a:xfrm>
                <a:off x="6301044" y="518987"/>
                <a:ext cx="309603" cy="309603"/>
                <a:chOff x="3574049" y="4101899"/>
                <a:chExt cx="494100" cy="494100"/>
              </a:xfrm>
            </p:grpSpPr>
            <p:sp>
              <p:nvSpPr>
                <p:cNvPr id="2420" name="Google Shape;2420;p8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8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2" name="Google Shape;2422;p85"/>
                <p:cNvGrpSpPr/>
                <p:nvPr/>
              </p:nvGrpSpPr>
              <p:grpSpPr>
                <a:xfrm>
                  <a:off x="3729525" y="4283651"/>
                  <a:ext cx="183150" cy="48000"/>
                  <a:chOff x="3719825" y="4207451"/>
                  <a:chExt cx="183150" cy="48000"/>
                </a:xfrm>
              </p:grpSpPr>
              <p:sp>
                <p:nvSpPr>
                  <p:cNvPr id="2423" name="Google Shape;2423;p8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8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25" name="Google Shape;2425;p85"/>
              <p:cNvGrpSpPr/>
              <p:nvPr/>
            </p:nvGrpSpPr>
            <p:grpSpPr>
              <a:xfrm>
                <a:off x="6845286" y="518987"/>
                <a:ext cx="309603" cy="309603"/>
                <a:chOff x="3574049" y="4101899"/>
                <a:chExt cx="494100" cy="494100"/>
              </a:xfrm>
            </p:grpSpPr>
            <p:sp>
              <p:nvSpPr>
                <p:cNvPr id="2426" name="Google Shape;2426;p8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8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28" name="Google Shape;2428;p85"/>
                <p:cNvGrpSpPr/>
                <p:nvPr/>
              </p:nvGrpSpPr>
              <p:grpSpPr>
                <a:xfrm>
                  <a:off x="3729525" y="4283651"/>
                  <a:ext cx="183150" cy="48000"/>
                  <a:chOff x="3719825" y="4207451"/>
                  <a:chExt cx="183150" cy="48000"/>
                </a:xfrm>
              </p:grpSpPr>
              <p:sp>
                <p:nvSpPr>
                  <p:cNvPr id="2429" name="Google Shape;2429;p8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8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31" name="Google Shape;2431;p85"/>
              <p:cNvGrpSpPr/>
              <p:nvPr/>
            </p:nvGrpSpPr>
            <p:grpSpPr>
              <a:xfrm>
                <a:off x="7383221" y="518987"/>
                <a:ext cx="309603" cy="309603"/>
                <a:chOff x="3574049" y="4101899"/>
                <a:chExt cx="494100" cy="494100"/>
              </a:xfrm>
            </p:grpSpPr>
            <p:sp>
              <p:nvSpPr>
                <p:cNvPr id="2432" name="Google Shape;2432;p8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8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34" name="Google Shape;2434;p85"/>
                <p:cNvGrpSpPr/>
                <p:nvPr/>
              </p:nvGrpSpPr>
              <p:grpSpPr>
                <a:xfrm>
                  <a:off x="3729525" y="4283651"/>
                  <a:ext cx="183150" cy="48000"/>
                  <a:chOff x="3719825" y="4207451"/>
                  <a:chExt cx="183150" cy="48000"/>
                </a:xfrm>
              </p:grpSpPr>
              <p:sp>
                <p:nvSpPr>
                  <p:cNvPr id="2435" name="Google Shape;2435;p8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8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37" name="Google Shape;2437;p85"/>
              <p:cNvGrpSpPr/>
              <p:nvPr/>
            </p:nvGrpSpPr>
            <p:grpSpPr>
              <a:xfrm>
                <a:off x="7921166" y="518987"/>
                <a:ext cx="309603" cy="309603"/>
                <a:chOff x="3574049" y="4101899"/>
                <a:chExt cx="494100" cy="494100"/>
              </a:xfrm>
            </p:grpSpPr>
            <p:sp>
              <p:nvSpPr>
                <p:cNvPr id="2438" name="Google Shape;2438;p85"/>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85"/>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40" name="Google Shape;2440;p85"/>
                <p:cNvGrpSpPr/>
                <p:nvPr/>
              </p:nvGrpSpPr>
              <p:grpSpPr>
                <a:xfrm>
                  <a:off x="3729525" y="4283651"/>
                  <a:ext cx="183150" cy="48000"/>
                  <a:chOff x="3719825" y="4207451"/>
                  <a:chExt cx="183150" cy="48000"/>
                </a:xfrm>
              </p:grpSpPr>
              <p:sp>
                <p:nvSpPr>
                  <p:cNvPr id="2441" name="Google Shape;2441;p85"/>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85"/>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2443" name="Google Shape;2443;p85"/>
          <p:cNvGrpSpPr/>
          <p:nvPr/>
        </p:nvGrpSpPr>
        <p:grpSpPr>
          <a:xfrm>
            <a:off x="2585725" y="4416875"/>
            <a:ext cx="1375660" cy="309600"/>
            <a:chOff x="3196350" y="4340675"/>
            <a:chExt cx="1375660" cy="309600"/>
          </a:xfrm>
        </p:grpSpPr>
        <p:sp>
          <p:nvSpPr>
            <p:cNvPr id="2444" name="Google Shape;2444;p85"/>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85"/>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8">
    <p:spTree>
      <p:nvGrpSpPr>
        <p:cNvPr id="2446" name="Shape 2446"/>
        <p:cNvGrpSpPr/>
        <p:nvPr/>
      </p:nvGrpSpPr>
      <p:grpSpPr>
        <a:xfrm>
          <a:off x="0" y="0"/>
          <a:ext cx="0" cy="0"/>
          <a:chOff x="0" y="0"/>
          <a:chExt cx="0" cy="0"/>
        </a:xfrm>
      </p:grpSpPr>
      <p:sp>
        <p:nvSpPr>
          <p:cNvPr id="2447" name="Google Shape;2447;p86"/>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448" name="Google Shape;2448;p86"/>
          <p:cNvSpPr txBox="1"/>
          <p:nvPr>
            <p:ph idx="1" type="subTitle"/>
          </p:nvPr>
        </p:nvSpPr>
        <p:spPr>
          <a:xfrm>
            <a:off x="713271" y="1804500"/>
            <a:ext cx="40350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49" name="Google Shape;2449;p86"/>
          <p:cNvSpPr txBox="1"/>
          <p:nvPr>
            <p:ph idx="2" type="subTitle"/>
          </p:nvPr>
        </p:nvSpPr>
        <p:spPr>
          <a:xfrm>
            <a:off x="713225" y="2100975"/>
            <a:ext cx="40350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50" name="Google Shape;2450;p86"/>
          <p:cNvSpPr txBox="1"/>
          <p:nvPr>
            <p:ph idx="3" type="subTitle"/>
          </p:nvPr>
        </p:nvSpPr>
        <p:spPr>
          <a:xfrm>
            <a:off x="713499" y="3248925"/>
            <a:ext cx="40350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51" name="Google Shape;2451;p86"/>
          <p:cNvSpPr txBox="1"/>
          <p:nvPr>
            <p:ph idx="4" type="subTitle"/>
          </p:nvPr>
        </p:nvSpPr>
        <p:spPr>
          <a:xfrm>
            <a:off x="713454" y="3545525"/>
            <a:ext cx="40350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452" name="Google Shape;2452;p86"/>
          <p:cNvGrpSpPr/>
          <p:nvPr/>
        </p:nvGrpSpPr>
        <p:grpSpPr>
          <a:xfrm>
            <a:off x="2646750" y="4416875"/>
            <a:ext cx="1375660" cy="309600"/>
            <a:chOff x="3196350" y="4340675"/>
            <a:chExt cx="1375660" cy="309600"/>
          </a:xfrm>
        </p:grpSpPr>
        <p:sp>
          <p:nvSpPr>
            <p:cNvPr id="2453" name="Google Shape;2453;p86"/>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86"/>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55" name="Google Shape;2455;p86"/>
          <p:cNvSpPr/>
          <p:nvPr/>
        </p:nvSpPr>
        <p:spPr>
          <a:xfrm>
            <a:off x="7261200" y="169326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3">
    <p:spTree>
      <p:nvGrpSpPr>
        <p:cNvPr id="2456" name="Shape 2456"/>
        <p:cNvGrpSpPr/>
        <p:nvPr/>
      </p:nvGrpSpPr>
      <p:grpSpPr>
        <a:xfrm>
          <a:off x="0" y="0"/>
          <a:ext cx="0" cy="0"/>
          <a:chOff x="0" y="0"/>
          <a:chExt cx="0" cy="0"/>
        </a:xfrm>
      </p:grpSpPr>
      <p:sp>
        <p:nvSpPr>
          <p:cNvPr id="2457" name="Google Shape;2457;p87"/>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458" name="Google Shape;2458;p87"/>
          <p:cNvSpPr txBox="1"/>
          <p:nvPr>
            <p:ph idx="1" type="subTitle"/>
          </p:nvPr>
        </p:nvSpPr>
        <p:spPr>
          <a:xfrm>
            <a:off x="1143679" y="2764125"/>
            <a:ext cx="2922000" cy="42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59" name="Google Shape;2459;p87"/>
          <p:cNvSpPr txBox="1"/>
          <p:nvPr>
            <p:ph idx="2" type="subTitle"/>
          </p:nvPr>
        </p:nvSpPr>
        <p:spPr>
          <a:xfrm>
            <a:off x="1143679" y="2109875"/>
            <a:ext cx="2922000" cy="777300"/>
          </a:xfrm>
          <a:prstGeom prst="rect">
            <a:avLst/>
          </a:prstGeom>
          <a:noFill/>
          <a:ln>
            <a:noFill/>
          </a:ln>
        </p:spPr>
        <p:txBody>
          <a:bodyPr anchorCtr="0" anchor="b" bIns="91425" lIns="91425" spcFirstLastPara="1" rIns="91425" wrap="square" tIns="91425">
            <a:noAutofit/>
          </a:bodyPr>
          <a:lstStyle>
            <a:lvl1pPr lvl="0" marR="179999"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0" name="Google Shape;2460;p87"/>
          <p:cNvSpPr txBox="1"/>
          <p:nvPr>
            <p:ph idx="3" type="subTitle"/>
          </p:nvPr>
        </p:nvSpPr>
        <p:spPr>
          <a:xfrm>
            <a:off x="5078604" y="2764125"/>
            <a:ext cx="2922000" cy="42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1" name="Google Shape;2461;p87"/>
          <p:cNvSpPr txBox="1"/>
          <p:nvPr>
            <p:ph idx="4" type="subTitle"/>
          </p:nvPr>
        </p:nvSpPr>
        <p:spPr>
          <a:xfrm>
            <a:off x="5078604" y="2109875"/>
            <a:ext cx="2922000" cy="777300"/>
          </a:xfrm>
          <a:prstGeom prst="rect">
            <a:avLst/>
          </a:prstGeom>
          <a:noFill/>
          <a:ln>
            <a:noFill/>
          </a:ln>
        </p:spPr>
        <p:txBody>
          <a:bodyPr anchorCtr="0" anchor="b" bIns="91425" lIns="91425" spcFirstLastPara="1" rIns="91425" wrap="square" tIns="91425">
            <a:noAutofit/>
          </a:bodyPr>
          <a:lstStyle>
            <a:lvl1pPr lvl="0" marR="179999"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462" name="Google Shape;2462;p87"/>
          <p:cNvGrpSpPr/>
          <p:nvPr/>
        </p:nvGrpSpPr>
        <p:grpSpPr>
          <a:xfrm>
            <a:off x="3082313" y="4334238"/>
            <a:ext cx="2979621" cy="548663"/>
            <a:chOff x="3082313" y="4334238"/>
            <a:chExt cx="2979621" cy="548663"/>
          </a:xfrm>
        </p:grpSpPr>
        <p:grpSp>
          <p:nvGrpSpPr>
            <p:cNvPr id="2463" name="Google Shape;2463;p87"/>
            <p:cNvGrpSpPr/>
            <p:nvPr/>
          </p:nvGrpSpPr>
          <p:grpSpPr>
            <a:xfrm>
              <a:off x="3082313" y="4334238"/>
              <a:ext cx="2979621" cy="548663"/>
              <a:chOff x="906650" y="4198975"/>
              <a:chExt cx="2979621" cy="548663"/>
            </a:xfrm>
          </p:grpSpPr>
          <p:sp>
            <p:nvSpPr>
              <p:cNvPr id="2464" name="Google Shape;2464;p87"/>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87"/>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87"/>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87"/>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87"/>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87"/>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87"/>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87"/>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87"/>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87"/>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87"/>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87"/>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87"/>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87"/>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87"/>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9" name="Google Shape;2479;p87"/>
            <p:cNvGrpSpPr/>
            <p:nvPr/>
          </p:nvGrpSpPr>
          <p:grpSpPr>
            <a:xfrm>
              <a:off x="3607269" y="4453775"/>
              <a:ext cx="1929725" cy="309603"/>
              <a:chOff x="6301044" y="518987"/>
              <a:chExt cx="1929725" cy="309603"/>
            </a:xfrm>
          </p:grpSpPr>
          <p:grpSp>
            <p:nvGrpSpPr>
              <p:cNvPr id="2480" name="Google Shape;2480;p87"/>
              <p:cNvGrpSpPr/>
              <p:nvPr/>
            </p:nvGrpSpPr>
            <p:grpSpPr>
              <a:xfrm>
                <a:off x="6301044" y="518987"/>
                <a:ext cx="309603" cy="309603"/>
                <a:chOff x="3574049" y="4101899"/>
                <a:chExt cx="494100" cy="494100"/>
              </a:xfrm>
            </p:grpSpPr>
            <p:sp>
              <p:nvSpPr>
                <p:cNvPr id="2481" name="Google Shape;2481;p8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8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3" name="Google Shape;2483;p87"/>
                <p:cNvGrpSpPr/>
                <p:nvPr/>
              </p:nvGrpSpPr>
              <p:grpSpPr>
                <a:xfrm>
                  <a:off x="3729525" y="4283651"/>
                  <a:ext cx="183150" cy="48000"/>
                  <a:chOff x="3719825" y="4207451"/>
                  <a:chExt cx="183150" cy="48000"/>
                </a:xfrm>
              </p:grpSpPr>
              <p:sp>
                <p:nvSpPr>
                  <p:cNvPr id="2484" name="Google Shape;2484;p8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8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86" name="Google Shape;2486;p87"/>
              <p:cNvGrpSpPr/>
              <p:nvPr/>
            </p:nvGrpSpPr>
            <p:grpSpPr>
              <a:xfrm>
                <a:off x="6845286" y="518987"/>
                <a:ext cx="309603" cy="309603"/>
                <a:chOff x="3574049" y="4101899"/>
                <a:chExt cx="494100" cy="494100"/>
              </a:xfrm>
            </p:grpSpPr>
            <p:sp>
              <p:nvSpPr>
                <p:cNvPr id="2487" name="Google Shape;2487;p8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8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89" name="Google Shape;2489;p87"/>
                <p:cNvGrpSpPr/>
                <p:nvPr/>
              </p:nvGrpSpPr>
              <p:grpSpPr>
                <a:xfrm>
                  <a:off x="3729525" y="4283651"/>
                  <a:ext cx="183150" cy="48000"/>
                  <a:chOff x="3719825" y="4207451"/>
                  <a:chExt cx="183150" cy="48000"/>
                </a:xfrm>
              </p:grpSpPr>
              <p:sp>
                <p:nvSpPr>
                  <p:cNvPr id="2490" name="Google Shape;2490;p8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8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92" name="Google Shape;2492;p87"/>
              <p:cNvGrpSpPr/>
              <p:nvPr/>
            </p:nvGrpSpPr>
            <p:grpSpPr>
              <a:xfrm>
                <a:off x="7383221" y="518987"/>
                <a:ext cx="309603" cy="309603"/>
                <a:chOff x="3574049" y="4101899"/>
                <a:chExt cx="494100" cy="494100"/>
              </a:xfrm>
            </p:grpSpPr>
            <p:sp>
              <p:nvSpPr>
                <p:cNvPr id="2493" name="Google Shape;2493;p8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8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95" name="Google Shape;2495;p87"/>
                <p:cNvGrpSpPr/>
                <p:nvPr/>
              </p:nvGrpSpPr>
              <p:grpSpPr>
                <a:xfrm>
                  <a:off x="3729525" y="4283651"/>
                  <a:ext cx="183150" cy="48000"/>
                  <a:chOff x="3719825" y="4207451"/>
                  <a:chExt cx="183150" cy="48000"/>
                </a:xfrm>
              </p:grpSpPr>
              <p:sp>
                <p:nvSpPr>
                  <p:cNvPr id="2496" name="Google Shape;2496;p8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8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498" name="Google Shape;2498;p87"/>
              <p:cNvGrpSpPr/>
              <p:nvPr/>
            </p:nvGrpSpPr>
            <p:grpSpPr>
              <a:xfrm>
                <a:off x="7921166" y="518987"/>
                <a:ext cx="309603" cy="309603"/>
                <a:chOff x="3574049" y="4101899"/>
                <a:chExt cx="494100" cy="494100"/>
              </a:xfrm>
            </p:grpSpPr>
            <p:sp>
              <p:nvSpPr>
                <p:cNvPr id="2499" name="Google Shape;2499;p87"/>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87"/>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01" name="Google Shape;2501;p87"/>
                <p:cNvGrpSpPr/>
                <p:nvPr/>
              </p:nvGrpSpPr>
              <p:grpSpPr>
                <a:xfrm>
                  <a:off x="3729525" y="4283651"/>
                  <a:ext cx="183150" cy="48000"/>
                  <a:chOff x="3719825" y="4207451"/>
                  <a:chExt cx="183150" cy="48000"/>
                </a:xfrm>
              </p:grpSpPr>
              <p:sp>
                <p:nvSpPr>
                  <p:cNvPr id="2502" name="Google Shape;2502;p87"/>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87"/>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2504" name="Shape 2504"/>
        <p:cNvGrpSpPr/>
        <p:nvPr/>
      </p:nvGrpSpPr>
      <p:grpSpPr>
        <a:xfrm>
          <a:off x="0" y="0"/>
          <a:ext cx="0" cy="0"/>
          <a:chOff x="0" y="0"/>
          <a:chExt cx="0" cy="0"/>
        </a:xfrm>
      </p:grpSpPr>
      <p:sp>
        <p:nvSpPr>
          <p:cNvPr id="2505" name="Google Shape;2505;p88"/>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506" name="Google Shape;2506;p88"/>
          <p:cNvSpPr txBox="1"/>
          <p:nvPr>
            <p:ph idx="1" type="subTitle"/>
          </p:nvPr>
        </p:nvSpPr>
        <p:spPr>
          <a:xfrm>
            <a:off x="4689668" y="2345675"/>
            <a:ext cx="3741300" cy="429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07" name="Google Shape;2507;p88"/>
          <p:cNvSpPr txBox="1"/>
          <p:nvPr>
            <p:ph idx="2" type="subTitle"/>
          </p:nvPr>
        </p:nvSpPr>
        <p:spPr>
          <a:xfrm>
            <a:off x="4689626" y="2642150"/>
            <a:ext cx="3741300" cy="61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08" name="Google Shape;2508;p88"/>
          <p:cNvSpPr txBox="1"/>
          <p:nvPr>
            <p:ph idx="3" type="subTitle"/>
          </p:nvPr>
        </p:nvSpPr>
        <p:spPr>
          <a:xfrm>
            <a:off x="4689689" y="1372275"/>
            <a:ext cx="3741300" cy="429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09" name="Google Shape;2509;p88"/>
          <p:cNvSpPr txBox="1"/>
          <p:nvPr>
            <p:ph idx="4" type="subTitle"/>
          </p:nvPr>
        </p:nvSpPr>
        <p:spPr>
          <a:xfrm>
            <a:off x="4689647" y="1668750"/>
            <a:ext cx="3741300" cy="61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10" name="Google Shape;2510;p88"/>
          <p:cNvSpPr txBox="1"/>
          <p:nvPr>
            <p:ph idx="5" type="subTitle"/>
          </p:nvPr>
        </p:nvSpPr>
        <p:spPr>
          <a:xfrm>
            <a:off x="4689732" y="3319075"/>
            <a:ext cx="3741300" cy="429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11" name="Google Shape;2511;p88"/>
          <p:cNvSpPr txBox="1"/>
          <p:nvPr>
            <p:ph idx="6" type="subTitle"/>
          </p:nvPr>
        </p:nvSpPr>
        <p:spPr>
          <a:xfrm>
            <a:off x="4689689" y="3615550"/>
            <a:ext cx="3741300" cy="612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12" name="Google Shape;2512;p88"/>
          <p:cNvSpPr/>
          <p:nvPr/>
        </p:nvSpPr>
        <p:spPr>
          <a:xfrm>
            <a:off x="-382325" y="1668738"/>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3" name="Google Shape;2513;p88"/>
          <p:cNvGrpSpPr/>
          <p:nvPr/>
        </p:nvGrpSpPr>
        <p:grpSpPr>
          <a:xfrm>
            <a:off x="4765916" y="4334238"/>
            <a:ext cx="814847" cy="548662"/>
            <a:chOff x="4765916" y="4334238"/>
            <a:chExt cx="814847" cy="548662"/>
          </a:xfrm>
        </p:grpSpPr>
        <p:grpSp>
          <p:nvGrpSpPr>
            <p:cNvPr id="2514" name="Google Shape;2514;p88"/>
            <p:cNvGrpSpPr/>
            <p:nvPr/>
          </p:nvGrpSpPr>
          <p:grpSpPr>
            <a:xfrm>
              <a:off x="4765916" y="4334238"/>
              <a:ext cx="814847" cy="548662"/>
              <a:chOff x="-733134" y="4466063"/>
              <a:chExt cx="814847" cy="548662"/>
            </a:xfrm>
          </p:grpSpPr>
          <p:sp>
            <p:nvSpPr>
              <p:cNvPr id="2515" name="Google Shape;2515;p88"/>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88"/>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88"/>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88"/>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88"/>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88"/>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88"/>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2" name="Google Shape;2522;p88"/>
            <p:cNvGrpSpPr/>
            <p:nvPr/>
          </p:nvGrpSpPr>
          <p:grpSpPr>
            <a:xfrm>
              <a:off x="5038719" y="4453775"/>
              <a:ext cx="309603" cy="309603"/>
              <a:chOff x="3574049" y="4101899"/>
              <a:chExt cx="494100" cy="494100"/>
            </a:xfrm>
          </p:grpSpPr>
          <p:sp>
            <p:nvSpPr>
              <p:cNvPr id="2523" name="Google Shape;2523;p88"/>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88"/>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25" name="Google Shape;2525;p88"/>
              <p:cNvGrpSpPr/>
              <p:nvPr/>
            </p:nvGrpSpPr>
            <p:grpSpPr>
              <a:xfrm>
                <a:off x="3729525" y="4283651"/>
                <a:ext cx="183150" cy="48000"/>
                <a:chOff x="3719825" y="4207451"/>
                <a:chExt cx="183150" cy="48000"/>
              </a:xfrm>
            </p:grpSpPr>
            <p:sp>
              <p:nvSpPr>
                <p:cNvPr id="2526" name="Google Shape;2526;p88"/>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88"/>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7">
    <p:spTree>
      <p:nvGrpSpPr>
        <p:cNvPr id="2528" name="Shape 2528"/>
        <p:cNvGrpSpPr/>
        <p:nvPr/>
      </p:nvGrpSpPr>
      <p:grpSpPr>
        <a:xfrm>
          <a:off x="0" y="0"/>
          <a:ext cx="0" cy="0"/>
          <a:chOff x="0" y="0"/>
          <a:chExt cx="0" cy="0"/>
        </a:xfrm>
      </p:grpSpPr>
      <p:sp>
        <p:nvSpPr>
          <p:cNvPr id="2529" name="Google Shape;2529;p89"/>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530" name="Google Shape;2530;p89"/>
          <p:cNvSpPr txBox="1"/>
          <p:nvPr>
            <p:ph idx="1" type="subTitle"/>
          </p:nvPr>
        </p:nvSpPr>
        <p:spPr>
          <a:xfrm>
            <a:off x="2085463" y="1637725"/>
            <a:ext cx="22062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1" name="Google Shape;2531;p89"/>
          <p:cNvSpPr txBox="1"/>
          <p:nvPr>
            <p:ph idx="2" type="subTitle"/>
          </p:nvPr>
        </p:nvSpPr>
        <p:spPr>
          <a:xfrm>
            <a:off x="2085438" y="193420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2" name="Google Shape;2532;p89"/>
          <p:cNvSpPr txBox="1"/>
          <p:nvPr>
            <p:ph idx="3" type="subTitle"/>
          </p:nvPr>
        </p:nvSpPr>
        <p:spPr>
          <a:xfrm>
            <a:off x="5791838" y="1637725"/>
            <a:ext cx="22062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3" name="Google Shape;2533;p89"/>
          <p:cNvSpPr txBox="1"/>
          <p:nvPr>
            <p:ph idx="4" type="subTitle"/>
          </p:nvPr>
        </p:nvSpPr>
        <p:spPr>
          <a:xfrm>
            <a:off x="5791813" y="193420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4" name="Google Shape;2534;p89"/>
          <p:cNvSpPr txBox="1"/>
          <p:nvPr>
            <p:ph idx="5" type="subTitle"/>
          </p:nvPr>
        </p:nvSpPr>
        <p:spPr>
          <a:xfrm>
            <a:off x="2085588" y="3005950"/>
            <a:ext cx="22062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5" name="Google Shape;2535;p89"/>
          <p:cNvSpPr txBox="1"/>
          <p:nvPr>
            <p:ph idx="6" type="subTitle"/>
          </p:nvPr>
        </p:nvSpPr>
        <p:spPr>
          <a:xfrm>
            <a:off x="2085563" y="330255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6" name="Google Shape;2536;p89"/>
          <p:cNvSpPr txBox="1"/>
          <p:nvPr>
            <p:ph idx="7" type="subTitle"/>
          </p:nvPr>
        </p:nvSpPr>
        <p:spPr>
          <a:xfrm>
            <a:off x="5791963" y="3005950"/>
            <a:ext cx="2206200" cy="42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37" name="Google Shape;2537;p89"/>
          <p:cNvSpPr txBox="1"/>
          <p:nvPr>
            <p:ph idx="8" type="subTitle"/>
          </p:nvPr>
        </p:nvSpPr>
        <p:spPr>
          <a:xfrm>
            <a:off x="5791938" y="3302550"/>
            <a:ext cx="2206200" cy="61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538" name="Google Shape;2538;p89"/>
          <p:cNvGrpSpPr/>
          <p:nvPr/>
        </p:nvGrpSpPr>
        <p:grpSpPr>
          <a:xfrm>
            <a:off x="1145838" y="4334238"/>
            <a:ext cx="2979621" cy="548663"/>
            <a:chOff x="1145838" y="4334238"/>
            <a:chExt cx="2979621" cy="548663"/>
          </a:xfrm>
        </p:grpSpPr>
        <p:grpSp>
          <p:nvGrpSpPr>
            <p:cNvPr id="2539" name="Google Shape;2539;p89"/>
            <p:cNvGrpSpPr/>
            <p:nvPr/>
          </p:nvGrpSpPr>
          <p:grpSpPr>
            <a:xfrm>
              <a:off x="1145838" y="4334238"/>
              <a:ext cx="2979621" cy="548663"/>
              <a:chOff x="906650" y="4198975"/>
              <a:chExt cx="2979621" cy="548663"/>
            </a:xfrm>
          </p:grpSpPr>
          <p:sp>
            <p:nvSpPr>
              <p:cNvPr id="2540" name="Google Shape;2540;p89"/>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89"/>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89"/>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89"/>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89"/>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89"/>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89"/>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89"/>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89"/>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89"/>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89"/>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89"/>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89"/>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89"/>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89"/>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55" name="Google Shape;2555;p89"/>
            <p:cNvGrpSpPr/>
            <p:nvPr/>
          </p:nvGrpSpPr>
          <p:grpSpPr>
            <a:xfrm>
              <a:off x="1670794" y="4453775"/>
              <a:ext cx="1929725" cy="309603"/>
              <a:chOff x="6301044" y="518987"/>
              <a:chExt cx="1929725" cy="309603"/>
            </a:xfrm>
          </p:grpSpPr>
          <p:grpSp>
            <p:nvGrpSpPr>
              <p:cNvPr id="2556" name="Google Shape;2556;p89"/>
              <p:cNvGrpSpPr/>
              <p:nvPr/>
            </p:nvGrpSpPr>
            <p:grpSpPr>
              <a:xfrm>
                <a:off x="6301044" y="518987"/>
                <a:ext cx="309603" cy="309603"/>
                <a:chOff x="3574049" y="4101899"/>
                <a:chExt cx="494100" cy="494100"/>
              </a:xfrm>
            </p:grpSpPr>
            <p:sp>
              <p:nvSpPr>
                <p:cNvPr id="2557" name="Google Shape;2557;p8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8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59" name="Google Shape;2559;p89"/>
                <p:cNvGrpSpPr/>
                <p:nvPr/>
              </p:nvGrpSpPr>
              <p:grpSpPr>
                <a:xfrm>
                  <a:off x="3729525" y="4283651"/>
                  <a:ext cx="183150" cy="48000"/>
                  <a:chOff x="3719825" y="4207451"/>
                  <a:chExt cx="183150" cy="48000"/>
                </a:xfrm>
              </p:grpSpPr>
              <p:sp>
                <p:nvSpPr>
                  <p:cNvPr id="2560" name="Google Shape;2560;p8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8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62" name="Google Shape;2562;p89"/>
              <p:cNvGrpSpPr/>
              <p:nvPr/>
            </p:nvGrpSpPr>
            <p:grpSpPr>
              <a:xfrm>
                <a:off x="6845286" y="518987"/>
                <a:ext cx="309603" cy="309603"/>
                <a:chOff x="3574049" y="4101899"/>
                <a:chExt cx="494100" cy="494100"/>
              </a:xfrm>
            </p:grpSpPr>
            <p:sp>
              <p:nvSpPr>
                <p:cNvPr id="2563" name="Google Shape;2563;p8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8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5" name="Google Shape;2565;p89"/>
                <p:cNvGrpSpPr/>
                <p:nvPr/>
              </p:nvGrpSpPr>
              <p:grpSpPr>
                <a:xfrm>
                  <a:off x="3729525" y="4283651"/>
                  <a:ext cx="183150" cy="48000"/>
                  <a:chOff x="3719825" y="4207451"/>
                  <a:chExt cx="183150" cy="48000"/>
                </a:xfrm>
              </p:grpSpPr>
              <p:sp>
                <p:nvSpPr>
                  <p:cNvPr id="2566" name="Google Shape;2566;p8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8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68" name="Google Shape;2568;p89"/>
              <p:cNvGrpSpPr/>
              <p:nvPr/>
            </p:nvGrpSpPr>
            <p:grpSpPr>
              <a:xfrm>
                <a:off x="7383221" y="518987"/>
                <a:ext cx="309603" cy="309603"/>
                <a:chOff x="3574049" y="4101899"/>
                <a:chExt cx="494100" cy="494100"/>
              </a:xfrm>
            </p:grpSpPr>
            <p:sp>
              <p:nvSpPr>
                <p:cNvPr id="2569" name="Google Shape;2569;p8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8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1" name="Google Shape;2571;p89"/>
                <p:cNvGrpSpPr/>
                <p:nvPr/>
              </p:nvGrpSpPr>
              <p:grpSpPr>
                <a:xfrm>
                  <a:off x="3729525" y="4283651"/>
                  <a:ext cx="183150" cy="48000"/>
                  <a:chOff x="3719825" y="4207451"/>
                  <a:chExt cx="183150" cy="48000"/>
                </a:xfrm>
              </p:grpSpPr>
              <p:sp>
                <p:nvSpPr>
                  <p:cNvPr id="2572" name="Google Shape;2572;p8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8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74" name="Google Shape;2574;p89"/>
              <p:cNvGrpSpPr/>
              <p:nvPr/>
            </p:nvGrpSpPr>
            <p:grpSpPr>
              <a:xfrm>
                <a:off x="7921166" y="518987"/>
                <a:ext cx="309603" cy="309603"/>
                <a:chOff x="3574049" y="4101899"/>
                <a:chExt cx="494100" cy="494100"/>
              </a:xfrm>
            </p:grpSpPr>
            <p:sp>
              <p:nvSpPr>
                <p:cNvPr id="2575" name="Google Shape;2575;p89"/>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89"/>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7" name="Google Shape;2577;p89"/>
                <p:cNvGrpSpPr/>
                <p:nvPr/>
              </p:nvGrpSpPr>
              <p:grpSpPr>
                <a:xfrm>
                  <a:off x="3729525" y="4283651"/>
                  <a:ext cx="183150" cy="48000"/>
                  <a:chOff x="3719825" y="4207451"/>
                  <a:chExt cx="183150" cy="48000"/>
                </a:xfrm>
              </p:grpSpPr>
              <p:sp>
                <p:nvSpPr>
                  <p:cNvPr id="2578" name="Google Shape;2578;p89"/>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89"/>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4">
    <p:spTree>
      <p:nvGrpSpPr>
        <p:cNvPr id="2580" name="Shape 2580"/>
        <p:cNvGrpSpPr/>
        <p:nvPr/>
      </p:nvGrpSpPr>
      <p:grpSpPr>
        <a:xfrm>
          <a:off x="0" y="0"/>
          <a:ext cx="0" cy="0"/>
          <a:chOff x="0" y="0"/>
          <a:chExt cx="0" cy="0"/>
        </a:xfrm>
      </p:grpSpPr>
      <p:sp>
        <p:nvSpPr>
          <p:cNvPr id="2581" name="Google Shape;2581;p90"/>
          <p:cNvSpPr txBox="1"/>
          <p:nvPr>
            <p:ph type="title"/>
          </p:nvPr>
        </p:nvSpPr>
        <p:spPr>
          <a:xfrm>
            <a:off x="713225" y="445025"/>
            <a:ext cx="771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582" name="Google Shape;2582;p90"/>
          <p:cNvSpPr txBox="1"/>
          <p:nvPr>
            <p:ph idx="1" type="subTitle"/>
          </p:nvPr>
        </p:nvSpPr>
        <p:spPr>
          <a:xfrm>
            <a:off x="1024088" y="15846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3" name="Google Shape;2583;p90"/>
          <p:cNvSpPr txBox="1"/>
          <p:nvPr>
            <p:ph idx="2" type="subTitle"/>
          </p:nvPr>
        </p:nvSpPr>
        <p:spPr>
          <a:xfrm>
            <a:off x="1024063" y="18812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4" name="Google Shape;2584;p90"/>
          <p:cNvSpPr txBox="1"/>
          <p:nvPr>
            <p:ph idx="3" type="subTitle"/>
          </p:nvPr>
        </p:nvSpPr>
        <p:spPr>
          <a:xfrm>
            <a:off x="3468888" y="15846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5" name="Google Shape;2585;p90"/>
          <p:cNvSpPr txBox="1"/>
          <p:nvPr>
            <p:ph idx="4" type="subTitle"/>
          </p:nvPr>
        </p:nvSpPr>
        <p:spPr>
          <a:xfrm>
            <a:off x="3468863" y="18812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6" name="Google Shape;2586;p90"/>
          <p:cNvSpPr txBox="1"/>
          <p:nvPr>
            <p:ph idx="5" type="subTitle"/>
          </p:nvPr>
        </p:nvSpPr>
        <p:spPr>
          <a:xfrm>
            <a:off x="5913713" y="15846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7" name="Google Shape;2587;p90"/>
          <p:cNvSpPr txBox="1"/>
          <p:nvPr>
            <p:ph idx="6" type="subTitle"/>
          </p:nvPr>
        </p:nvSpPr>
        <p:spPr>
          <a:xfrm>
            <a:off x="5913688" y="18812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8" name="Google Shape;2588;p90"/>
          <p:cNvSpPr txBox="1"/>
          <p:nvPr>
            <p:ph idx="7" type="subTitle"/>
          </p:nvPr>
        </p:nvSpPr>
        <p:spPr>
          <a:xfrm>
            <a:off x="1024213" y="29121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89" name="Google Shape;2589;p90"/>
          <p:cNvSpPr txBox="1"/>
          <p:nvPr>
            <p:ph idx="8" type="subTitle"/>
          </p:nvPr>
        </p:nvSpPr>
        <p:spPr>
          <a:xfrm>
            <a:off x="1024188" y="32087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0" name="Google Shape;2590;p90"/>
          <p:cNvSpPr txBox="1"/>
          <p:nvPr>
            <p:ph idx="9" type="subTitle"/>
          </p:nvPr>
        </p:nvSpPr>
        <p:spPr>
          <a:xfrm>
            <a:off x="3469013" y="29121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1" name="Google Shape;2591;p90"/>
          <p:cNvSpPr txBox="1"/>
          <p:nvPr>
            <p:ph idx="13" type="subTitle"/>
          </p:nvPr>
        </p:nvSpPr>
        <p:spPr>
          <a:xfrm>
            <a:off x="3468988" y="32087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2" name="Google Shape;2592;p90"/>
          <p:cNvSpPr txBox="1"/>
          <p:nvPr>
            <p:ph idx="14" type="subTitle"/>
          </p:nvPr>
        </p:nvSpPr>
        <p:spPr>
          <a:xfrm>
            <a:off x="5913838" y="2912175"/>
            <a:ext cx="2206200" cy="42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sz="2400">
                <a:latin typeface="Heebo Black"/>
                <a:ea typeface="Heebo Black"/>
                <a:cs typeface="Heebo Black"/>
                <a:sym typeface="Heebo Blac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93" name="Google Shape;2593;p90"/>
          <p:cNvSpPr txBox="1"/>
          <p:nvPr>
            <p:ph idx="15" type="subTitle"/>
          </p:nvPr>
        </p:nvSpPr>
        <p:spPr>
          <a:xfrm>
            <a:off x="5913813" y="3208775"/>
            <a:ext cx="2206200" cy="61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594" name="Google Shape;2594;p90"/>
          <p:cNvGrpSpPr/>
          <p:nvPr/>
        </p:nvGrpSpPr>
        <p:grpSpPr>
          <a:xfrm>
            <a:off x="2873691" y="4334238"/>
            <a:ext cx="1358466" cy="548662"/>
            <a:chOff x="2873691" y="4334238"/>
            <a:chExt cx="1358466" cy="548662"/>
          </a:xfrm>
        </p:grpSpPr>
        <p:grpSp>
          <p:nvGrpSpPr>
            <p:cNvPr id="2595" name="Google Shape;2595;p90"/>
            <p:cNvGrpSpPr/>
            <p:nvPr/>
          </p:nvGrpSpPr>
          <p:grpSpPr>
            <a:xfrm>
              <a:off x="2873691" y="4334238"/>
              <a:ext cx="1358466" cy="548662"/>
              <a:chOff x="408416" y="384763"/>
              <a:chExt cx="1358466" cy="548662"/>
            </a:xfrm>
          </p:grpSpPr>
          <p:grpSp>
            <p:nvGrpSpPr>
              <p:cNvPr id="2596" name="Google Shape;2596;p90"/>
              <p:cNvGrpSpPr/>
              <p:nvPr/>
            </p:nvGrpSpPr>
            <p:grpSpPr>
              <a:xfrm>
                <a:off x="408416" y="384763"/>
                <a:ext cx="1358466" cy="548662"/>
                <a:chOff x="-1063759" y="384763"/>
                <a:chExt cx="1358466" cy="548662"/>
              </a:xfrm>
            </p:grpSpPr>
            <p:grpSp>
              <p:nvGrpSpPr>
                <p:cNvPr id="2597" name="Google Shape;2597;p90"/>
                <p:cNvGrpSpPr/>
                <p:nvPr/>
              </p:nvGrpSpPr>
              <p:grpSpPr>
                <a:xfrm>
                  <a:off x="-1063759" y="384763"/>
                  <a:ext cx="814847" cy="548662"/>
                  <a:chOff x="-733134" y="4466063"/>
                  <a:chExt cx="814847" cy="548662"/>
                </a:xfrm>
              </p:grpSpPr>
              <p:sp>
                <p:nvSpPr>
                  <p:cNvPr id="2598" name="Google Shape;2598;p90"/>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90"/>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90"/>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90"/>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90"/>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90"/>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90"/>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5" name="Google Shape;2605;p90"/>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90"/>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90"/>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90"/>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90"/>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0" name="Google Shape;2610;p90"/>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1" name="Google Shape;2611;p90"/>
            <p:cNvGrpSpPr/>
            <p:nvPr/>
          </p:nvGrpSpPr>
          <p:grpSpPr>
            <a:xfrm>
              <a:off x="3146494" y="4453775"/>
              <a:ext cx="309603" cy="309603"/>
              <a:chOff x="3574049" y="4101899"/>
              <a:chExt cx="494100" cy="494100"/>
            </a:xfrm>
          </p:grpSpPr>
          <p:sp>
            <p:nvSpPr>
              <p:cNvPr id="2612" name="Google Shape;2612;p9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9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4" name="Google Shape;2614;p90"/>
              <p:cNvGrpSpPr/>
              <p:nvPr/>
            </p:nvGrpSpPr>
            <p:grpSpPr>
              <a:xfrm>
                <a:off x="3729525" y="4283651"/>
                <a:ext cx="183150" cy="48000"/>
                <a:chOff x="3719825" y="4207451"/>
                <a:chExt cx="183150" cy="48000"/>
              </a:xfrm>
            </p:grpSpPr>
            <p:sp>
              <p:nvSpPr>
                <p:cNvPr id="2615" name="Google Shape;2615;p9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9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17" name="Google Shape;2617;p90"/>
            <p:cNvGrpSpPr/>
            <p:nvPr/>
          </p:nvGrpSpPr>
          <p:grpSpPr>
            <a:xfrm>
              <a:off x="3688544" y="4453775"/>
              <a:ext cx="309603" cy="309603"/>
              <a:chOff x="3574049" y="4101899"/>
              <a:chExt cx="494100" cy="494100"/>
            </a:xfrm>
          </p:grpSpPr>
          <p:sp>
            <p:nvSpPr>
              <p:cNvPr id="2618" name="Google Shape;2618;p90"/>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90"/>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20" name="Google Shape;2620;p90"/>
              <p:cNvGrpSpPr/>
              <p:nvPr/>
            </p:nvGrpSpPr>
            <p:grpSpPr>
              <a:xfrm>
                <a:off x="3729525" y="4283651"/>
                <a:ext cx="183150" cy="48000"/>
                <a:chOff x="3719825" y="4207451"/>
                <a:chExt cx="183150" cy="48000"/>
              </a:xfrm>
            </p:grpSpPr>
            <p:sp>
              <p:nvSpPr>
                <p:cNvPr id="2621" name="Google Shape;2621;p90"/>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90"/>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spTree>
      <p:nvGrpSpPr>
        <p:cNvPr id="2623" name="Shape 2623"/>
        <p:cNvGrpSpPr/>
        <p:nvPr/>
      </p:nvGrpSpPr>
      <p:grpSpPr>
        <a:xfrm>
          <a:off x="0" y="0"/>
          <a:ext cx="0" cy="0"/>
          <a:chOff x="0" y="0"/>
          <a:chExt cx="0" cy="0"/>
        </a:xfrm>
      </p:grpSpPr>
      <p:sp>
        <p:nvSpPr>
          <p:cNvPr id="2624" name="Google Shape;2624;p91"/>
          <p:cNvSpPr txBox="1"/>
          <p:nvPr>
            <p:ph type="title"/>
          </p:nvPr>
        </p:nvSpPr>
        <p:spPr>
          <a:xfrm>
            <a:off x="713225" y="901900"/>
            <a:ext cx="3548400" cy="996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800"/>
              <a:buNone/>
              <a:defRPr sz="6900"/>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625" name="Google Shape;2625;p91"/>
          <p:cNvSpPr txBox="1"/>
          <p:nvPr>
            <p:ph idx="1" type="subTitle"/>
          </p:nvPr>
        </p:nvSpPr>
        <p:spPr>
          <a:xfrm>
            <a:off x="713225" y="1670700"/>
            <a:ext cx="2749500" cy="996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2626" name="Google Shape;2626;p91"/>
          <p:cNvGrpSpPr/>
          <p:nvPr/>
        </p:nvGrpSpPr>
        <p:grpSpPr>
          <a:xfrm>
            <a:off x="2274225" y="4416875"/>
            <a:ext cx="1375660" cy="309600"/>
            <a:chOff x="3196350" y="4340675"/>
            <a:chExt cx="1375660" cy="309600"/>
          </a:xfrm>
        </p:grpSpPr>
        <p:sp>
          <p:nvSpPr>
            <p:cNvPr id="2627" name="Google Shape;2627;p91"/>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91"/>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29" name="Google Shape;2629;p91"/>
          <p:cNvSpPr txBox="1"/>
          <p:nvPr/>
        </p:nvSpPr>
        <p:spPr>
          <a:xfrm>
            <a:off x="713225" y="3294475"/>
            <a:ext cx="3364800" cy="72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Exo"/>
                <a:ea typeface="Exo"/>
                <a:cs typeface="Exo"/>
                <a:sym typeface="Exo"/>
              </a:rPr>
              <a:t>CREDITS:</a:t>
            </a:r>
            <a:r>
              <a:rPr b="0" i="0" lang="en-GB" sz="1100" u="none" cap="none" strike="noStrike">
                <a:solidFill>
                  <a:schemeClr val="dk1"/>
                </a:solidFill>
                <a:latin typeface="Exo"/>
                <a:ea typeface="Exo"/>
                <a:cs typeface="Exo"/>
                <a:sym typeface="Exo"/>
              </a:rPr>
              <a:t> This presentation template was created by </a:t>
            </a:r>
            <a:r>
              <a:rPr b="1" i="0" lang="en-GB" sz="1100" u="none" cap="none" strike="noStrike">
                <a:solidFill>
                  <a:schemeClr val="hlink"/>
                </a:solidFill>
                <a:uFill>
                  <a:noFill/>
                </a:uFill>
                <a:latin typeface="Exo"/>
                <a:ea typeface="Exo"/>
                <a:cs typeface="Exo"/>
                <a:sym typeface="Exo"/>
                <a:hlinkClick r:id="rId2"/>
              </a:rPr>
              <a:t>Slidesgo</a:t>
            </a:r>
            <a:r>
              <a:rPr b="0" i="0" lang="en-GB" sz="1100" u="none" cap="none" strike="noStrike">
                <a:solidFill>
                  <a:schemeClr val="dk1"/>
                </a:solidFill>
                <a:latin typeface="Exo"/>
                <a:ea typeface="Exo"/>
                <a:cs typeface="Exo"/>
                <a:sym typeface="Exo"/>
              </a:rPr>
              <a:t>, including icons by </a:t>
            </a:r>
            <a:r>
              <a:rPr b="1" i="0" lang="en-GB" sz="1100" u="none" cap="none" strike="noStrike">
                <a:solidFill>
                  <a:schemeClr val="dk1"/>
                </a:solidFill>
                <a:uFill>
                  <a:noFill/>
                </a:uFill>
                <a:latin typeface="Exo"/>
                <a:ea typeface="Exo"/>
                <a:cs typeface="Exo"/>
                <a:sym typeface="Exo"/>
                <a:hlinkClick r:id="rId3">
                  <a:extLst>
                    <a:ext uri="{A12FA001-AC4F-418D-AE19-62706E023703}">
                      <ahyp:hlinkClr val="tx"/>
                    </a:ext>
                  </a:extLst>
                </a:hlinkClick>
              </a:rPr>
              <a:t>Flaticon</a:t>
            </a:r>
            <a:r>
              <a:rPr b="0" i="0" lang="en-GB" sz="1100" u="none" cap="none" strike="noStrike">
                <a:solidFill>
                  <a:schemeClr val="dk1"/>
                </a:solidFill>
                <a:latin typeface="Exo"/>
                <a:ea typeface="Exo"/>
                <a:cs typeface="Exo"/>
                <a:sym typeface="Exo"/>
              </a:rPr>
              <a:t>, infographics &amp; images by </a:t>
            </a:r>
            <a:r>
              <a:rPr b="1" i="0" lang="en-GB" sz="1100" u="none" cap="none" strike="noStrike">
                <a:solidFill>
                  <a:schemeClr val="dk1"/>
                </a:solidFill>
                <a:uFill>
                  <a:noFill/>
                </a:uFill>
                <a:latin typeface="Exo"/>
                <a:ea typeface="Exo"/>
                <a:cs typeface="Exo"/>
                <a:sym typeface="Exo"/>
                <a:hlinkClick r:id="rId4">
                  <a:extLst>
                    <a:ext uri="{A12FA001-AC4F-418D-AE19-62706E023703}">
                      <ahyp:hlinkClr val="tx"/>
                    </a:ext>
                  </a:extLst>
                </a:hlinkClick>
              </a:rPr>
              <a:t>Freepik</a:t>
            </a:r>
            <a:r>
              <a:rPr b="0" i="0" lang="en-GB" sz="1100" u="none" cap="none" strike="noStrike">
                <a:solidFill>
                  <a:schemeClr val="dk1"/>
                </a:solidFill>
                <a:latin typeface="Exo"/>
                <a:ea typeface="Exo"/>
                <a:cs typeface="Exo"/>
                <a:sym typeface="Exo"/>
              </a:rPr>
              <a:t> </a:t>
            </a:r>
            <a:endParaRPr b="0" i="0" sz="1100" u="none" cap="none" strike="noStrike">
              <a:solidFill>
                <a:schemeClr val="dk1"/>
              </a:solidFill>
              <a:latin typeface="Exo"/>
              <a:ea typeface="Exo"/>
              <a:cs typeface="Exo"/>
              <a:sym typeface="Exo"/>
            </a:endParaRPr>
          </a:p>
        </p:txBody>
      </p:sp>
      <p:sp>
        <p:nvSpPr>
          <p:cNvPr id="2630" name="Google Shape;2630;p91"/>
          <p:cNvSpPr/>
          <p:nvPr/>
        </p:nvSpPr>
        <p:spPr>
          <a:xfrm>
            <a:off x="7261200" y="2295213"/>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31" name="Google Shape;2631;p91"/>
          <p:cNvGrpSpPr/>
          <p:nvPr/>
        </p:nvGrpSpPr>
        <p:grpSpPr>
          <a:xfrm>
            <a:off x="6049916" y="301738"/>
            <a:ext cx="1358466" cy="548662"/>
            <a:chOff x="6049916" y="301738"/>
            <a:chExt cx="1358466" cy="548662"/>
          </a:xfrm>
        </p:grpSpPr>
        <p:grpSp>
          <p:nvGrpSpPr>
            <p:cNvPr id="2632" name="Google Shape;2632;p91"/>
            <p:cNvGrpSpPr/>
            <p:nvPr/>
          </p:nvGrpSpPr>
          <p:grpSpPr>
            <a:xfrm>
              <a:off x="6049916" y="301738"/>
              <a:ext cx="1358466" cy="548662"/>
              <a:chOff x="408416" y="384763"/>
              <a:chExt cx="1358466" cy="548662"/>
            </a:xfrm>
          </p:grpSpPr>
          <p:grpSp>
            <p:nvGrpSpPr>
              <p:cNvPr id="2633" name="Google Shape;2633;p91"/>
              <p:cNvGrpSpPr/>
              <p:nvPr/>
            </p:nvGrpSpPr>
            <p:grpSpPr>
              <a:xfrm>
                <a:off x="408416" y="384763"/>
                <a:ext cx="1358466" cy="548662"/>
                <a:chOff x="-1063759" y="384763"/>
                <a:chExt cx="1358466" cy="548662"/>
              </a:xfrm>
            </p:grpSpPr>
            <p:grpSp>
              <p:nvGrpSpPr>
                <p:cNvPr id="2634" name="Google Shape;2634;p91"/>
                <p:cNvGrpSpPr/>
                <p:nvPr/>
              </p:nvGrpSpPr>
              <p:grpSpPr>
                <a:xfrm>
                  <a:off x="-1063759" y="384763"/>
                  <a:ext cx="814847" cy="548662"/>
                  <a:chOff x="-733134" y="4466063"/>
                  <a:chExt cx="814847" cy="548662"/>
                </a:xfrm>
              </p:grpSpPr>
              <p:sp>
                <p:nvSpPr>
                  <p:cNvPr id="2635" name="Google Shape;2635;p91"/>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91"/>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91"/>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91"/>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91"/>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91"/>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91"/>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2" name="Google Shape;2642;p91"/>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91"/>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91"/>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91"/>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91"/>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7" name="Google Shape;2647;p91"/>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8" name="Google Shape;2648;p91"/>
            <p:cNvGrpSpPr/>
            <p:nvPr/>
          </p:nvGrpSpPr>
          <p:grpSpPr>
            <a:xfrm>
              <a:off x="6322719" y="421275"/>
              <a:ext cx="851653" cy="309603"/>
              <a:chOff x="681219" y="421275"/>
              <a:chExt cx="851653" cy="309603"/>
            </a:xfrm>
          </p:grpSpPr>
          <p:grpSp>
            <p:nvGrpSpPr>
              <p:cNvPr id="2649" name="Google Shape;2649;p91"/>
              <p:cNvGrpSpPr/>
              <p:nvPr/>
            </p:nvGrpSpPr>
            <p:grpSpPr>
              <a:xfrm>
                <a:off x="681219" y="421275"/>
                <a:ext cx="309603" cy="309603"/>
                <a:chOff x="3574049" y="4101899"/>
                <a:chExt cx="494100" cy="494100"/>
              </a:xfrm>
            </p:grpSpPr>
            <p:sp>
              <p:nvSpPr>
                <p:cNvPr id="2650" name="Google Shape;2650;p9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9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2" name="Google Shape;2652;p91"/>
                <p:cNvGrpSpPr/>
                <p:nvPr/>
              </p:nvGrpSpPr>
              <p:grpSpPr>
                <a:xfrm>
                  <a:off x="3729525" y="4283651"/>
                  <a:ext cx="183150" cy="48000"/>
                  <a:chOff x="3719825" y="4207451"/>
                  <a:chExt cx="183150" cy="48000"/>
                </a:xfrm>
              </p:grpSpPr>
              <p:sp>
                <p:nvSpPr>
                  <p:cNvPr id="2653" name="Google Shape;2653;p9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9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55" name="Google Shape;2655;p91"/>
              <p:cNvGrpSpPr/>
              <p:nvPr/>
            </p:nvGrpSpPr>
            <p:grpSpPr>
              <a:xfrm>
                <a:off x="1223269" y="421275"/>
                <a:ext cx="309603" cy="309603"/>
                <a:chOff x="3574049" y="4101899"/>
                <a:chExt cx="494100" cy="494100"/>
              </a:xfrm>
            </p:grpSpPr>
            <p:sp>
              <p:nvSpPr>
                <p:cNvPr id="2656" name="Google Shape;2656;p91"/>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91"/>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8" name="Google Shape;2658;p91"/>
                <p:cNvGrpSpPr/>
                <p:nvPr/>
              </p:nvGrpSpPr>
              <p:grpSpPr>
                <a:xfrm>
                  <a:off x="3729525" y="4283651"/>
                  <a:ext cx="183150" cy="48000"/>
                  <a:chOff x="3719825" y="4207451"/>
                  <a:chExt cx="183150" cy="48000"/>
                </a:xfrm>
              </p:grpSpPr>
              <p:sp>
                <p:nvSpPr>
                  <p:cNvPr id="2659" name="Google Shape;2659;p91"/>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91"/>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9">
    <p:spTree>
      <p:nvGrpSpPr>
        <p:cNvPr id="2661" name="Shape 2661"/>
        <p:cNvGrpSpPr/>
        <p:nvPr/>
      </p:nvGrpSpPr>
      <p:grpSpPr>
        <a:xfrm>
          <a:off x="0" y="0"/>
          <a:ext cx="0" cy="0"/>
          <a:chOff x="0" y="0"/>
          <a:chExt cx="0" cy="0"/>
        </a:xfrm>
      </p:grpSpPr>
      <p:grpSp>
        <p:nvGrpSpPr>
          <p:cNvPr id="2662" name="Google Shape;2662;p92"/>
          <p:cNvGrpSpPr/>
          <p:nvPr/>
        </p:nvGrpSpPr>
        <p:grpSpPr>
          <a:xfrm>
            <a:off x="7774075" y="443575"/>
            <a:ext cx="945900" cy="309725"/>
            <a:chOff x="7774075" y="519775"/>
            <a:chExt cx="945900" cy="309725"/>
          </a:xfrm>
        </p:grpSpPr>
        <p:sp>
          <p:nvSpPr>
            <p:cNvPr id="2663" name="Google Shape;2663;p92"/>
            <p:cNvSpPr/>
            <p:nvPr/>
          </p:nvSpPr>
          <p:spPr>
            <a:xfrm>
              <a:off x="777407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92"/>
            <p:cNvSpPr/>
            <p:nvPr/>
          </p:nvSpPr>
          <p:spPr>
            <a:xfrm>
              <a:off x="777407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5" name="Google Shape;2665;p92"/>
          <p:cNvGrpSpPr/>
          <p:nvPr/>
        </p:nvGrpSpPr>
        <p:grpSpPr>
          <a:xfrm>
            <a:off x="712052" y="443638"/>
            <a:ext cx="1375660" cy="309600"/>
            <a:chOff x="3196350" y="4340675"/>
            <a:chExt cx="1375660" cy="309600"/>
          </a:xfrm>
        </p:grpSpPr>
        <p:sp>
          <p:nvSpPr>
            <p:cNvPr id="2666" name="Google Shape;2666;p92"/>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92"/>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8" name="Google Shape;2668;p92"/>
          <p:cNvGrpSpPr/>
          <p:nvPr/>
        </p:nvGrpSpPr>
        <p:grpSpPr>
          <a:xfrm>
            <a:off x="3082188" y="4334238"/>
            <a:ext cx="2979621" cy="548663"/>
            <a:chOff x="3082188" y="4334238"/>
            <a:chExt cx="2979621" cy="548663"/>
          </a:xfrm>
        </p:grpSpPr>
        <p:grpSp>
          <p:nvGrpSpPr>
            <p:cNvPr id="2669" name="Google Shape;2669;p92"/>
            <p:cNvGrpSpPr/>
            <p:nvPr/>
          </p:nvGrpSpPr>
          <p:grpSpPr>
            <a:xfrm>
              <a:off x="3082188" y="4334238"/>
              <a:ext cx="2979621" cy="548663"/>
              <a:chOff x="906650" y="4198975"/>
              <a:chExt cx="2979621" cy="548663"/>
            </a:xfrm>
          </p:grpSpPr>
          <p:sp>
            <p:nvSpPr>
              <p:cNvPr id="2670" name="Google Shape;2670;p92"/>
              <p:cNvSpPr/>
              <p:nvPr/>
            </p:nvSpPr>
            <p:spPr>
              <a:xfrm>
                <a:off x="90892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92"/>
              <p:cNvSpPr/>
              <p:nvPr/>
            </p:nvSpPr>
            <p:spPr>
              <a:xfrm>
                <a:off x="11794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92"/>
              <p:cNvSpPr/>
              <p:nvPr/>
            </p:nvSpPr>
            <p:spPr>
              <a:xfrm>
                <a:off x="14499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92"/>
              <p:cNvSpPr/>
              <p:nvPr/>
            </p:nvSpPr>
            <p:spPr>
              <a:xfrm>
                <a:off x="1721250"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92"/>
              <p:cNvSpPr/>
              <p:nvPr/>
            </p:nvSpPr>
            <p:spPr>
              <a:xfrm>
                <a:off x="1991775" y="4198975"/>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92"/>
              <p:cNvSpPr/>
              <p:nvPr/>
            </p:nvSpPr>
            <p:spPr>
              <a:xfrm>
                <a:off x="226230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p92"/>
              <p:cNvSpPr/>
              <p:nvPr/>
            </p:nvSpPr>
            <p:spPr>
              <a:xfrm>
                <a:off x="25328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p92"/>
              <p:cNvSpPr/>
              <p:nvPr/>
            </p:nvSpPr>
            <p:spPr>
              <a:xfrm>
                <a:off x="28033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92"/>
              <p:cNvSpPr/>
              <p:nvPr/>
            </p:nvSpPr>
            <p:spPr>
              <a:xfrm>
                <a:off x="307462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92"/>
              <p:cNvSpPr/>
              <p:nvPr/>
            </p:nvSpPr>
            <p:spPr>
              <a:xfrm>
                <a:off x="3345150"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92"/>
              <p:cNvSpPr/>
              <p:nvPr/>
            </p:nvSpPr>
            <p:spPr>
              <a:xfrm>
                <a:off x="3615675" y="4198975"/>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92"/>
              <p:cNvSpPr/>
              <p:nvPr/>
            </p:nvSpPr>
            <p:spPr>
              <a:xfrm>
                <a:off x="3877275" y="4198975"/>
                <a:ext cx="0" cy="548607"/>
              </a:xfrm>
              <a:custGeom>
                <a:rect b="b" l="l" r="r" t="t"/>
                <a:pathLst>
                  <a:path extrusionOk="0" fill="none" h="108635" w="120000">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92"/>
              <p:cNvSpPr/>
              <p:nvPr/>
            </p:nvSpPr>
            <p:spPr>
              <a:xfrm>
                <a:off x="906650" y="47476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92"/>
              <p:cNvSpPr/>
              <p:nvPr/>
            </p:nvSpPr>
            <p:spPr>
              <a:xfrm>
                <a:off x="906650" y="4476338"/>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92"/>
              <p:cNvSpPr/>
              <p:nvPr/>
            </p:nvSpPr>
            <p:spPr>
              <a:xfrm>
                <a:off x="906650" y="4205813"/>
                <a:ext cx="2979621"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5" name="Google Shape;2685;p92"/>
            <p:cNvGrpSpPr/>
            <p:nvPr/>
          </p:nvGrpSpPr>
          <p:grpSpPr>
            <a:xfrm>
              <a:off x="3607144" y="4453775"/>
              <a:ext cx="1929725" cy="309603"/>
              <a:chOff x="6301044" y="518987"/>
              <a:chExt cx="1929725" cy="309603"/>
            </a:xfrm>
          </p:grpSpPr>
          <p:grpSp>
            <p:nvGrpSpPr>
              <p:cNvPr id="2686" name="Google Shape;2686;p92"/>
              <p:cNvGrpSpPr/>
              <p:nvPr/>
            </p:nvGrpSpPr>
            <p:grpSpPr>
              <a:xfrm>
                <a:off x="6301044" y="518987"/>
                <a:ext cx="309603" cy="309603"/>
                <a:chOff x="3574049" y="4101899"/>
                <a:chExt cx="494100" cy="494100"/>
              </a:xfrm>
            </p:grpSpPr>
            <p:sp>
              <p:nvSpPr>
                <p:cNvPr id="2687" name="Google Shape;2687;p9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9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9" name="Google Shape;2689;p92"/>
                <p:cNvGrpSpPr/>
                <p:nvPr/>
              </p:nvGrpSpPr>
              <p:grpSpPr>
                <a:xfrm>
                  <a:off x="3729525" y="4283651"/>
                  <a:ext cx="183150" cy="48000"/>
                  <a:chOff x="3719825" y="4207451"/>
                  <a:chExt cx="183150" cy="48000"/>
                </a:xfrm>
              </p:grpSpPr>
              <p:sp>
                <p:nvSpPr>
                  <p:cNvPr id="2690" name="Google Shape;2690;p9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9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2" name="Google Shape;2692;p92"/>
              <p:cNvGrpSpPr/>
              <p:nvPr/>
            </p:nvGrpSpPr>
            <p:grpSpPr>
              <a:xfrm>
                <a:off x="6845286" y="518987"/>
                <a:ext cx="309603" cy="309603"/>
                <a:chOff x="3574049" y="4101899"/>
                <a:chExt cx="494100" cy="494100"/>
              </a:xfrm>
            </p:grpSpPr>
            <p:sp>
              <p:nvSpPr>
                <p:cNvPr id="2693" name="Google Shape;2693;p9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9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95" name="Google Shape;2695;p92"/>
                <p:cNvGrpSpPr/>
                <p:nvPr/>
              </p:nvGrpSpPr>
              <p:grpSpPr>
                <a:xfrm>
                  <a:off x="3729525" y="4283651"/>
                  <a:ext cx="183150" cy="48000"/>
                  <a:chOff x="3719825" y="4207451"/>
                  <a:chExt cx="183150" cy="48000"/>
                </a:xfrm>
              </p:grpSpPr>
              <p:sp>
                <p:nvSpPr>
                  <p:cNvPr id="2696" name="Google Shape;2696;p9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9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8" name="Google Shape;2698;p92"/>
              <p:cNvGrpSpPr/>
              <p:nvPr/>
            </p:nvGrpSpPr>
            <p:grpSpPr>
              <a:xfrm>
                <a:off x="7383221" y="518987"/>
                <a:ext cx="309603" cy="309603"/>
                <a:chOff x="3574049" y="4101899"/>
                <a:chExt cx="494100" cy="494100"/>
              </a:xfrm>
            </p:grpSpPr>
            <p:sp>
              <p:nvSpPr>
                <p:cNvPr id="2699" name="Google Shape;2699;p9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9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1" name="Google Shape;2701;p92"/>
                <p:cNvGrpSpPr/>
                <p:nvPr/>
              </p:nvGrpSpPr>
              <p:grpSpPr>
                <a:xfrm>
                  <a:off x="3729525" y="4283651"/>
                  <a:ext cx="183150" cy="48000"/>
                  <a:chOff x="3719825" y="4207451"/>
                  <a:chExt cx="183150" cy="48000"/>
                </a:xfrm>
              </p:grpSpPr>
              <p:sp>
                <p:nvSpPr>
                  <p:cNvPr id="2702" name="Google Shape;2702;p9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9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04" name="Google Shape;2704;p92"/>
              <p:cNvGrpSpPr/>
              <p:nvPr/>
            </p:nvGrpSpPr>
            <p:grpSpPr>
              <a:xfrm>
                <a:off x="7921166" y="518987"/>
                <a:ext cx="309603" cy="309603"/>
                <a:chOff x="3574049" y="4101899"/>
                <a:chExt cx="494100" cy="494100"/>
              </a:xfrm>
            </p:grpSpPr>
            <p:sp>
              <p:nvSpPr>
                <p:cNvPr id="2705" name="Google Shape;2705;p92"/>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92"/>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7" name="Google Shape;2707;p92"/>
                <p:cNvGrpSpPr/>
                <p:nvPr/>
              </p:nvGrpSpPr>
              <p:grpSpPr>
                <a:xfrm>
                  <a:off x="3729525" y="4283651"/>
                  <a:ext cx="183150" cy="48000"/>
                  <a:chOff x="3719825" y="4207451"/>
                  <a:chExt cx="183150" cy="48000"/>
                </a:xfrm>
              </p:grpSpPr>
              <p:sp>
                <p:nvSpPr>
                  <p:cNvPr id="2708" name="Google Shape;2708;p92"/>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92"/>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sp>
        <p:nvSpPr>
          <p:cNvPr id="2710" name="Google Shape;2710;p92"/>
          <p:cNvSpPr/>
          <p:nvPr/>
        </p:nvSpPr>
        <p:spPr>
          <a:xfrm>
            <a:off x="-382325" y="1311146"/>
            <a:ext cx="1882800" cy="25212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1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4" name="Google Shape;44;p1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19"/>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6" name="Google Shape;46;p1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1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_1">
    <p:spTree>
      <p:nvGrpSpPr>
        <p:cNvPr id="2711" name="Shape 2711"/>
        <p:cNvGrpSpPr/>
        <p:nvPr/>
      </p:nvGrpSpPr>
      <p:grpSpPr>
        <a:xfrm>
          <a:off x="0" y="0"/>
          <a:ext cx="0" cy="0"/>
          <a:chOff x="0" y="0"/>
          <a:chExt cx="0" cy="0"/>
        </a:xfrm>
      </p:grpSpPr>
      <p:grpSp>
        <p:nvGrpSpPr>
          <p:cNvPr id="2712" name="Google Shape;2712;p93"/>
          <p:cNvGrpSpPr/>
          <p:nvPr/>
        </p:nvGrpSpPr>
        <p:grpSpPr>
          <a:xfrm>
            <a:off x="435425" y="443575"/>
            <a:ext cx="945900" cy="309725"/>
            <a:chOff x="435425" y="519775"/>
            <a:chExt cx="945900" cy="309725"/>
          </a:xfrm>
        </p:grpSpPr>
        <p:sp>
          <p:nvSpPr>
            <p:cNvPr id="2713" name="Google Shape;2713;p93"/>
            <p:cNvSpPr/>
            <p:nvPr/>
          </p:nvSpPr>
          <p:spPr>
            <a:xfrm>
              <a:off x="435425" y="519775"/>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93"/>
            <p:cNvSpPr/>
            <p:nvPr/>
          </p:nvSpPr>
          <p:spPr>
            <a:xfrm>
              <a:off x="435425" y="710100"/>
              <a:ext cx="945900" cy="119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5" name="Google Shape;2715;p93"/>
          <p:cNvGrpSpPr/>
          <p:nvPr/>
        </p:nvGrpSpPr>
        <p:grpSpPr>
          <a:xfrm>
            <a:off x="3844191" y="301738"/>
            <a:ext cx="1358466" cy="548662"/>
            <a:chOff x="3844191" y="301738"/>
            <a:chExt cx="1358466" cy="548662"/>
          </a:xfrm>
        </p:grpSpPr>
        <p:grpSp>
          <p:nvGrpSpPr>
            <p:cNvPr id="2716" name="Google Shape;2716;p93"/>
            <p:cNvGrpSpPr/>
            <p:nvPr/>
          </p:nvGrpSpPr>
          <p:grpSpPr>
            <a:xfrm>
              <a:off x="3844191" y="301738"/>
              <a:ext cx="1358466" cy="548662"/>
              <a:chOff x="408416" y="384763"/>
              <a:chExt cx="1358466" cy="548662"/>
            </a:xfrm>
          </p:grpSpPr>
          <p:grpSp>
            <p:nvGrpSpPr>
              <p:cNvPr id="2717" name="Google Shape;2717;p93"/>
              <p:cNvGrpSpPr/>
              <p:nvPr/>
            </p:nvGrpSpPr>
            <p:grpSpPr>
              <a:xfrm>
                <a:off x="408416" y="384763"/>
                <a:ext cx="1358466" cy="548662"/>
                <a:chOff x="-1063759" y="384763"/>
                <a:chExt cx="1358466" cy="548662"/>
              </a:xfrm>
            </p:grpSpPr>
            <p:grpSp>
              <p:nvGrpSpPr>
                <p:cNvPr id="2718" name="Google Shape;2718;p93"/>
                <p:cNvGrpSpPr/>
                <p:nvPr/>
              </p:nvGrpSpPr>
              <p:grpSpPr>
                <a:xfrm>
                  <a:off x="-1063759" y="384763"/>
                  <a:ext cx="814847" cy="548662"/>
                  <a:chOff x="-733134" y="4466063"/>
                  <a:chExt cx="814847" cy="548662"/>
                </a:xfrm>
              </p:grpSpPr>
              <p:sp>
                <p:nvSpPr>
                  <p:cNvPr id="2719" name="Google Shape;2719;p93"/>
                  <p:cNvSpPr/>
                  <p:nvPr/>
                </p:nvSpPr>
                <p:spPr>
                  <a:xfrm>
                    <a:off x="-730862"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93"/>
                  <p:cNvSpPr/>
                  <p:nvPr/>
                </p:nvSpPr>
                <p:spPr>
                  <a:xfrm>
                    <a:off x="-460337"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93"/>
                  <p:cNvSpPr/>
                  <p:nvPr/>
                </p:nvSpPr>
                <p:spPr>
                  <a:xfrm>
                    <a:off x="-189812" y="44660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93"/>
                  <p:cNvSpPr/>
                  <p:nvPr/>
                </p:nvSpPr>
                <p:spPr>
                  <a:xfrm>
                    <a:off x="81463" y="44660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93"/>
                  <p:cNvSpPr/>
                  <p:nvPr/>
                </p:nvSpPr>
                <p:spPr>
                  <a:xfrm>
                    <a:off x="-733134" y="50147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93"/>
                  <p:cNvSpPr/>
                  <p:nvPr/>
                </p:nvSpPr>
                <p:spPr>
                  <a:xfrm>
                    <a:off x="-733134" y="4743425"/>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93"/>
                  <p:cNvSpPr/>
                  <p:nvPr/>
                </p:nvSpPr>
                <p:spPr>
                  <a:xfrm>
                    <a:off x="-733134" y="4472900"/>
                    <a:ext cx="814847"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26" name="Google Shape;2726;p93"/>
                <p:cNvSpPr/>
                <p:nvPr/>
              </p:nvSpPr>
              <p:spPr>
                <a:xfrm>
                  <a:off x="-246637"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93"/>
                <p:cNvSpPr/>
                <p:nvPr/>
              </p:nvSpPr>
              <p:spPr>
                <a:xfrm>
                  <a:off x="23888" y="384763"/>
                  <a:ext cx="25" cy="548607"/>
                </a:xfrm>
                <a:custGeom>
                  <a:rect b="b" l="l" r="r" t="t"/>
                  <a:pathLst>
                    <a:path extrusionOk="0" fill="none" h="108635" w="1">
                      <a:moveTo>
                        <a:pt x="1" y="0"/>
                      </a:moveTo>
                      <a:lnTo>
                        <a:pt x="1"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93"/>
                <p:cNvSpPr/>
                <p:nvPr/>
              </p:nvSpPr>
              <p:spPr>
                <a:xfrm>
                  <a:off x="294413" y="384763"/>
                  <a:ext cx="25" cy="548607"/>
                </a:xfrm>
                <a:custGeom>
                  <a:rect b="b" l="l" r="r" t="t"/>
                  <a:pathLst>
                    <a:path extrusionOk="0" fill="none" h="108635" w="1">
                      <a:moveTo>
                        <a:pt x="0" y="0"/>
                      </a:moveTo>
                      <a:lnTo>
                        <a:pt x="0" y="108634"/>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93"/>
                <p:cNvSpPr/>
                <p:nvPr/>
              </p:nvSpPr>
              <p:spPr>
                <a:xfrm>
                  <a:off x="-248903" y="662125"/>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93"/>
                <p:cNvSpPr/>
                <p:nvPr/>
              </p:nvSpPr>
              <p:spPr>
                <a:xfrm>
                  <a:off x="-248903" y="3916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31" name="Google Shape;2731;p93"/>
              <p:cNvSpPr/>
              <p:nvPr/>
            </p:nvSpPr>
            <p:spPr>
              <a:xfrm>
                <a:off x="1223272" y="933400"/>
                <a:ext cx="543610" cy="25"/>
              </a:xfrm>
              <a:custGeom>
                <a:rect b="b" l="l" r="r" t="t"/>
                <a:pathLst>
                  <a:path extrusionOk="0" fill="none" h="1" w="227452">
                    <a:moveTo>
                      <a:pt x="0" y="1"/>
                    </a:moveTo>
                    <a:lnTo>
                      <a:pt x="227452" y="1"/>
                    </a:lnTo>
                  </a:path>
                </a:pathLst>
              </a:custGeom>
              <a:noFill/>
              <a:ln cap="flat" cmpd="sng" w="19050">
                <a:solidFill>
                  <a:schemeClr val="dk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2" name="Google Shape;2732;p93"/>
            <p:cNvGrpSpPr/>
            <p:nvPr/>
          </p:nvGrpSpPr>
          <p:grpSpPr>
            <a:xfrm>
              <a:off x="4116994" y="421275"/>
              <a:ext cx="851653" cy="309603"/>
              <a:chOff x="681219" y="421275"/>
              <a:chExt cx="851653" cy="309603"/>
            </a:xfrm>
          </p:grpSpPr>
          <p:grpSp>
            <p:nvGrpSpPr>
              <p:cNvPr id="2733" name="Google Shape;2733;p93"/>
              <p:cNvGrpSpPr/>
              <p:nvPr/>
            </p:nvGrpSpPr>
            <p:grpSpPr>
              <a:xfrm>
                <a:off x="681219" y="421275"/>
                <a:ext cx="309603" cy="309603"/>
                <a:chOff x="3574049" y="4101899"/>
                <a:chExt cx="494100" cy="494100"/>
              </a:xfrm>
            </p:grpSpPr>
            <p:sp>
              <p:nvSpPr>
                <p:cNvPr id="2734" name="Google Shape;2734;p9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9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6" name="Google Shape;2736;p93"/>
                <p:cNvGrpSpPr/>
                <p:nvPr/>
              </p:nvGrpSpPr>
              <p:grpSpPr>
                <a:xfrm>
                  <a:off x="3729525" y="4283651"/>
                  <a:ext cx="183150" cy="48000"/>
                  <a:chOff x="3719825" y="4207451"/>
                  <a:chExt cx="183150" cy="48000"/>
                </a:xfrm>
              </p:grpSpPr>
              <p:sp>
                <p:nvSpPr>
                  <p:cNvPr id="2737" name="Google Shape;2737;p9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p9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739" name="Google Shape;2739;p93"/>
              <p:cNvGrpSpPr/>
              <p:nvPr/>
            </p:nvGrpSpPr>
            <p:grpSpPr>
              <a:xfrm>
                <a:off x="1223269" y="421275"/>
                <a:ext cx="309603" cy="309603"/>
                <a:chOff x="3574049" y="4101899"/>
                <a:chExt cx="494100" cy="494100"/>
              </a:xfrm>
            </p:grpSpPr>
            <p:sp>
              <p:nvSpPr>
                <p:cNvPr id="2740" name="Google Shape;2740;p93"/>
                <p:cNvSpPr/>
                <p:nvPr/>
              </p:nvSpPr>
              <p:spPr>
                <a:xfrm>
                  <a:off x="3574049" y="4101899"/>
                  <a:ext cx="494100" cy="494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93"/>
                <p:cNvSpPr/>
                <p:nvPr/>
              </p:nvSpPr>
              <p:spPr>
                <a:xfrm>
                  <a:off x="3689035" y="4216955"/>
                  <a:ext cx="264000" cy="264000"/>
                </a:xfrm>
                <a:prstGeom prst="arc">
                  <a:avLst>
                    <a:gd fmla="val 1785368" name="adj1"/>
                    <a:gd fmla="val 8874290" name="adj2"/>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42" name="Google Shape;2742;p93"/>
                <p:cNvGrpSpPr/>
                <p:nvPr/>
              </p:nvGrpSpPr>
              <p:grpSpPr>
                <a:xfrm>
                  <a:off x="3729525" y="4283651"/>
                  <a:ext cx="183150" cy="48000"/>
                  <a:chOff x="3719825" y="4207451"/>
                  <a:chExt cx="183150" cy="48000"/>
                </a:xfrm>
              </p:grpSpPr>
              <p:sp>
                <p:nvSpPr>
                  <p:cNvPr id="2743" name="Google Shape;2743;p93"/>
                  <p:cNvSpPr/>
                  <p:nvPr/>
                </p:nvSpPr>
                <p:spPr>
                  <a:xfrm>
                    <a:off x="371982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93"/>
                  <p:cNvSpPr/>
                  <p:nvPr/>
                </p:nvSpPr>
                <p:spPr>
                  <a:xfrm>
                    <a:off x="3854975" y="4207451"/>
                    <a:ext cx="48000" cy="48000"/>
                  </a:xfrm>
                  <a:prstGeom prst="ellipse">
                    <a:avLst/>
                  </a:prstGeom>
                  <a:solidFill>
                    <a:schemeClr val="dk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grpSp>
        <p:nvGrpSpPr>
          <p:cNvPr id="2745" name="Google Shape;2745;p93"/>
          <p:cNvGrpSpPr/>
          <p:nvPr/>
        </p:nvGrpSpPr>
        <p:grpSpPr>
          <a:xfrm>
            <a:off x="6107775" y="4416875"/>
            <a:ext cx="1375660" cy="309600"/>
            <a:chOff x="3196350" y="4340675"/>
            <a:chExt cx="1375660" cy="309600"/>
          </a:xfrm>
        </p:grpSpPr>
        <p:sp>
          <p:nvSpPr>
            <p:cNvPr id="2746" name="Google Shape;2746;p93"/>
            <p:cNvSpPr/>
            <p:nvPr/>
          </p:nvSpPr>
          <p:spPr>
            <a:xfrm>
              <a:off x="3196350" y="4340675"/>
              <a:ext cx="309600" cy="3096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93"/>
            <p:cNvSpPr/>
            <p:nvPr/>
          </p:nvSpPr>
          <p:spPr>
            <a:xfrm>
              <a:off x="3591610" y="4340675"/>
              <a:ext cx="980400" cy="309600"/>
            </a:xfrm>
            <a:prstGeom prst="roundRect">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48" name="Google Shape;2748;p93"/>
          <p:cNvSpPr/>
          <p:nvPr/>
        </p:nvSpPr>
        <p:spPr>
          <a:xfrm>
            <a:off x="7261200" y="-1201212"/>
            <a:ext cx="1882800" cy="3876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2749" name="Shape 2749"/>
        <p:cNvGrpSpPr/>
        <p:nvPr/>
      </p:nvGrpSpPr>
      <p:grpSpPr>
        <a:xfrm>
          <a:off x="0" y="0"/>
          <a:ext cx="0" cy="0"/>
          <a:chOff x="0" y="0"/>
          <a:chExt cx="0" cy="0"/>
        </a:xfrm>
      </p:grpSpPr>
      <p:sp>
        <p:nvSpPr>
          <p:cNvPr id="2750" name="Google Shape;2750;p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800"/>
              <a:buNone/>
              <a:defRPr/>
            </a:lvl1pPr>
            <a:lvl2pPr lvl="1" algn="l">
              <a:lnSpc>
                <a:spcPct val="100000"/>
              </a:lnSpc>
              <a:spcBef>
                <a:spcPts val="0"/>
              </a:spcBef>
              <a:spcAft>
                <a:spcPts val="0"/>
              </a:spcAft>
              <a:buSzPts val="3800"/>
              <a:buNone/>
              <a:defRPr/>
            </a:lvl2pPr>
            <a:lvl3pPr lvl="2" algn="l">
              <a:lnSpc>
                <a:spcPct val="100000"/>
              </a:lnSpc>
              <a:spcBef>
                <a:spcPts val="0"/>
              </a:spcBef>
              <a:spcAft>
                <a:spcPts val="0"/>
              </a:spcAft>
              <a:buSzPts val="3800"/>
              <a:buNone/>
              <a:defRPr/>
            </a:lvl3pPr>
            <a:lvl4pPr lvl="3" algn="l">
              <a:lnSpc>
                <a:spcPct val="100000"/>
              </a:lnSpc>
              <a:spcBef>
                <a:spcPts val="0"/>
              </a:spcBef>
              <a:spcAft>
                <a:spcPts val="0"/>
              </a:spcAft>
              <a:buSzPts val="3800"/>
              <a:buNone/>
              <a:defRPr/>
            </a:lvl4pPr>
            <a:lvl5pPr lvl="4" algn="l">
              <a:lnSpc>
                <a:spcPct val="100000"/>
              </a:lnSpc>
              <a:spcBef>
                <a:spcPts val="0"/>
              </a:spcBef>
              <a:spcAft>
                <a:spcPts val="0"/>
              </a:spcAft>
              <a:buSzPts val="3800"/>
              <a:buNone/>
              <a:defRPr/>
            </a:lvl5pPr>
            <a:lvl6pPr lvl="5" algn="l">
              <a:lnSpc>
                <a:spcPct val="100000"/>
              </a:lnSpc>
              <a:spcBef>
                <a:spcPts val="0"/>
              </a:spcBef>
              <a:spcAft>
                <a:spcPts val="0"/>
              </a:spcAft>
              <a:buSzPts val="3800"/>
              <a:buNone/>
              <a:defRPr/>
            </a:lvl6pPr>
            <a:lvl7pPr lvl="6" algn="l">
              <a:lnSpc>
                <a:spcPct val="100000"/>
              </a:lnSpc>
              <a:spcBef>
                <a:spcPts val="0"/>
              </a:spcBef>
              <a:spcAft>
                <a:spcPts val="0"/>
              </a:spcAft>
              <a:buSzPts val="3800"/>
              <a:buNone/>
              <a:defRPr/>
            </a:lvl7pPr>
            <a:lvl8pPr lvl="7" algn="l">
              <a:lnSpc>
                <a:spcPct val="100000"/>
              </a:lnSpc>
              <a:spcBef>
                <a:spcPts val="0"/>
              </a:spcBef>
              <a:spcAft>
                <a:spcPts val="0"/>
              </a:spcAft>
              <a:buSzPts val="3800"/>
              <a:buNone/>
              <a:defRPr/>
            </a:lvl8pPr>
            <a:lvl9pPr lvl="8" algn="l">
              <a:lnSpc>
                <a:spcPct val="100000"/>
              </a:lnSpc>
              <a:spcBef>
                <a:spcPts val="0"/>
              </a:spcBef>
              <a:spcAft>
                <a:spcPts val="0"/>
              </a:spcAft>
              <a:buSzPts val="3800"/>
              <a:buNone/>
              <a:defRPr/>
            </a:lvl9pPr>
          </a:lstStyle>
          <a:p/>
        </p:txBody>
      </p:sp>
      <p:sp>
        <p:nvSpPr>
          <p:cNvPr id="2751" name="Google Shape;2751;p9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752" name="Google Shape;2752;p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2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36" Type="http://schemas.openxmlformats.org/officeDocument/2006/relationships/theme" Target="../theme/theme1.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6.xml"/><Relationship Id="rId22" Type="http://schemas.openxmlformats.org/officeDocument/2006/relationships/slideLayout" Target="../slideLayouts/slideLayout68.xml"/><Relationship Id="rId21" Type="http://schemas.openxmlformats.org/officeDocument/2006/relationships/slideLayout" Target="../slideLayouts/slideLayout67.xml"/><Relationship Id="rId24" Type="http://schemas.openxmlformats.org/officeDocument/2006/relationships/slideLayout" Target="../slideLayouts/slideLayout70.xml"/><Relationship Id="rId23" Type="http://schemas.openxmlformats.org/officeDocument/2006/relationships/slideLayout" Target="../slideLayouts/slideLayout69.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26" Type="http://schemas.openxmlformats.org/officeDocument/2006/relationships/slideLayout" Target="../slideLayouts/slideLayout72.xml"/><Relationship Id="rId25" Type="http://schemas.openxmlformats.org/officeDocument/2006/relationships/slideLayout" Target="../slideLayouts/slideLayout71.xml"/><Relationship Id="rId28" Type="http://schemas.openxmlformats.org/officeDocument/2006/relationships/slideLayout" Target="../slideLayouts/slideLayout74.xml"/><Relationship Id="rId27" Type="http://schemas.openxmlformats.org/officeDocument/2006/relationships/slideLayout" Target="../slideLayouts/slideLayout73.xml"/><Relationship Id="rId5" Type="http://schemas.openxmlformats.org/officeDocument/2006/relationships/slideLayout" Target="../slideLayouts/slideLayout51.xml"/><Relationship Id="rId6" Type="http://schemas.openxmlformats.org/officeDocument/2006/relationships/slideLayout" Target="../slideLayouts/slideLayout52.xml"/><Relationship Id="rId29" Type="http://schemas.openxmlformats.org/officeDocument/2006/relationships/slideLayout" Target="../slideLayouts/slideLayout75.xml"/><Relationship Id="rId7" Type="http://schemas.openxmlformats.org/officeDocument/2006/relationships/slideLayout" Target="../slideLayouts/slideLayout53.xml"/><Relationship Id="rId8" Type="http://schemas.openxmlformats.org/officeDocument/2006/relationships/slideLayout" Target="../slideLayouts/slideLayout54.xml"/><Relationship Id="rId31" Type="http://schemas.openxmlformats.org/officeDocument/2006/relationships/slideLayout" Target="../slideLayouts/slideLayout77.xml"/><Relationship Id="rId30" Type="http://schemas.openxmlformats.org/officeDocument/2006/relationships/slideLayout" Target="../slideLayouts/slideLayout76.xml"/><Relationship Id="rId11" Type="http://schemas.openxmlformats.org/officeDocument/2006/relationships/slideLayout" Target="../slideLayouts/slideLayout57.xml"/><Relationship Id="rId33" Type="http://schemas.openxmlformats.org/officeDocument/2006/relationships/slideLayout" Target="../slideLayouts/slideLayout79.xml"/><Relationship Id="rId10" Type="http://schemas.openxmlformats.org/officeDocument/2006/relationships/slideLayout" Target="../slideLayouts/slideLayout56.xml"/><Relationship Id="rId32" Type="http://schemas.openxmlformats.org/officeDocument/2006/relationships/slideLayout" Target="../slideLayouts/slideLayout78.xml"/><Relationship Id="rId13" Type="http://schemas.openxmlformats.org/officeDocument/2006/relationships/slideLayout" Target="../slideLayouts/slideLayout59.xml"/><Relationship Id="rId35" Type="http://schemas.openxmlformats.org/officeDocument/2006/relationships/slideLayout" Target="../slideLayouts/slideLayout81.xml"/><Relationship Id="rId12" Type="http://schemas.openxmlformats.org/officeDocument/2006/relationships/slideLayout" Target="../slideLayouts/slideLayout58.xml"/><Relationship Id="rId34" Type="http://schemas.openxmlformats.org/officeDocument/2006/relationships/slideLayout" Target="../slideLayouts/slideLayout80.xml"/><Relationship Id="rId15" Type="http://schemas.openxmlformats.org/officeDocument/2006/relationships/slideLayout" Target="../slideLayouts/slideLayout61.xml"/><Relationship Id="rId14" Type="http://schemas.openxmlformats.org/officeDocument/2006/relationships/slideLayout" Target="../slideLayouts/slideLayout60.xml"/><Relationship Id="rId36" Type="http://schemas.openxmlformats.org/officeDocument/2006/relationships/theme" Target="../theme/theme3.xml"/><Relationship Id="rId17" Type="http://schemas.openxmlformats.org/officeDocument/2006/relationships/slideLayout" Target="../slideLayouts/slideLayout63.xml"/><Relationship Id="rId16" Type="http://schemas.openxmlformats.org/officeDocument/2006/relationships/slideLayout" Target="../slideLayouts/slideLayout62.xml"/><Relationship Id="rId19" Type="http://schemas.openxmlformats.org/officeDocument/2006/relationships/slideLayout" Target="../slideLayouts/slideLayout65.xml"/><Relationship Id="rId18"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9" name="Shape 59"/>
        <p:cNvGrpSpPr/>
        <p:nvPr/>
      </p:nvGrpSpPr>
      <p:grpSpPr>
        <a:xfrm>
          <a:off x="0" y="0"/>
          <a:ext cx="0" cy="0"/>
          <a:chOff x="0" y="0"/>
          <a:chExt cx="0" cy="0"/>
        </a:xfrm>
      </p:grpSpPr>
      <p:sp>
        <p:nvSpPr>
          <p:cNvPr id="60" name="Google Shape;60;p23"/>
          <p:cNvSpPr txBox="1"/>
          <p:nvPr>
            <p:ph type="title"/>
          </p:nvPr>
        </p:nvSpPr>
        <p:spPr>
          <a:xfrm>
            <a:off x="711800" y="445050"/>
            <a:ext cx="7720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1pPr>
            <a:lvl2pPr lvl="1"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2pPr>
            <a:lvl3pPr lvl="2"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3pPr>
            <a:lvl4pPr lvl="3"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4pPr>
            <a:lvl5pPr lvl="4"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5pPr>
            <a:lvl6pPr lvl="5"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6pPr>
            <a:lvl7pPr lvl="6"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7pPr>
            <a:lvl8pPr lvl="7"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8pPr>
            <a:lvl9pPr lvl="8"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9pPr>
          </a:lstStyle>
          <a:p/>
        </p:txBody>
      </p:sp>
      <p:sp>
        <p:nvSpPr>
          <p:cNvPr id="61" name="Google Shape;61;p23"/>
          <p:cNvSpPr txBox="1"/>
          <p:nvPr>
            <p:ph idx="1" type="body"/>
          </p:nvPr>
        </p:nvSpPr>
        <p:spPr>
          <a:xfrm>
            <a:off x="711800" y="1152475"/>
            <a:ext cx="7720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1pPr>
            <a:lvl2pPr indent="-317500" lvl="1" marL="9144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2pPr>
            <a:lvl3pPr indent="-317500" lvl="2" marL="13716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3pPr>
            <a:lvl4pPr indent="-317500" lvl="3" marL="18288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4pPr>
            <a:lvl5pPr indent="-317500" lvl="4" marL="22860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5pPr>
            <a:lvl6pPr indent="-317500" lvl="5" marL="27432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6pPr>
            <a:lvl7pPr indent="-317500" lvl="6" marL="32004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7pPr>
            <a:lvl8pPr indent="-317500" lvl="7" marL="36576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8pPr>
            <a:lvl9pPr indent="-317500" lvl="8" marL="41148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9pPr>
          </a:lstStyle>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1406" name="Shape 1406"/>
        <p:cNvGrpSpPr/>
        <p:nvPr/>
      </p:nvGrpSpPr>
      <p:grpSpPr>
        <a:xfrm>
          <a:off x="0" y="0"/>
          <a:ext cx="0" cy="0"/>
          <a:chOff x="0" y="0"/>
          <a:chExt cx="0" cy="0"/>
        </a:xfrm>
      </p:grpSpPr>
      <p:sp>
        <p:nvSpPr>
          <p:cNvPr id="1407" name="Google Shape;1407;p59"/>
          <p:cNvSpPr txBox="1"/>
          <p:nvPr>
            <p:ph type="title"/>
          </p:nvPr>
        </p:nvSpPr>
        <p:spPr>
          <a:xfrm>
            <a:off x="711800" y="445050"/>
            <a:ext cx="7720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1pPr>
            <a:lvl2pPr lvl="1"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2pPr>
            <a:lvl3pPr lvl="2"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3pPr>
            <a:lvl4pPr lvl="3"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4pPr>
            <a:lvl5pPr lvl="4"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5pPr>
            <a:lvl6pPr lvl="5"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6pPr>
            <a:lvl7pPr lvl="6"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7pPr>
            <a:lvl8pPr lvl="7"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8pPr>
            <a:lvl9pPr lvl="8" marR="0" rtl="0" algn="l">
              <a:lnSpc>
                <a:spcPct val="100000"/>
              </a:lnSpc>
              <a:spcBef>
                <a:spcPts val="0"/>
              </a:spcBef>
              <a:spcAft>
                <a:spcPts val="0"/>
              </a:spcAft>
              <a:buClr>
                <a:schemeClr val="dk1"/>
              </a:buClr>
              <a:buSzPts val="3800"/>
              <a:buFont typeface="Heebo Black"/>
              <a:buNone/>
              <a:defRPr b="0" i="0" sz="3800" u="none" cap="none" strike="noStrike">
                <a:solidFill>
                  <a:schemeClr val="dk1"/>
                </a:solidFill>
                <a:latin typeface="Heebo Black"/>
                <a:ea typeface="Heebo Black"/>
                <a:cs typeface="Heebo Black"/>
                <a:sym typeface="Heebo Black"/>
              </a:defRPr>
            </a:lvl9pPr>
          </a:lstStyle>
          <a:p/>
        </p:txBody>
      </p:sp>
      <p:sp>
        <p:nvSpPr>
          <p:cNvPr id="1408" name="Google Shape;1408;p59"/>
          <p:cNvSpPr txBox="1"/>
          <p:nvPr>
            <p:ph idx="1" type="body"/>
          </p:nvPr>
        </p:nvSpPr>
        <p:spPr>
          <a:xfrm>
            <a:off x="711800" y="1152475"/>
            <a:ext cx="77205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1pPr>
            <a:lvl2pPr indent="-317500" lvl="1" marL="9144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2pPr>
            <a:lvl3pPr indent="-317500" lvl="2" marL="13716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3pPr>
            <a:lvl4pPr indent="-317500" lvl="3" marL="18288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4pPr>
            <a:lvl5pPr indent="-317500" lvl="4" marL="22860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5pPr>
            <a:lvl6pPr indent="-317500" lvl="5" marL="27432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6pPr>
            <a:lvl7pPr indent="-317500" lvl="6" marL="32004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7pPr>
            <a:lvl8pPr indent="-317500" lvl="7" marL="36576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8pPr>
            <a:lvl9pPr indent="-317500" lvl="8" marL="4114800" marR="0" rtl="0" algn="l">
              <a:lnSpc>
                <a:spcPct val="100000"/>
              </a:lnSpc>
              <a:spcBef>
                <a:spcPts val="0"/>
              </a:spcBef>
              <a:spcAft>
                <a:spcPts val="0"/>
              </a:spcAft>
              <a:buClr>
                <a:schemeClr val="dk1"/>
              </a:buClr>
              <a:buSzPts val="1400"/>
              <a:buFont typeface="Exo"/>
              <a:buChar char="■"/>
              <a:defRPr b="0" i="0" sz="1400" u="none" cap="none" strike="noStrike">
                <a:solidFill>
                  <a:schemeClr val="dk1"/>
                </a:solidFill>
                <a:latin typeface="Exo"/>
                <a:ea typeface="Exo"/>
                <a:cs typeface="Exo"/>
                <a:sym typeface="Exo"/>
              </a:defRPr>
            </a:lvl9pPr>
          </a:lstStyle>
          <a:p/>
        </p:txBody>
      </p:sp>
    </p:spTree>
  </p:cSld>
  <p:clrMap accent1="accent1" accent2="accent2" accent3="accent3" accent4="accent4" accent5="accent5" accent6="accent6" bg1="lt1" bg2="dk2" tx1="dk1" tx2="lt2" folHlink="folHlink" hlink="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6" r:id="rId30"/>
    <p:sldLayoutId id="2147483727" r:id="rId31"/>
    <p:sldLayoutId id="2147483728" r:id="rId32"/>
    <p:sldLayoutId id="2147483729" r:id="rId33"/>
    <p:sldLayoutId id="2147483730" r:id="rId34"/>
    <p:sldLayoutId id="2147483731"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eurecoffice.sharepoint.com/:f:/s/RE4GREEN/EvtAfoU1XJhOoIhQo1Hrwl4BvXg4BRqpkrORd3ZyK98d_g?e=QaArj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hyperlink" Target="https://www.imal.org/nl/events/nosfutursradio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756" name="Shape 2756"/>
        <p:cNvGrpSpPr/>
        <p:nvPr/>
      </p:nvGrpSpPr>
      <p:grpSpPr>
        <a:xfrm>
          <a:off x="0" y="0"/>
          <a:ext cx="0" cy="0"/>
          <a:chOff x="0" y="0"/>
          <a:chExt cx="0" cy="0"/>
        </a:xfrm>
      </p:grpSpPr>
      <p:sp>
        <p:nvSpPr>
          <p:cNvPr id="2757" name="Google Shape;2757;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b="1" lang="en-GB" sz="3200">
                <a:latin typeface="Arial"/>
                <a:ea typeface="Arial"/>
                <a:cs typeface="Arial"/>
                <a:sym typeface="Arial"/>
              </a:rPr>
              <a:t>Guide to podcasting</a:t>
            </a:r>
            <a:endParaRPr/>
          </a:p>
        </p:txBody>
      </p:sp>
      <p:sp>
        <p:nvSpPr>
          <p:cNvPr id="2758" name="Google Shape;2758;p1"/>
          <p:cNvSpPr txBox="1"/>
          <p:nvPr>
            <p:ph idx="1" type="body"/>
          </p:nvPr>
        </p:nvSpPr>
        <p:spPr>
          <a:xfrm>
            <a:off x="387900" y="4238936"/>
            <a:ext cx="4776619" cy="792900"/>
          </a:xfrm>
          <a:prstGeom prst="rect">
            <a:avLst/>
          </a:prstGeom>
          <a:noFill/>
          <a:ln>
            <a:noFill/>
          </a:ln>
        </p:spPr>
        <p:txBody>
          <a:bodyPr anchorCtr="0" anchor="t" bIns="91425" lIns="91425" spcFirstLastPara="1" rIns="91425" wrap="square" tIns="91425">
            <a:normAutofit/>
          </a:bodyPr>
          <a:lstStyle/>
          <a:p>
            <a:pPr indent="0" lvl="0" marL="114300" rtl="0" algn="l">
              <a:lnSpc>
                <a:spcPct val="114999"/>
              </a:lnSpc>
              <a:spcBef>
                <a:spcPts val="0"/>
              </a:spcBef>
              <a:spcAft>
                <a:spcPts val="0"/>
              </a:spcAft>
              <a:buSzPts val="1800"/>
              <a:buNone/>
            </a:pPr>
            <a:r>
              <a:rPr lang="en-GB" sz="1100"/>
              <a:t>Lucy Sabin, Amsterdam UMC, November 2024</a:t>
            </a:r>
            <a:endParaRPr sz="1100"/>
          </a:p>
          <a:p>
            <a:pPr indent="0" lvl="0" marL="114300" rtl="0" algn="l">
              <a:spcBef>
                <a:spcPts val="0"/>
              </a:spcBef>
              <a:spcAft>
                <a:spcPts val="0"/>
              </a:spcAft>
              <a:buSzPts val="1800"/>
              <a:buNone/>
            </a:pPr>
            <a:r>
              <a:rPr lang="en-GB" sz="1100"/>
              <a:t>With thanks to </a:t>
            </a:r>
            <a:r>
              <a:rPr lang="en-GB" sz="1100"/>
              <a:t>Samborne Bush, University of Sheffield, August 2024</a:t>
            </a:r>
            <a:endParaRPr sz="1100"/>
          </a:p>
        </p:txBody>
      </p:sp>
      <p:pic>
        <p:nvPicPr>
          <p:cNvPr descr="A microphone on a table next to a computer&#10;&#10;Description automatically generated" id="2759" name="Google Shape;2759;p1"/>
          <p:cNvPicPr preferRelativeResize="0"/>
          <p:nvPr/>
        </p:nvPicPr>
        <p:blipFill rotWithShape="1">
          <a:blip r:embed="rId3">
            <a:alphaModFix/>
          </a:blip>
          <a:srcRect b="0" l="0" r="0" t="0"/>
          <a:stretch/>
        </p:blipFill>
        <p:spPr>
          <a:xfrm>
            <a:off x="5709964" y="1836"/>
            <a:ext cx="3431956" cy="5145470"/>
          </a:xfrm>
          <a:prstGeom prst="rect">
            <a:avLst/>
          </a:prstGeom>
          <a:noFill/>
          <a:ln>
            <a:noFill/>
          </a:ln>
        </p:spPr>
      </p:pic>
      <p:sp>
        <p:nvSpPr>
          <p:cNvPr id="2760" name="Google Shape;2760;p1"/>
          <p:cNvSpPr txBox="1"/>
          <p:nvPr/>
        </p:nvSpPr>
        <p:spPr>
          <a:xfrm>
            <a:off x="547304" y="1712112"/>
            <a:ext cx="4617194"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600" u="none" cap="none" strike="noStrike">
                <a:solidFill>
                  <a:srgbClr val="FFFFFF"/>
                </a:solidFill>
                <a:latin typeface="Arial"/>
                <a:ea typeface="Arial"/>
                <a:cs typeface="Arial"/>
                <a:sym typeface="Arial"/>
              </a:rPr>
              <a:t>Podcasting as training material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600" u="none" cap="none" strike="noStrike">
                <a:solidFill>
                  <a:srgbClr val="FFFFFF"/>
                </a:solidFill>
                <a:latin typeface="Arial"/>
                <a:ea typeface="Arial"/>
                <a:cs typeface="Arial"/>
                <a:sym typeface="Arial"/>
              </a:rPr>
              <a:t>Getting started</a:t>
            </a:r>
            <a:endParaRPr/>
          </a:p>
          <a:p>
            <a:pPr indent="0" lvl="0" marL="0" marR="0" rtl="0" algn="l">
              <a:lnSpc>
                <a:spcPct val="100000"/>
              </a:lnSpc>
              <a:spcBef>
                <a:spcPts val="0"/>
              </a:spcBef>
              <a:spcAft>
                <a:spcPts val="0"/>
              </a:spcAft>
              <a:buNone/>
            </a:pPr>
            <a:r>
              <a:rPr b="0" i="0" lang="en-GB" sz="1600" u="none" cap="none" strike="noStrike">
                <a:solidFill>
                  <a:srgbClr val="FFFFFF"/>
                </a:solidFill>
                <a:latin typeface="Arial"/>
                <a:ea typeface="Arial"/>
                <a:cs typeface="Arial"/>
                <a:sym typeface="Arial"/>
              </a:rPr>
              <a:t>Pre-production</a:t>
            </a:r>
            <a:endParaRPr/>
          </a:p>
          <a:p>
            <a:pPr indent="0" lvl="0" marL="0" marR="0" rtl="0" algn="l">
              <a:lnSpc>
                <a:spcPct val="100000"/>
              </a:lnSpc>
              <a:spcBef>
                <a:spcPts val="0"/>
              </a:spcBef>
              <a:spcAft>
                <a:spcPts val="0"/>
              </a:spcAft>
              <a:buNone/>
            </a:pPr>
            <a:r>
              <a:rPr b="0" i="0" lang="en-GB" sz="1600" u="none" cap="none" strike="noStrike">
                <a:solidFill>
                  <a:srgbClr val="FFFFFF"/>
                </a:solidFill>
                <a:latin typeface="Arial"/>
                <a:ea typeface="Arial"/>
                <a:cs typeface="Arial"/>
                <a:sym typeface="Arial"/>
              </a:rPr>
              <a:t>Recording</a:t>
            </a:r>
            <a:endParaRPr/>
          </a:p>
          <a:p>
            <a:pPr indent="0" lvl="0" marL="0" marR="0" rtl="0" algn="l">
              <a:lnSpc>
                <a:spcPct val="100000"/>
              </a:lnSpc>
              <a:spcBef>
                <a:spcPts val="0"/>
              </a:spcBef>
              <a:spcAft>
                <a:spcPts val="0"/>
              </a:spcAft>
              <a:buNone/>
            </a:pPr>
            <a:r>
              <a:rPr b="0" i="0" lang="en-GB" sz="1600" u="none" cap="none" strike="noStrike">
                <a:solidFill>
                  <a:srgbClr val="FFFFFF"/>
                </a:solidFill>
                <a:latin typeface="Arial"/>
                <a:ea typeface="Arial"/>
                <a:cs typeface="Arial"/>
                <a:sym typeface="Arial"/>
              </a:rPr>
              <a:t>Editing</a:t>
            </a:r>
            <a:endParaRPr/>
          </a:p>
          <a:p>
            <a:pPr indent="0" lvl="0" marL="0" marR="0" rtl="0" algn="l">
              <a:lnSpc>
                <a:spcPct val="100000"/>
              </a:lnSpc>
              <a:spcBef>
                <a:spcPts val="0"/>
              </a:spcBef>
              <a:spcAft>
                <a:spcPts val="0"/>
              </a:spcAft>
              <a:buNone/>
            </a:pPr>
            <a:r>
              <a:rPr b="0" i="0" lang="en-GB" sz="1600" u="none" cap="none" strike="noStrike">
                <a:solidFill>
                  <a:srgbClr val="FFFFFF"/>
                </a:solidFill>
                <a:latin typeface="Arial"/>
                <a:ea typeface="Arial"/>
                <a:cs typeface="Arial"/>
                <a:sym typeface="Arial"/>
              </a:rPr>
              <a:t>Publishing</a:t>
            </a:r>
            <a:endParaRPr/>
          </a:p>
          <a:p>
            <a:pPr indent="0" lvl="0" marL="0" marR="0" rtl="0" algn="l">
              <a:lnSpc>
                <a:spcPct val="100000"/>
              </a:lnSpc>
              <a:spcBef>
                <a:spcPts val="0"/>
              </a:spcBef>
              <a:spcAft>
                <a:spcPts val="0"/>
              </a:spcAft>
              <a:buNone/>
            </a:pPr>
            <a:r>
              <a:rPr b="0" i="0" lang="en-GB" sz="1600" u="none" cap="none" strike="noStrike">
                <a:solidFill>
                  <a:srgbClr val="FFFFFF"/>
                </a:solidFill>
                <a:latin typeface="Arial"/>
                <a:ea typeface="Arial"/>
                <a:cs typeface="Arial"/>
                <a:sym typeface="Arial"/>
              </a:rPr>
              <a:t>Disseminating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7" name="Shape 2817"/>
        <p:cNvGrpSpPr/>
        <p:nvPr/>
      </p:nvGrpSpPr>
      <p:grpSpPr>
        <a:xfrm>
          <a:off x="0" y="0"/>
          <a:ext cx="0" cy="0"/>
          <a:chOff x="0" y="0"/>
          <a:chExt cx="0" cy="0"/>
        </a:xfrm>
      </p:grpSpPr>
      <p:sp>
        <p:nvSpPr>
          <p:cNvPr id="2818" name="Google Shape;2818;p10"/>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00A62F"/>
                </a:solidFill>
                <a:latin typeface="Arial"/>
                <a:ea typeface="Arial"/>
                <a:cs typeface="Arial"/>
                <a:sym typeface="Arial"/>
              </a:rPr>
              <a:t>Disseminating</a:t>
            </a:r>
            <a:endParaRPr>
              <a:solidFill>
                <a:srgbClr val="00A62F"/>
              </a:solidFill>
            </a:endParaRPr>
          </a:p>
        </p:txBody>
      </p:sp>
      <p:sp>
        <p:nvSpPr>
          <p:cNvPr id="2819" name="Google Shape;2819;p10"/>
          <p:cNvSpPr txBox="1"/>
          <p:nvPr>
            <p:ph idx="1" type="body"/>
          </p:nvPr>
        </p:nvSpPr>
        <p:spPr>
          <a:xfrm>
            <a:off x="387900" y="1636363"/>
            <a:ext cx="8260739" cy="1870500"/>
          </a:xfrm>
          <a:prstGeom prst="rect">
            <a:avLst/>
          </a:prstGeom>
          <a:noFill/>
          <a:ln>
            <a:noFill/>
          </a:ln>
        </p:spPr>
        <p:txBody>
          <a:bodyPr anchorCtr="0" anchor="t" bIns="91425" lIns="91425" spcFirstLastPara="1" rIns="91425" wrap="square" tIns="91425">
            <a:noAutofit/>
          </a:bodyPr>
          <a:lstStyle/>
          <a:p>
            <a:pPr indent="0" lvl="0" marL="114300" rtl="0" algn="l">
              <a:lnSpc>
                <a:spcPct val="114999"/>
              </a:lnSpc>
              <a:spcBef>
                <a:spcPts val="0"/>
              </a:spcBef>
              <a:spcAft>
                <a:spcPts val="0"/>
              </a:spcAft>
              <a:buSzPts val="1800"/>
              <a:buNone/>
            </a:pPr>
            <a:r>
              <a:rPr lang="en-GB" sz="1200">
                <a:solidFill>
                  <a:srgbClr val="00283E"/>
                </a:solidFill>
                <a:latin typeface="Arial"/>
                <a:ea typeface="Arial"/>
                <a:cs typeface="Arial"/>
                <a:sym typeface="Arial"/>
              </a:rPr>
              <a:t>Produce social media content to promote each episode (e.g., audiograms)</a:t>
            </a:r>
            <a:endParaRPr/>
          </a:p>
          <a:p>
            <a:pPr indent="0" lvl="0" marL="114300" rtl="0" algn="l">
              <a:lnSpc>
                <a:spcPct val="114999"/>
              </a:lnSpc>
              <a:spcBef>
                <a:spcPts val="0"/>
              </a:spcBef>
              <a:spcAft>
                <a:spcPts val="0"/>
              </a:spcAft>
              <a:buSzPts val="1800"/>
              <a:buNone/>
            </a:pPr>
            <a:r>
              <a:rPr lang="en-GB" sz="1200">
                <a:solidFill>
                  <a:srgbClr val="00283E"/>
                </a:solidFill>
                <a:latin typeface="Arial"/>
                <a:ea typeface="Arial"/>
                <a:cs typeface="Arial"/>
                <a:sym typeface="Arial"/>
              </a:rPr>
              <a:t>Feature new episodes via Embassy Newsletter</a:t>
            </a:r>
            <a:endParaRPr/>
          </a:p>
          <a:p>
            <a:pPr indent="0" lvl="0" marL="114300" rtl="0" algn="l">
              <a:lnSpc>
                <a:spcPct val="114999"/>
              </a:lnSpc>
              <a:spcBef>
                <a:spcPts val="0"/>
              </a:spcBef>
              <a:spcAft>
                <a:spcPts val="0"/>
              </a:spcAft>
              <a:buSzPts val="1800"/>
              <a:buNone/>
            </a:pPr>
            <a:r>
              <a:t/>
            </a:r>
            <a:endParaRPr sz="1200">
              <a:solidFill>
                <a:srgbClr val="00283E"/>
              </a:solidFill>
              <a:latin typeface="Arial"/>
              <a:ea typeface="Arial"/>
              <a:cs typeface="Arial"/>
              <a:sym typeface="Arial"/>
            </a:endParaRPr>
          </a:p>
          <a:p>
            <a:pPr indent="0" lvl="0" marL="114300" rtl="0" algn="l">
              <a:lnSpc>
                <a:spcPct val="114999"/>
              </a:lnSpc>
              <a:spcBef>
                <a:spcPts val="0"/>
              </a:spcBef>
              <a:spcAft>
                <a:spcPts val="0"/>
              </a:spcAft>
              <a:buSzPts val="1800"/>
              <a:buNone/>
            </a:pPr>
            <a:r>
              <a:rPr lang="en-GB" sz="1200">
                <a:solidFill>
                  <a:srgbClr val="00283E"/>
                </a:solidFill>
                <a:latin typeface="Arial"/>
                <a:ea typeface="Arial"/>
                <a:cs typeface="Arial"/>
                <a:sym typeface="Arial"/>
              </a:rPr>
              <a:t> Share episodes across our network – actively (e.g., LinkedIn reposts) and passively (e.g., in email signatures)</a:t>
            </a:r>
            <a:endParaRPr/>
          </a:p>
          <a:p>
            <a:pPr indent="0" lvl="0" marL="114300" rtl="0" algn="l">
              <a:lnSpc>
                <a:spcPct val="114999"/>
              </a:lnSpc>
              <a:spcBef>
                <a:spcPts val="0"/>
              </a:spcBef>
              <a:spcAft>
                <a:spcPts val="0"/>
              </a:spcAft>
              <a:buSzPts val="1800"/>
              <a:buNone/>
            </a:pPr>
            <a:r>
              <a:rPr lang="en-GB" sz="1200">
                <a:solidFill>
                  <a:srgbClr val="00283E"/>
                </a:solidFill>
                <a:latin typeface="Arial"/>
                <a:ea typeface="Arial"/>
                <a:cs typeface="Arial"/>
                <a:sym typeface="Arial"/>
              </a:rPr>
              <a:t> Invite podcast guests to actively share among their networks and incorporate episodes in their curricula</a:t>
            </a:r>
            <a:endParaRPr/>
          </a:p>
          <a:p>
            <a:pPr indent="0" lvl="0" marL="114300" rtl="0" algn="l">
              <a:lnSpc>
                <a:spcPct val="114999"/>
              </a:lnSpc>
              <a:spcBef>
                <a:spcPts val="0"/>
              </a:spcBef>
              <a:spcAft>
                <a:spcPts val="0"/>
              </a:spcAft>
              <a:buSzPts val="1800"/>
              <a:buNone/>
            </a:pPr>
            <a:r>
              <a:t/>
            </a:r>
            <a:endParaRPr sz="1200">
              <a:solidFill>
                <a:srgbClr val="00283E"/>
              </a:solidFill>
              <a:latin typeface="Arial"/>
              <a:ea typeface="Arial"/>
              <a:cs typeface="Arial"/>
              <a:sym typeface="Arial"/>
            </a:endParaRPr>
          </a:p>
          <a:p>
            <a:pPr indent="-342900" lvl="0" marL="457200" rtl="0" algn="l">
              <a:lnSpc>
                <a:spcPct val="114999"/>
              </a:lnSpc>
              <a:spcBef>
                <a:spcPts val="0"/>
              </a:spcBef>
              <a:spcAft>
                <a:spcPts val="0"/>
              </a:spcAft>
              <a:buSzPts val="1800"/>
              <a:buNone/>
            </a:pPr>
            <a:r>
              <a:rPr lang="en-GB" sz="1200">
                <a:solidFill>
                  <a:srgbClr val="00283E"/>
                </a:solidFill>
                <a:latin typeface="Arial"/>
                <a:ea typeface="Arial"/>
                <a:cs typeface="Arial"/>
                <a:sym typeface="Arial"/>
              </a:rPr>
              <a:t>  Use within training programs on Embassy and elsewhere</a:t>
            </a:r>
            <a:endParaRPr sz="1200">
              <a:solidFill>
                <a:srgbClr val="000000"/>
              </a:solidFill>
              <a:latin typeface="Arial"/>
              <a:ea typeface="Arial"/>
              <a:cs typeface="Arial"/>
              <a:sym typeface="Arial"/>
            </a:endParaRPr>
          </a:p>
          <a:p>
            <a:pPr indent="0" lvl="0" marL="114300" rtl="0" algn="l">
              <a:lnSpc>
                <a:spcPct val="114999"/>
              </a:lnSpc>
              <a:spcBef>
                <a:spcPts val="0"/>
              </a:spcBef>
              <a:spcAft>
                <a:spcPts val="0"/>
              </a:spcAft>
              <a:buSzPts val="1800"/>
              <a:buNone/>
            </a:pPr>
            <a:r>
              <a:rPr lang="en-GB" sz="1200">
                <a:solidFill>
                  <a:srgbClr val="00283E"/>
                </a:solidFill>
                <a:latin typeface="Arial"/>
                <a:ea typeface="Arial"/>
                <a:cs typeface="Arial"/>
                <a:sym typeface="Arial"/>
              </a:rPr>
              <a:t>  Physical presence at events – QR codes, installations</a:t>
            </a:r>
            <a:endParaRPr/>
          </a:p>
          <a:p>
            <a:pPr indent="0" lvl="0" marL="114300" rtl="0" algn="l">
              <a:lnSpc>
                <a:spcPct val="114999"/>
              </a:lnSpc>
              <a:spcBef>
                <a:spcPts val="0"/>
              </a:spcBef>
              <a:spcAft>
                <a:spcPts val="0"/>
              </a:spcAft>
              <a:buSzPts val="1800"/>
              <a:buNone/>
            </a:pPr>
            <a:r>
              <a:t/>
            </a:r>
            <a:endParaRPr sz="1200">
              <a:solidFill>
                <a:srgbClr val="00283E"/>
              </a:solidFill>
              <a:latin typeface="Arial"/>
              <a:ea typeface="Arial"/>
              <a:cs typeface="Arial"/>
              <a:sym typeface="Arial"/>
            </a:endParaRPr>
          </a:p>
          <a:p>
            <a:pPr indent="0" lvl="0" marL="114300" rtl="0" algn="l">
              <a:lnSpc>
                <a:spcPct val="114999"/>
              </a:lnSpc>
              <a:spcBef>
                <a:spcPts val="0"/>
              </a:spcBef>
              <a:spcAft>
                <a:spcPts val="0"/>
              </a:spcAft>
              <a:buSzPts val="1800"/>
              <a:buNone/>
            </a:pPr>
            <a:r>
              <a:t/>
            </a:r>
            <a:endParaRPr sz="1200">
              <a:solidFill>
                <a:srgbClr val="00283E"/>
              </a:solidFill>
              <a:latin typeface="Arial"/>
              <a:ea typeface="Arial"/>
              <a:cs typeface="Arial"/>
              <a:sym typeface="Arial"/>
            </a:endParaRPr>
          </a:p>
        </p:txBody>
      </p:sp>
      <p:pic>
        <p:nvPicPr>
          <p:cNvPr descr="Sound Wave Sketch Stock Illustrations – 1,639 Sound Wave Sketch Stock Illustrations, Vectors &amp; Clipart - Dreamstime" id="2820" name="Google Shape;2820;p10"/>
          <p:cNvPicPr preferRelativeResize="0"/>
          <p:nvPr/>
        </p:nvPicPr>
        <p:blipFill rotWithShape="1">
          <a:blip r:embed="rId3">
            <a:alphaModFix/>
          </a:blip>
          <a:srcRect b="33155" l="0" r="-178" t="33956"/>
          <a:stretch/>
        </p:blipFill>
        <p:spPr>
          <a:xfrm>
            <a:off x="977" y="3717514"/>
            <a:ext cx="9181128" cy="60220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64" name="Shape 2764"/>
        <p:cNvGrpSpPr/>
        <p:nvPr/>
      </p:nvGrpSpPr>
      <p:grpSpPr>
        <a:xfrm>
          <a:off x="0" y="0"/>
          <a:ext cx="0" cy="0"/>
          <a:chOff x="0" y="0"/>
          <a:chExt cx="0" cy="0"/>
        </a:xfrm>
      </p:grpSpPr>
      <p:sp>
        <p:nvSpPr>
          <p:cNvPr id="2765" name="Google Shape;2765;p2"/>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00A62F"/>
                </a:solidFill>
                <a:latin typeface="Arial"/>
                <a:ea typeface="Arial"/>
                <a:cs typeface="Arial"/>
                <a:sym typeface="Arial"/>
              </a:rPr>
              <a:t>Podcasting as training material</a:t>
            </a:r>
            <a:endParaRPr>
              <a:solidFill>
                <a:srgbClr val="00A62F"/>
              </a:solidFill>
            </a:endParaRPr>
          </a:p>
        </p:txBody>
      </p:sp>
      <p:sp>
        <p:nvSpPr>
          <p:cNvPr id="2766" name="Google Shape;2766;p2"/>
          <p:cNvSpPr txBox="1"/>
          <p:nvPr/>
        </p:nvSpPr>
        <p:spPr>
          <a:xfrm>
            <a:off x="535005" y="1541491"/>
            <a:ext cx="8076304" cy="296087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Podcasts offer effective methods of communication for research and education</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Strengthened transdisciplinary relationships through dialogue</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Storytelling a way to connect, reflect, share learning and build a sense of community</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Sound is immersive and can engage audiences on an emotional and imaginative level</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Podcasts are especially useful when supplementing other forms of dissemination</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You can also re-use podcast audio (for example in an online module or as audio for a short film)</a:t>
            </a:r>
            <a:endParaRPr/>
          </a:p>
          <a:p>
            <a:pPr indent="0" lvl="0" marL="0" marR="0" rtl="0" algn="l">
              <a:lnSpc>
                <a:spcPct val="15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None/>
            </a:pPr>
            <a:r>
              <a:rPr b="0" i="0" lang="en-GB" sz="1400" u="none" cap="none" strike="noStrike">
                <a:solidFill>
                  <a:srgbClr val="000000"/>
                </a:solidFill>
                <a:latin typeface="Arial"/>
                <a:ea typeface="Arial"/>
                <a:cs typeface="Arial"/>
                <a:sym typeface="Arial"/>
              </a:rPr>
              <a:t>See </a:t>
            </a:r>
            <a:r>
              <a:rPr b="0" i="0" lang="en-GB" sz="1400" u="sng" cap="none" strike="noStrike">
                <a:solidFill>
                  <a:srgbClr val="000000"/>
                </a:solidFill>
                <a:latin typeface="Arial"/>
                <a:ea typeface="Arial"/>
                <a:cs typeface="Arial"/>
                <a:sym typeface="Arial"/>
                <a:hlinkClick r:id="rId3">
                  <a:extLst>
                    <a:ext uri="{A12FA001-AC4F-418D-AE19-62706E023703}">
                      <ahyp:hlinkClr val="tx"/>
                    </a:ext>
                  </a:extLst>
                </a:hlinkClick>
              </a:rPr>
              <a:t>Interesting literature on podcasting</a:t>
            </a:r>
            <a:endParaRPr b="0" i="0" sz="1400" u="none" cap="none" strike="noStrike">
              <a:solidFill>
                <a:srgbClr val="000000"/>
              </a:solidFill>
              <a:latin typeface="Arial"/>
              <a:ea typeface="Arial"/>
              <a:cs typeface="Arial"/>
              <a:sym typeface="Arial"/>
            </a:endParaRPr>
          </a:p>
          <a:p>
            <a:pPr indent="-196850" lvl="0" marL="28575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70" name="Shape 2770"/>
        <p:cNvGrpSpPr/>
        <p:nvPr/>
      </p:nvGrpSpPr>
      <p:grpSpPr>
        <a:xfrm>
          <a:off x="0" y="0"/>
          <a:ext cx="0" cy="0"/>
          <a:chOff x="0" y="0"/>
          <a:chExt cx="0" cy="0"/>
        </a:xfrm>
      </p:grpSpPr>
      <p:sp>
        <p:nvSpPr>
          <p:cNvPr id="2771" name="Google Shape;2771;p3"/>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00A62F"/>
                </a:solidFill>
                <a:latin typeface="Arial"/>
                <a:ea typeface="Arial"/>
                <a:cs typeface="Arial"/>
                <a:sym typeface="Arial"/>
              </a:rPr>
              <a:t>Podcasting as training material</a:t>
            </a:r>
            <a:endParaRPr/>
          </a:p>
        </p:txBody>
      </p:sp>
      <p:sp>
        <p:nvSpPr>
          <p:cNvPr id="2772" name="Google Shape;2772;p3"/>
          <p:cNvSpPr txBox="1"/>
          <p:nvPr/>
        </p:nvSpPr>
        <p:spPr>
          <a:xfrm>
            <a:off x="525236" y="1492771"/>
            <a:ext cx="2995842" cy="277620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GB" sz="2000" u="none" cap="none" strike="noStrike">
                <a:solidFill>
                  <a:srgbClr val="00A62F"/>
                </a:solidFill>
                <a:latin typeface="Arial"/>
                <a:ea typeface="Arial"/>
                <a:cs typeface="Arial"/>
                <a:sym typeface="Arial"/>
              </a:rPr>
              <a:t>Benefits​</a:t>
            </a:r>
            <a:endParaRPr b="0" i="0" sz="1400" u="none" cap="none" strike="noStrike">
              <a:solidFill>
                <a:srgbClr val="00A62F"/>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Geographic reach</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Cost-effective</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Engaging​ &amp; immersive</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Space for storytelling​ &amp; complex scenarios</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Multi-purpose​ &amp; intertextual</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Diverse voices</a:t>
            </a:r>
            <a:endParaRPr/>
          </a:p>
        </p:txBody>
      </p:sp>
      <p:sp>
        <p:nvSpPr>
          <p:cNvPr id="2773" name="Google Shape;2773;p3"/>
          <p:cNvSpPr txBox="1"/>
          <p:nvPr/>
        </p:nvSpPr>
        <p:spPr>
          <a:xfrm>
            <a:off x="3993649" y="1492771"/>
            <a:ext cx="4409811" cy="245304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GB" sz="2000" u="none" cap="none" strike="noStrike">
                <a:solidFill>
                  <a:srgbClr val="00A62F"/>
                </a:solidFill>
                <a:latin typeface="Arial"/>
                <a:ea typeface="Arial"/>
                <a:cs typeface="Arial"/>
                <a:sym typeface="Arial"/>
              </a:rPr>
              <a:t>Limitations​</a:t>
            </a:r>
            <a:endParaRPr b="0" i="0" sz="1400" u="none" cap="none" strike="noStrike">
              <a:solidFill>
                <a:srgbClr val="00A62F"/>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Accessibility ​– we will always use a transcript with time codes &amp; can produce accompanying visual content</a:t>
            </a:r>
            <a:endParaRPr/>
          </a:p>
          <a:p>
            <a:pPr indent="-285750" lvl="0" marL="285750" marR="0" rtl="0" algn="l">
              <a:lnSpc>
                <a:spcPct val="150000"/>
              </a:lnSpc>
              <a:spcBef>
                <a:spcPts val="0"/>
              </a:spcBef>
              <a:spcAft>
                <a:spcPts val="0"/>
              </a:spcAft>
              <a:buClr>
                <a:srgbClr val="000000"/>
              </a:buClr>
              <a:buSzPts val="1400"/>
              <a:buFont typeface="Arial"/>
              <a:buChar char="•"/>
            </a:pPr>
            <a:r>
              <a:rPr b="0" i="0" lang="en-GB" sz="1400" u="none" cap="none" strike="noStrike">
                <a:solidFill>
                  <a:srgbClr val="000000"/>
                </a:solidFill>
                <a:latin typeface="Arial"/>
                <a:ea typeface="Arial"/>
                <a:cs typeface="Arial"/>
                <a:sym typeface="Arial"/>
              </a:rPr>
              <a:t>'Digital divide' – but members of our training target groups are working age and already consume digital media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77" name="Shape 2777"/>
        <p:cNvGrpSpPr/>
        <p:nvPr/>
      </p:nvGrpSpPr>
      <p:grpSpPr>
        <a:xfrm>
          <a:off x="0" y="0"/>
          <a:ext cx="0" cy="0"/>
          <a:chOff x="0" y="0"/>
          <a:chExt cx="0" cy="0"/>
        </a:xfrm>
      </p:grpSpPr>
      <p:pic>
        <p:nvPicPr>
          <p:cNvPr id="2778" name="Google Shape;2778;p4"/>
          <p:cNvPicPr preferRelativeResize="0"/>
          <p:nvPr/>
        </p:nvPicPr>
        <p:blipFill rotWithShape="1">
          <a:blip r:embed="rId3">
            <a:alphaModFix/>
          </a:blip>
          <a:srcRect b="0" l="0" r="0" t="0"/>
          <a:stretch/>
        </p:blipFill>
        <p:spPr>
          <a:xfrm>
            <a:off x="162169" y="102088"/>
            <a:ext cx="6602046" cy="4949092"/>
          </a:xfrm>
          <a:prstGeom prst="rect">
            <a:avLst/>
          </a:prstGeom>
          <a:noFill/>
          <a:ln>
            <a:noFill/>
          </a:ln>
        </p:spPr>
      </p:pic>
      <p:sp>
        <p:nvSpPr>
          <p:cNvPr id="2779" name="Google Shape;2779;p4"/>
          <p:cNvSpPr txBox="1"/>
          <p:nvPr/>
        </p:nvSpPr>
        <p:spPr>
          <a:xfrm>
            <a:off x="6862395" y="4095016"/>
            <a:ext cx="211015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GB" sz="1400" u="none" cap="none" strike="noStrike">
                <a:solidFill>
                  <a:srgbClr val="000000"/>
                </a:solidFill>
                <a:latin typeface="Arial"/>
                <a:ea typeface="Arial"/>
                <a:cs typeface="Arial"/>
                <a:sym typeface="Arial"/>
              </a:rPr>
              <a:t>Nos futurs radio</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by Le Biais Vert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@Naturarchy exhibition iMAL, Brussels </a:t>
            </a:r>
            <a:r>
              <a:rPr b="0" i="0" lang="en-GB" sz="1400" u="sng" cap="none" strike="noStrike">
                <a:solidFill>
                  <a:srgbClr val="000000"/>
                </a:solidFill>
                <a:latin typeface="Arial"/>
                <a:ea typeface="Arial"/>
                <a:cs typeface="Arial"/>
                <a:sym typeface="Arial"/>
                <a:hlinkClick r:id="rId4">
                  <a:extLst>
                    <a:ext uri="{A12FA001-AC4F-418D-AE19-62706E023703}">
                      <ahyp:hlinkClr val="tx"/>
                    </a:ext>
                  </a:extLst>
                </a:hlinkClick>
              </a:rPr>
              <a:t>2024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83" name="Shape 2783"/>
        <p:cNvGrpSpPr/>
        <p:nvPr/>
      </p:nvGrpSpPr>
      <p:grpSpPr>
        <a:xfrm>
          <a:off x="0" y="0"/>
          <a:ext cx="0" cy="0"/>
          <a:chOff x="0" y="0"/>
          <a:chExt cx="0" cy="0"/>
        </a:xfrm>
      </p:grpSpPr>
      <p:sp>
        <p:nvSpPr>
          <p:cNvPr id="2784" name="Google Shape;2784;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00A62F"/>
                </a:solidFill>
                <a:latin typeface="Arial"/>
                <a:ea typeface="Arial"/>
                <a:cs typeface="Arial"/>
                <a:sym typeface="Arial"/>
              </a:rPr>
              <a:t>Getting started</a:t>
            </a:r>
            <a:endParaRPr>
              <a:solidFill>
                <a:srgbClr val="00A62F"/>
              </a:solidFill>
              <a:latin typeface="Arial"/>
              <a:ea typeface="Arial"/>
              <a:cs typeface="Arial"/>
              <a:sym typeface="Arial"/>
            </a:endParaRPr>
          </a:p>
        </p:txBody>
      </p:sp>
      <p:sp>
        <p:nvSpPr>
          <p:cNvPr id="2785" name="Google Shape;2785;p5"/>
          <p:cNvSpPr txBox="1"/>
          <p:nvPr/>
        </p:nvSpPr>
        <p:spPr>
          <a:xfrm>
            <a:off x="449800" y="1521350"/>
            <a:ext cx="4254600" cy="191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283E"/>
                </a:solidFill>
                <a:latin typeface="Arial"/>
                <a:ea typeface="Arial"/>
                <a:cs typeface="Arial"/>
                <a:sym typeface="Arial"/>
              </a:rPr>
              <a:t>Physical:</a:t>
            </a:r>
            <a:endParaRPr b="1" i="0" sz="1800" u="none" cap="none" strike="noStrike">
              <a:solidFill>
                <a:srgbClr val="00283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283E"/>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Roboto Slab"/>
              <a:buChar char="-"/>
            </a:pPr>
            <a:r>
              <a:rPr b="0" i="0" lang="en-GB" sz="1800" u="none" cap="none" strike="noStrike">
                <a:solidFill>
                  <a:srgbClr val="00283E"/>
                </a:solidFill>
                <a:latin typeface="Arial"/>
                <a:ea typeface="Arial"/>
                <a:cs typeface="Arial"/>
                <a:sym typeface="Arial"/>
              </a:rPr>
              <a:t>Microphone</a:t>
            </a:r>
            <a:endParaRPr b="0" i="0" sz="1800" u="none" cap="none" strike="noStrike">
              <a:solidFill>
                <a:srgbClr val="00283E"/>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Roboto Slab"/>
              <a:buChar char="-"/>
            </a:pPr>
            <a:r>
              <a:rPr b="0" i="0" lang="en-GB" sz="1800" u="none" cap="none" strike="noStrike">
                <a:solidFill>
                  <a:srgbClr val="00283E"/>
                </a:solidFill>
                <a:latin typeface="Arial"/>
                <a:ea typeface="Arial"/>
                <a:cs typeface="Arial"/>
                <a:sym typeface="Arial"/>
              </a:rPr>
              <a:t>USB vs XLR (needs mixer)</a:t>
            </a:r>
            <a:endParaRPr b="0" i="0" sz="1800" u="none" cap="none" strike="noStrike">
              <a:solidFill>
                <a:srgbClr val="00283E"/>
              </a:solidFill>
              <a:latin typeface="Arial"/>
              <a:ea typeface="Arial"/>
              <a:cs typeface="Arial"/>
              <a:sym typeface="Arial"/>
            </a:endParaRPr>
          </a:p>
          <a:p>
            <a:pPr indent="-342900" lvl="1" marL="914400" marR="0" rtl="0" algn="l">
              <a:lnSpc>
                <a:spcPct val="100000"/>
              </a:lnSpc>
              <a:spcBef>
                <a:spcPts val="0"/>
              </a:spcBef>
              <a:spcAft>
                <a:spcPts val="0"/>
              </a:spcAft>
              <a:buClr>
                <a:schemeClr val="dk1"/>
              </a:buClr>
              <a:buSzPts val="1800"/>
              <a:buFont typeface="Roboto Slab"/>
              <a:buChar char="-"/>
            </a:pPr>
            <a:r>
              <a:rPr b="0" i="0" lang="en-GB" sz="1800" u="none" cap="none" strike="noStrike">
                <a:solidFill>
                  <a:srgbClr val="00283E"/>
                </a:solidFill>
                <a:latin typeface="Arial"/>
                <a:ea typeface="Arial"/>
                <a:cs typeface="Arial"/>
                <a:sym typeface="Arial"/>
              </a:rPr>
              <a:t>USB, Blue Yeti (€110)</a:t>
            </a:r>
            <a:endParaRPr b="0" i="0" sz="1800" u="none" cap="none" strike="noStrike">
              <a:solidFill>
                <a:srgbClr val="00283E"/>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Roboto Slab"/>
              <a:buChar char="-"/>
            </a:pPr>
            <a:r>
              <a:rPr b="0" i="0" lang="en-GB" sz="1800" u="none" cap="none" strike="noStrike">
                <a:solidFill>
                  <a:srgbClr val="00283E"/>
                </a:solidFill>
                <a:latin typeface="Arial"/>
                <a:ea typeface="Arial"/>
                <a:cs typeface="Arial"/>
                <a:sym typeface="Arial"/>
              </a:rPr>
              <a:t>Headphones </a:t>
            </a:r>
            <a:endParaRPr b="0" i="0" sz="1800" u="none" cap="none" strike="noStrike">
              <a:solidFill>
                <a:srgbClr val="00283E"/>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Roboto Slab"/>
              <a:buChar char="-"/>
            </a:pPr>
            <a:r>
              <a:rPr b="0" i="0" lang="en-GB" sz="1800" u="none" cap="none" strike="noStrike">
                <a:solidFill>
                  <a:srgbClr val="00283E"/>
                </a:solidFill>
                <a:latin typeface="Arial"/>
                <a:ea typeface="Arial"/>
                <a:cs typeface="Arial"/>
                <a:sym typeface="Arial"/>
              </a:rPr>
              <a:t>Laptop</a:t>
            </a:r>
            <a:endParaRPr b="0" i="0" sz="1800" u="none" cap="none" strike="noStrike">
              <a:solidFill>
                <a:srgbClr val="00283E"/>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Roboto Slab"/>
              <a:buChar char="-"/>
            </a:pPr>
            <a:r>
              <a:rPr b="0" i="0" lang="en-GB" sz="1800" u="none" cap="none" strike="noStrike">
                <a:solidFill>
                  <a:srgbClr val="00283E"/>
                </a:solidFill>
                <a:latin typeface="Arial"/>
                <a:ea typeface="Arial"/>
                <a:cs typeface="Arial"/>
                <a:sym typeface="Arial"/>
              </a:rPr>
              <a:t>Editing Software</a:t>
            </a:r>
            <a:endParaRPr b="0" i="0" sz="1800" u="none" cap="none" strike="noStrike">
              <a:solidFill>
                <a:srgbClr val="00283E"/>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Roboto Slab"/>
              <a:buChar char="-"/>
            </a:pPr>
            <a:r>
              <a:rPr b="0" i="0" lang="en-GB" sz="1800" u="none" cap="none" strike="noStrike">
                <a:solidFill>
                  <a:srgbClr val="00283E"/>
                </a:solidFill>
                <a:latin typeface="Arial"/>
                <a:ea typeface="Arial"/>
                <a:cs typeface="Arial"/>
                <a:sym typeface="Arial"/>
              </a:rPr>
              <a:t>Guests</a:t>
            </a:r>
            <a:endParaRPr b="0" i="0" sz="1800" u="none" cap="none" strike="noStrike">
              <a:solidFill>
                <a:srgbClr val="00283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283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283E"/>
              </a:solidFill>
              <a:latin typeface="Arial"/>
              <a:ea typeface="Arial"/>
              <a:cs typeface="Arial"/>
              <a:sym typeface="Arial"/>
            </a:endParaRPr>
          </a:p>
        </p:txBody>
      </p:sp>
      <p:sp>
        <p:nvSpPr>
          <p:cNvPr id="2786" name="Google Shape;2786;p5"/>
          <p:cNvSpPr txBox="1"/>
          <p:nvPr/>
        </p:nvSpPr>
        <p:spPr>
          <a:xfrm>
            <a:off x="4706841" y="2899087"/>
            <a:ext cx="3998215" cy="138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00283E"/>
                </a:solidFill>
                <a:latin typeface="Arial"/>
                <a:ea typeface="Arial"/>
                <a:cs typeface="Arial"/>
                <a:sym typeface="Arial"/>
              </a:rPr>
              <a:t>Theoretical: </a:t>
            </a:r>
            <a:endParaRPr b="1" i="0" sz="1800" u="none" cap="none" strike="noStrike">
              <a:solidFill>
                <a:srgbClr val="00283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283E"/>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Roboto Slab"/>
              <a:buChar char="-"/>
            </a:pPr>
            <a:r>
              <a:rPr b="0" i="0" lang="en-GB" sz="1800" u="none" cap="none" strike="noStrike">
                <a:solidFill>
                  <a:srgbClr val="00283E"/>
                </a:solidFill>
                <a:latin typeface="Arial"/>
                <a:ea typeface="Arial"/>
                <a:cs typeface="Arial"/>
                <a:sym typeface="Arial"/>
              </a:rPr>
              <a:t>Series theme </a:t>
            </a:r>
            <a:endParaRPr b="0" i="0" sz="1800" u="none" cap="none" strike="noStrike">
              <a:solidFill>
                <a:srgbClr val="00283E"/>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Roboto Slab"/>
              <a:buChar char="-"/>
            </a:pPr>
            <a:r>
              <a:rPr b="0" i="0" lang="en-GB" sz="1800" u="none" cap="none" strike="noStrike">
                <a:solidFill>
                  <a:srgbClr val="00283E"/>
                </a:solidFill>
                <a:latin typeface="Arial"/>
                <a:ea typeface="Arial"/>
                <a:cs typeface="Arial"/>
                <a:sym typeface="Arial"/>
              </a:rPr>
              <a:t>Episode themes (sub-categories) </a:t>
            </a:r>
            <a:endParaRPr b="0" i="0" sz="1800" u="none" cap="none" strike="noStrike">
              <a:solidFill>
                <a:srgbClr val="00283E"/>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283E"/>
              </a:solidFill>
              <a:latin typeface="Arial"/>
              <a:ea typeface="Arial"/>
              <a:cs typeface="Arial"/>
              <a:sym typeface="Arial"/>
            </a:endParaRPr>
          </a:p>
        </p:txBody>
      </p:sp>
      <p:pic>
        <p:nvPicPr>
          <p:cNvPr descr="Drawn Microphone Royalty-Free Images, Stock Photos &amp; Pictures | Shutterstock" id="2787" name="Google Shape;2787;p5"/>
          <p:cNvPicPr preferRelativeResize="0"/>
          <p:nvPr/>
        </p:nvPicPr>
        <p:blipFill rotWithShape="1">
          <a:blip r:embed="rId3">
            <a:alphaModFix/>
          </a:blip>
          <a:srcRect b="0" l="0" r="0" t="0"/>
          <a:stretch/>
        </p:blipFill>
        <p:spPr>
          <a:xfrm>
            <a:off x="6762422" y="406947"/>
            <a:ext cx="1777563" cy="175785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91" name="Shape 2791"/>
        <p:cNvGrpSpPr/>
        <p:nvPr/>
      </p:nvGrpSpPr>
      <p:grpSpPr>
        <a:xfrm>
          <a:off x="0" y="0"/>
          <a:ext cx="0" cy="0"/>
          <a:chOff x="0" y="0"/>
          <a:chExt cx="0" cy="0"/>
        </a:xfrm>
      </p:grpSpPr>
      <p:sp>
        <p:nvSpPr>
          <p:cNvPr id="2792" name="Google Shape;2792;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00A62F"/>
                </a:solidFill>
                <a:latin typeface="Arial"/>
                <a:ea typeface="Arial"/>
                <a:cs typeface="Arial"/>
                <a:sym typeface="Arial"/>
              </a:rPr>
              <a:t>Pre-production </a:t>
            </a:r>
            <a:endParaRPr>
              <a:solidFill>
                <a:srgbClr val="00A62F"/>
              </a:solidFill>
              <a:latin typeface="Arial"/>
              <a:ea typeface="Arial"/>
              <a:cs typeface="Arial"/>
              <a:sym typeface="Arial"/>
            </a:endParaRPr>
          </a:p>
        </p:txBody>
      </p:sp>
      <p:sp>
        <p:nvSpPr>
          <p:cNvPr id="2793" name="Google Shape;2793;p6"/>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a:solidFill>
                  <a:srgbClr val="00283E"/>
                </a:solidFill>
                <a:latin typeface="Arial"/>
                <a:ea typeface="Arial"/>
                <a:cs typeface="Arial"/>
                <a:sym typeface="Arial"/>
              </a:rPr>
              <a:t>Once you’ve sorted the equipment and have an idea for a series, there’s a couple more things to think through: </a:t>
            </a:r>
            <a:endParaRPr>
              <a:solidFill>
                <a:srgbClr val="00283E"/>
              </a:solidFill>
              <a:latin typeface="Arial"/>
              <a:ea typeface="Arial"/>
              <a:cs typeface="Arial"/>
              <a:sym typeface="Arial"/>
            </a:endParaRPr>
          </a:p>
          <a:p>
            <a:pPr indent="-342900" lvl="0" marL="457200" rtl="0" algn="l">
              <a:lnSpc>
                <a:spcPct val="115000"/>
              </a:lnSpc>
              <a:spcBef>
                <a:spcPts val="1200"/>
              </a:spcBef>
              <a:spcAft>
                <a:spcPts val="0"/>
              </a:spcAft>
              <a:buSzPts val="1800"/>
              <a:buFont typeface="Roboto Slab"/>
              <a:buChar char="-"/>
            </a:pPr>
            <a:r>
              <a:rPr lang="en-GB">
                <a:solidFill>
                  <a:srgbClr val="00283E"/>
                </a:solidFill>
                <a:latin typeface="Arial"/>
                <a:ea typeface="Arial"/>
                <a:cs typeface="Arial"/>
                <a:sym typeface="Arial"/>
              </a:rPr>
              <a:t>Episode storyboarding </a:t>
            </a:r>
            <a:endParaRPr>
              <a:solidFill>
                <a:srgbClr val="00283E"/>
              </a:solidFill>
              <a:latin typeface="Arial"/>
              <a:ea typeface="Arial"/>
              <a:cs typeface="Arial"/>
              <a:sym typeface="Arial"/>
            </a:endParaRPr>
          </a:p>
          <a:p>
            <a:pPr indent="-342900" lvl="0" marL="457200" rtl="0" algn="l">
              <a:lnSpc>
                <a:spcPct val="115000"/>
              </a:lnSpc>
              <a:spcBef>
                <a:spcPts val="0"/>
              </a:spcBef>
              <a:spcAft>
                <a:spcPts val="0"/>
              </a:spcAft>
              <a:buSzPts val="1800"/>
              <a:buFont typeface="Roboto Slab"/>
              <a:buChar char="-"/>
            </a:pPr>
            <a:r>
              <a:rPr lang="en-GB">
                <a:solidFill>
                  <a:srgbClr val="00283E"/>
                </a:solidFill>
                <a:latin typeface="Arial"/>
                <a:ea typeface="Arial"/>
                <a:cs typeface="Arial"/>
                <a:sym typeface="Arial"/>
              </a:rPr>
              <a:t>GDPR data guidelines (consent forms, ‘licensing’ of voices)</a:t>
            </a:r>
            <a:endParaRPr>
              <a:solidFill>
                <a:srgbClr val="00283E"/>
              </a:solidFill>
              <a:latin typeface="Arial"/>
              <a:ea typeface="Arial"/>
              <a:cs typeface="Arial"/>
              <a:sym typeface="Arial"/>
            </a:endParaRPr>
          </a:p>
          <a:p>
            <a:pPr indent="-342900" lvl="0" marL="457200" rtl="0" algn="l">
              <a:lnSpc>
                <a:spcPct val="114999"/>
              </a:lnSpc>
              <a:spcBef>
                <a:spcPts val="0"/>
              </a:spcBef>
              <a:spcAft>
                <a:spcPts val="0"/>
              </a:spcAft>
              <a:buSzPts val="1800"/>
              <a:buFont typeface="Roboto Slab"/>
              <a:buChar char="-"/>
            </a:pPr>
            <a:r>
              <a:rPr lang="en-GB">
                <a:solidFill>
                  <a:srgbClr val="00283E"/>
                </a:solidFill>
                <a:latin typeface="Arial"/>
                <a:ea typeface="Arial"/>
                <a:cs typeface="Arial"/>
                <a:sym typeface="Arial"/>
              </a:rPr>
              <a:t>Compensation for guests*</a:t>
            </a:r>
            <a:endParaRPr>
              <a:solidFill>
                <a:srgbClr val="00283E"/>
              </a:solidFill>
              <a:latin typeface="Arial"/>
              <a:ea typeface="Arial"/>
              <a:cs typeface="Arial"/>
              <a:sym typeface="Arial"/>
            </a:endParaRPr>
          </a:p>
          <a:p>
            <a:pPr indent="0" lvl="0" marL="114300" rtl="0" algn="l">
              <a:lnSpc>
                <a:spcPct val="114999"/>
              </a:lnSpc>
              <a:spcBef>
                <a:spcPts val="0"/>
              </a:spcBef>
              <a:spcAft>
                <a:spcPts val="0"/>
              </a:spcAft>
              <a:buSzPts val="1800"/>
              <a:buNone/>
            </a:pPr>
            <a:r>
              <a:t/>
            </a:r>
            <a:endParaRPr>
              <a:solidFill>
                <a:srgbClr val="00283E"/>
              </a:solidFill>
              <a:latin typeface="Arial"/>
              <a:ea typeface="Arial"/>
              <a:cs typeface="Arial"/>
              <a:sym typeface="Arial"/>
            </a:endParaRPr>
          </a:p>
          <a:p>
            <a:pPr indent="0" lvl="0" marL="114300" rtl="0" algn="l">
              <a:lnSpc>
                <a:spcPct val="114999"/>
              </a:lnSpc>
              <a:spcBef>
                <a:spcPts val="0"/>
              </a:spcBef>
              <a:spcAft>
                <a:spcPts val="0"/>
              </a:spcAft>
              <a:buSzPts val="1800"/>
              <a:buNone/>
            </a:pPr>
            <a:r>
              <a:rPr i="1" lang="en-GB" sz="1200">
                <a:solidFill>
                  <a:srgbClr val="00283E"/>
                </a:solidFill>
                <a:latin typeface="Arial"/>
                <a:ea typeface="Arial"/>
                <a:cs typeface="Arial"/>
                <a:sym typeface="Arial"/>
              </a:rPr>
              <a:t>*Monetary compensation is not something we would necessarily offer with RE4GREEN. Instead, we could co-develop episode themes with guests so the discussion benefits them professionally. We would build ongoing relationships and community.</a:t>
            </a:r>
            <a:endParaRPr i="1" sz="1200">
              <a:solidFill>
                <a:srgbClr val="00283E"/>
              </a:solidFill>
              <a:latin typeface="Arial"/>
              <a:ea typeface="Arial"/>
              <a:cs typeface="Arial"/>
              <a:sym typeface="Arial"/>
            </a:endParaRPr>
          </a:p>
          <a:p>
            <a:pPr indent="0" lvl="0" marL="457200" rtl="0" algn="l">
              <a:lnSpc>
                <a:spcPct val="115000"/>
              </a:lnSpc>
              <a:spcBef>
                <a:spcPts val="1200"/>
              </a:spcBef>
              <a:spcAft>
                <a:spcPts val="1200"/>
              </a:spcAft>
              <a:buSzPts val="1800"/>
              <a:buNone/>
            </a:pPr>
            <a:r>
              <a:t/>
            </a:r>
            <a:endParaRPr>
              <a:solidFill>
                <a:srgbClr val="00283E"/>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97" name="Shape 2797"/>
        <p:cNvGrpSpPr/>
        <p:nvPr/>
      </p:nvGrpSpPr>
      <p:grpSpPr>
        <a:xfrm>
          <a:off x="0" y="0"/>
          <a:ext cx="0" cy="0"/>
          <a:chOff x="0" y="0"/>
          <a:chExt cx="0" cy="0"/>
        </a:xfrm>
      </p:grpSpPr>
      <p:sp>
        <p:nvSpPr>
          <p:cNvPr id="2798" name="Google Shape;2798;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00A62F"/>
                </a:solidFill>
                <a:latin typeface="Arial"/>
                <a:ea typeface="Arial"/>
                <a:cs typeface="Arial"/>
                <a:sym typeface="Arial"/>
              </a:rPr>
              <a:t>Recording tips</a:t>
            </a:r>
            <a:endParaRPr>
              <a:solidFill>
                <a:srgbClr val="00A62F"/>
              </a:solidFill>
              <a:latin typeface="Arial"/>
              <a:ea typeface="Arial"/>
              <a:cs typeface="Arial"/>
              <a:sym typeface="Arial"/>
            </a:endParaRPr>
          </a:p>
        </p:txBody>
      </p:sp>
      <p:sp>
        <p:nvSpPr>
          <p:cNvPr id="2799" name="Google Shape;2799;p7"/>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p>
            <a:pPr indent="-325755" lvl="0" marL="457200" rtl="0" algn="l">
              <a:lnSpc>
                <a:spcPct val="115000"/>
              </a:lnSpc>
              <a:spcBef>
                <a:spcPts val="0"/>
              </a:spcBef>
              <a:spcAft>
                <a:spcPts val="0"/>
              </a:spcAft>
              <a:buSzPts val="1800"/>
              <a:buFont typeface="Roboto Slab"/>
              <a:buChar char="-"/>
            </a:pPr>
            <a:r>
              <a:rPr lang="en-GB">
                <a:solidFill>
                  <a:srgbClr val="00283E"/>
                </a:solidFill>
                <a:latin typeface="Arial"/>
                <a:ea typeface="Arial"/>
                <a:cs typeface="Arial"/>
                <a:sym typeface="Arial"/>
              </a:rPr>
              <a:t>Get to know the equipment and audio editing software before the interview. It’s very useful to learn about audio ‘gain’, directional recording (depending on the microphone), and how to record at the right levels </a:t>
            </a:r>
            <a:r>
              <a:rPr b="1" lang="en-GB">
                <a:solidFill>
                  <a:srgbClr val="00283E"/>
                </a:solidFill>
                <a:latin typeface="Arial"/>
                <a:ea typeface="Arial"/>
                <a:cs typeface="Arial"/>
                <a:sym typeface="Arial"/>
              </a:rPr>
              <a:t>before</a:t>
            </a:r>
            <a:r>
              <a:rPr lang="en-GB">
                <a:solidFill>
                  <a:srgbClr val="00283E"/>
                </a:solidFill>
                <a:latin typeface="Arial"/>
                <a:ea typeface="Arial"/>
                <a:cs typeface="Arial"/>
                <a:sym typeface="Arial"/>
              </a:rPr>
              <a:t> you record an interview. </a:t>
            </a:r>
            <a:endParaRPr>
              <a:solidFill>
                <a:srgbClr val="00283E"/>
              </a:solidFill>
              <a:latin typeface="Arial"/>
              <a:ea typeface="Arial"/>
              <a:cs typeface="Arial"/>
              <a:sym typeface="Arial"/>
            </a:endParaRPr>
          </a:p>
          <a:p>
            <a:pPr indent="-325755" lvl="0" marL="457200" rtl="0" algn="l">
              <a:lnSpc>
                <a:spcPct val="115000"/>
              </a:lnSpc>
              <a:spcBef>
                <a:spcPts val="1200"/>
              </a:spcBef>
              <a:spcAft>
                <a:spcPts val="0"/>
              </a:spcAft>
              <a:buSzPts val="1800"/>
              <a:buFont typeface="Roboto Slab"/>
              <a:buChar char="-"/>
            </a:pPr>
            <a:r>
              <a:rPr lang="en-GB">
                <a:solidFill>
                  <a:srgbClr val="00283E"/>
                </a:solidFill>
                <a:latin typeface="Arial"/>
                <a:ea typeface="Arial"/>
                <a:cs typeface="Arial"/>
                <a:sym typeface="Arial"/>
              </a:rPr>
              <a:t>Audio can be fixed in post, but it’ll always be better quality the closest you can get to ‘perfect’ in the recording</a:t>
            </a:r>
            <a:endParaRPr>
              <a:solidFill>
                <a:srgbClr val="00283E"/>
              </a:solidFill>
              <a:latin typeface="Arial"/>
              <a:ea typeface="Arial"/>
              <a:cs typeface="Arial"/>
              <a:sym typeface="Arial"/>
            </a:endParaRPr>
          </a:p>
          <a:p>
            <a:pPr indent="-325755" lvl="0" marL="457200" rtl="0" algn="l">
              <a:lnSpc>
                <a:spcPct val="115000"/>
              </a:lnSpc>
              <a:spcBef>
                <a:spcPts val="1200"/>
              </a:spcBef>
              <a:spcAft>
                <a:spcPts val="0"/>
              </a:spcAft>
              <a:buSzPts val="1800"/>
              <a:buFont typeface="Roboto Slab"/>
              <a:buChar char="-"/>
            </a:pPr>
            <a:r>
              <a:rPr b="1" lang="en-GB">
                <a:solidFill>
                  <a:srgbClr val="00283E"/>
                </a:solidFill>
                <a:latin typeface="Arial"/>
                <a:ea typeface="Arial"/>
                <a:cs typeface="Arial"/>
                <a:sym typeface="Arial"/>
              </a:rPr>
              <a:t>Tips: </a:t>
            </a:r>
            <a:r>
              <a:rPr lang="en-GB">
                <a:solidFill>
                  <a:srgbClr val="00283E"/>
                </a:solidFill>
                <a:latin typeface="Arial"/>
                <a:ea typeface="Arial"/>
                <a:cs typeface="Arial"/>
                <a:sym typeface="Arial"/>
              </a:rPr>
              <a:t>Small, quiet room, turn ‘gain’ down as low as you can, speak loudly and clearly towards the mic </a:t>
            </a:r>
            <a:endParaRPr>
              <a:solidFill>
                <a:srgbClr val="00283E"/>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03" name="Shape 2803"/>
        <p:cNvGrpSpPr/>
        <p:nvPr/>
      </p:nvGrpSpPr>
      <p:grpSpPr>
        <a:xfrm>
          <a:off x="0" y="0"/>
          <a:ext cx="0" cy="0"/>
          <a:chOff x="0" y="0"/>
          <a:chExt cx="0" cy="0"/>
        </a:xfrm>
      </p:grpSpPr>
      <p:sp>
        <p:nvSpPr>
          <p:cNvPr id="2804" name="Google Shape;2804;p8"/>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00A62F"/>
                </a:solidFill>
                <a:latin typeface="Arial"/>
                <a:ea typeface="Arial"/>
                <a:cs typeface="Arial"/>
                <a:sym typeface="Arial"/>
              </a:rPr>
              <a:t>Editing</a:t>
            </a:r>
            <a:endParaRPr>
              <a:solidFill>
                <a:srgbClr val="00A62F"/>
              </a:solidFill>
              <a:latin typeface="Arial"/>
              <a:ea typeface="Arial"/>
              <a:cs typeface="Arial"/>
              <a:sym typeface="Arial"/>
            </a:endParaRPr>
          </a:p>
        </p:txBody>
      </p:sp>
      <p:sp>
        <p:nvSpPr>
          <p:cNvPr id="2805" name="Google Shape;2805;p8"/>
          <p:cNvSpPr txBox="1"/>
          <p:nvPr>
            <p:ph idx="1" type="body"/>
          </p:nvPr>
        </p:nvSpPr>
        <p:spPr>
          <a:xfrm>
            <a:off x="387900" y="1699000"/>
            <a:ext cx="4599600" cy="3444600"/>
          </a:xfrm>
          <a:prstGeom prst="rect">
            <a:avLst/>
          </a:prstGeom>
          <a:noFill/>
          <a:ln>
            <a:noFill/>
          </a:ln>
        </p:spPr>
        <p:txBody>
          <a:bodyPr anchorCtr="0" anchor="t" bIns="91425" lIns="91425" spcFirstLastPara="1" rIns="91425" wrap="square" tIns="91425">
            <a:normAutofit/>
          </a:bodyPr>
          <a:lstStyle/>
          <a:p>
            <a:pPr indent="0" lvl="0" marL="0" rtl="0" algn="l">
              <a:lnSpc>
                <a:spcPct val="114999"/>
              </a:lnSpc>
              <a:spcBef>
                <a:spcPts val="0"/>
              </a:spcBef>
              <a:spcAft>
                <a:spcPts val="0"/>
              </a:spcAft>
              <a:buSzPts val="1800"/>
              <a:buNone/>
            </a:pPr>
            <a:r>
              <a:rPr b="1" lang="en-GB" u="sng">
                <a:solidFill>
                  <a:srgbClr val="00283E"/>
                </a:solidFill>
                <a:latin typeface="Arial"/>
                <a:ea typeface="Arial"/>
                <a:cs typeface="Arial"/>
                <a:sym typeface="Arial"/>
              </a:rPr>
              <a:t>Software</a:t>
            </a:r>
            <a:endParaRPr/>
          </a:p>
          <a:p>
            <a:pPr indent="-342900" lvl="0" marL="457200" rtl="0" algn="l">
              <a:lnSpc>
                <a:spcPct val="115000"/>
              </a:lnSpc>
              <a:spcBef>
                <a:spcPts val="1200"/>
              </a:spcBef>
              <a:spcAft>
                <a:spcPts val="0"/>
              </a:spcAft>
              <a:buSzPts val="1800"/>
              <a:buChar char="●"/>
            </a:pPr>
            <a:r>
              <a:rPr lang="en-GB">
                <a:solidFill>
                  <a:srgbClr val="00283E"/>
                </a:solidFill>
                <a:latin typeface="Arial"/>
                <a:ea typeface="Arial"/>
                <a:cs typeface="Arial"/>
                <a:sym typeface="Arial"/>
              </a:rPr>
              <a:t>Audacity (free software)</a:t>
            </a:r>
            <a:endParaRPr>
              <a:solidFill>
                <a:srgbClr val="00283E"/>
              </a:solidFill>
              <a:latin typeface="Arial"/>
              <a:ea typeface="Arial"/>
              <a:cs typeface="Arial"/>
              <a:sym typeface="Arial"/>
            </a:endParaRPr>
          </a:p>
          <a:p>
            <a:pPr indent="0" lvl="0" marL="114300" rtl="0" algn="l">
              <a:lnSpc>
                <a:spcPct val="114999"/>
              </a:lnSpc>
              <a:spcBef>
                <a:spcPts val="1200"/>
              </a:spcBef>
              <a:spcAft>
                <a:spcPts val="0"/>
              </a:spcAft>
              <a:buSzPts val="1800"/>
              <a:buNone/>
            </a:pPr>
            <a:r>
              <a:rPr b="1" lang="en-GB" u="sng">
                <a:solidFill>
                  <a:srgbClr val="00283E"/>
                </a:solidFill>
                <a:latin typeface="Arial"/>
                <a:ea typeface="Arial"/>
                <a:cs typeface="Arial"/>
                <a:sym typeface="Arial"/>
              </a:rPr>
              <a:t>Sound design</a:t>
            </a:r>
            <a:endParaRPr/>
          </a:p>
          <a:p>
            <a:pPr indent="0" lvl="0" marL="114300" rtl="0" algn="l">
              <a:lnSpc>
                <a:spcPct val="114999"/>
              </a:lnSpc>
              <a:spcBef>
                <a:spcPts val="0"/>
              </a:spcBef>
              <a:spcAft>
                <a:spcPts val="0"/>
              </a:spcAft>
              <a:buSzPts val="1800"/>
              <a:buNone/>
            </a:pPr>
            <a:r>
              <a:rPr lang="en-GB">
                <a:solidFill>
                  <a:srgbClr val="00283E"/>
                </a:solidFill>
                <a:latin typeface="Arial"/>
                <a:ea typeface="Arial"/>
                <a:cs typeface="Arial"/>
                <a:sym typeface="Arial"/>
              </a:rPr>
              <a:t> Field recording (iPhone)</a:t>
            </a:r>
            <a:endParaRPr/>
          </a:p>
          <a:p>
            <a:pPr indent="0" lvl="0" marL="114300" rtl="0" algn="l">
              <a:lnSpc>
                <a:spcPct val="114999"/>
              </a:lnSpc>
              <a:spcBef>
                <a:spcPts val="0"/>
              </a:spcBef>
              <a:spcAft>
                <a:spcPts val="0"/>
              </a:spcAft>
              <a:buSzPts val="1800"/>
              <a:buNone/>
            </a:pPr>
            <a:r>
              <a:rPr lang="en-GB">
                <a:solidFill>
                  <a:srgbClr val="00283E"/>
                </a:solidFill>
                <a:latin typeface="Arial"/>
                <a:ea typeface="Arial"/>
                <a:cs typeface="Arial"/>
                <a:sym typeface="Arial"/>
              </a:rPr>
              <a:t> Open source sound library   (freesound.org)</a:t>
            </a:r>
            <a:endParaRPr/>
          </a:p>
          <a:p>
            <a:pPr indent="0" lvl="0" marL="114300" rtl="0" algn="l">
              <a:lnSpc>
                <a:spcPct val="114999"/>
              </a:lnSpc>
              <a:spcBef>
                <a:spcPts val="0"/>
              </a:spcBef>
              <a:spcAft>
                <a:spcPts val="0"/>
              </a:spcAft>
              <a:buSzPts val="1800"/>
              <a:buNone/>
            </a:pPr>
            <a:r>
              <a:rPr lang="en-GB">
                <a:solidFill>
                  <a:srgbClr val="00283E"/>
                </a:solidFill>
                <a:latin typeface="Arial"/>
                <a:ea typeface="Arial"/>
                <a:cs typeface="Arial"/>
                <a:sym typeface="Arial"/>
              </a:rPr>
              <a:t> Music production (Abby Litchfield)</a:t>
            </a:r>
            <a:endParaRPr/>
          </a:p>
        </p:txBody>
      </p:sp>
      <p:sp>
        <p:nvSpPr>
          <p:cNvPr id="2806" name="Google Shape;2806;p8"/>
          <p:cNvSpPr txBox="1"/>
          <p:nvPr>
            <p:ph idx="1" type="body"/>
          </p:nvPr>
        </p:nvSpPr>
        <p:spPr>
          <a:xfrm>
            <a:off x="4927123" y="896938"/>
            <a:ext cx="3836400" cy="39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GB" u="sng">
                <a:solidFill>
                  <a:srgbClr val="00283E"/>
                </a:solidFill>
                <a:latin typeface="Arial"/>
                <a:ea typeface="Arial"/>
                <a:cs typeface="Arial"/>
                <a:sym typeface="Arial"/>
              </a:rPr>
              <a:t>Essential skills </a:t>
            </a:r>
            <a:endParaRPr>
              <a:solidFill>
                <a:srgbClr val="00283E"/>
              </a:solidFill>
              <a:latin typeface="Arial"/>
              <a:ea typeface="Arial"/>
              <a:cs typeface="Arial"/>
              <a:sym typeface="Arial"/>
            </a:endParaRPr>
          </a:p>
          <a:p>
            <a:pPr indent="-342900" lvl="0" marL="457200" rtl="0" algn="l">
              <a:lnSpc>
                <a:spcPct val="115000"/>
              </a:lnSpc>
              <a:spcBef>
                <a:spcPts val="1200"/>
              </a:spcBef>
              <a:spcAft>
                <a:spcPts val="0"/>
              </a:spcAft>
              <a:buSzPts val="1800"/>
              <a:buFont typeface="Roboto Slab"/>
              <a:buChar char="-"/>
            </a:pPr>
            <a:r>
              <a:rPr lang="en-GB">
                <a:solidFill>
                  <a:srgbClr val="00283E"/>
                </a:solidFill>
                <a:latin typeface="Arial"/>
                <a:ea typeface="Arial"/>
                <a:cs typeface="Arial"/>
                <a:sym typeface="Arial"/>
              </a:rPr>
              <a:t>Cutting and pasting</a:t>
            </a:r>
            <a:endParaRPr>
              <a:solidFill>
                <a:srgbClr val="00283E"/>
              </a:solidFill>
              <a:latin typeface="Arial"/>
              <a:ea typeface="Arial"/>
              <a:cs typeface="Arial"/>
              <a:sym typeface="Arial"/>
            </a:endParaRPr>
          </a:p>
          <a:p>
            <a:pPr indent="-342900" lvl="0" marL="457200" rtl="0" algn="l">
              <a:lnSpc>
                <a:spcPct val="115000"/>
              </a:lnSpc>
              <a:spcBef>
                <a:spcPts val="0"/>
              </a:spcBef>
              <a:spcAft>
                <a:spcPts val="0"/>
              </a:spcAft>
              <a:buSzPts val="1800"/>
              <a:buFont typeface="Roboto Slab"/>
              <a:buChar char="-"/>
            </a:pPr>
            <a:r>
              <a:rPr lang="en-GB">
                <a:solidFill>
                  <a:srgbClr val="00283E"/>
                </a:solidFill>
                <a:latin typeface="Arial"/>
                <a:ea typeface="Arial"/>
                <a:cs typeface="Arial"/>
                <a:sym typeface="Arial"/>
              </a:rPr>
              <a:t>Fade in/out </a:t>
            </a:r>
            <a:endParaRPr>
              <a:solidFill>
                <a:srgbClr val="00283E"/>
              </a:solidFill>
              <a:latin typeface="Arial"/>
              <a:ea typeface="Arial"/>
              <a:cs typeface="Arial"/>
              <a:sym typeface="Arial"/>
            </a:endParaRPr>
          </a:p>
          <a:p>
            <a:pPr indent="-342900" lvl="0" marL="457200" rtl="0" algn="l">
              <a:lnSpc>
                <a:spcPct val="115000"/>
              </a:lnSpc>
              <a:spcBef>
                <a:spcPts val="0"/>
              </a:spcBef>
              <a:spcAft>
                <a:spcPts val="0"/>
              </a:spcAft>
              <a:buSzPts val="1800"/>
              <a:buFont typeface="Roboto Slab"/>
              <a:buChar char="-"/>
            </a:pPr>
            <a:r>
              <a:rPr lang="en-GB">
                <a:solidFill>
                  <a:srgbClr val="00283E"/>
                </a:solidFill>
                <a:latin typeface="Arial"/>
                <a:ea typeface="Arial"/>
                <a:cs typeface="Arial"/>
                <a:sym typeface="Arial"/>
              </a:rPr>
              <a:t>Noise reductions </a:t>
            </a:r>
            <a:endParaRPr>
              <a:solidFill>
                <a:srgbClr val="00283E"/>
              </a:solidFill>
              <a:latin typeface="Arial"/>
              <a:ea typeface="Arial"/>
              <a:cs typeface="Arial"/>
              <a:sym typeface="Arial"/>
            </a:endParaRPr>
          </a:p>
          <a:p>
            <a:pPr indent="-342900" lvl="0" marL="457200" rtl="0" algn="l">
              <a:lnSpc>
                <a:spcPct val="115000"/>
              </a:lnSpc>
              <a:spcBef>
                <a:spcPts val="0"/>
              </a:spcBef>
              <a:spcAft>
                <a:spcPts val="0"/>
              </a:spcAft>
              <a:buSzPts val="1800"/>
              <a:buFont typeface="Roboto Slab"/>
              <a:buChar char="-"/>
            </a:pPr>
            <a:r>
              <a:rPr lang="en-GB">
                <a:solidFill>
                  <a:srgbClr val="00283E"/>
                </a:solidFill>
                <a:latin typeface="Arial"/>
                <a:ea typeface="Arial"/>
                <a:cs typeface="Arial"/>
                <a:sym typeface="Arial"/>
              </a:rPr>
              <a:t>Sound normalisation </a:t>
            </a:r>
            <a:endParaRPr>
              <a:solidFill>
                <a:srgbClr val="00283E"/>
              </a:solidFill>
              <a:latin typeface="Arial"/>
              <a:ea typeface="Arial"/>
              <a:cs typeface="Arial"/>
              <a:sym typeface="Arial"/>
            </a:endParaRPr>
          </a:p>
          <a:p>
            <a:pPr indent="-342900" lvl="0" marL="457200" rtl="0" algn="l">
              <a:lnSpc>
                <a:spcPct val="115000"/>
              </a:lnSpc>
              <a:spcBef>
                <a:spcPts val="0"/>
              </a:spcBef>
              <a:spcAft>
                <a:spcPts val="0"/>
              </a:spcAft>
              <a:buSzPts val="1800"/>
              <a:buFont typeface="Roboto Slab"/>
              <a:buChar char="-"/>
            </a:pPr>
            <a:r>
              <a:rPr lang="en-GB">
                <a:solidFill>
                  <a:srgbClr val="00283E"/>
                </a:solidFill>
                <a:latin typeface="Arial"/>
                <a:ea typeface="Arial"/>
                <a:cs typeface="Arial"/>
                <a:sym typeface="Arial"/>
              </a:rPr>
              <a:t>‘Ducking’ audio (auto-duck)</a:t>
            </a:r>
            <a:endParaRPr>
              <a:solidFill>
                <a:srgbClr val="00283E"/>
              </a:solidFill>
              <a:latin typeface="Arial"/>
              <a:ea typeface="Arial"/>
              <a:cs typeface="Arial"/>
              <a:sym typeface="Arial"/>
            </a:endParaRPr>
          </a:p>
          <a:p>
            <a:pPr indent="0" lvl="0" marL="0" rtl="0" algn="l">
              <a:lnSpc>
                <a:spcPct val="115000"/>
              </a:lnSpc>
              <a:spcBef>
                <a:spcPts val="1200"/>
              </a:spcBef>
              <a:spcAft>
                <a:spcPts val="0"/>
              </a:spcAft>
              <a:buSzPts val="1800"/>
              <a:buNone/>
            </a:pPr>
            <a:r>
              <a:rPr b="1" lang="en-GB" u="sng">
                <a:solidFill>
                  <a:srgbClr val="00283E"/>
                </a:solidFill>
                <a:latin typeface="Arial"/>
                <a:ea typeface="Arial"/>
                <a:cs typeface="Arial"/>
                <a:sym typeface="Arial"/>
              </a:rPr>
              <a:t>Other useful skills:</a:t>
            </a:r>
            <a:endParaRPr b="1" u="sng">
              <a:solidFill>
                <a:srgbClr val="00283E"/>
              </a:solidFill>
              <a:latin typeface="Arial"/>
              <a:ea typeface="Arial"/>
              <a:cs typeface="Arial"/>
              <a:sym typeface="Arial"/>
            </a:endParaRPr>
          </a:p>
          <a:p>
            <a:pPr indent="-342900" lvl="0" marL="457200" rtl="0" algn="l">
              <a:lnSpc>
                <a:spcPct val="115000"/>
              </a:lnSpc>
              <a:spcBef>
                <a:spcPts val="1200"/>
              </a:spcBef>
              <a:spcAft>
                <a:spcPts val="0"/>
              </a:spcAft>
              <a:buSzPts val="1800"/>
              <a:buFont typeface="Roboto Slab"/>
              <a:buChar char="-"/>
            </a:pPr>
            <a:r>
              <a:rPr lang="en-GB">
                <a:solidFill>
                  <a:srgbClr val="00283E"/>
                </a:solidFill>
                <a:latin typeface="Arial"/>
                <a:ea typeface="Arial"/>
                <a:cs typeface="Arial"/>
                <a:sym typeface="Arial"/>
              </a:rPr>
              <a:t>Bass and treble editing</a:t>
            </a:r>
            <a:endParaRPr>
              <a:solidFill>
                <a:srgbClr val="00283E"/>
              </a:solidFill>
              <a:latin typeface="Arial"/>
              <a:ea typeface="Arial"/>
              <a:cs typeface="Arial"/>
              <a:sym typeface="Arial"/>
            </a:endParaRPr>
          </a:p>
          <a:p>
            <a:pPr indent="-342900" lvl="0" marL="457200" rtl="0" algn="l">
              <a:lnSpc>
                <a:spcPct val="115000"/>
              </a:lnSpc>
              <a:spcBef>
                <a:spcPts val="0"/>
              </a:spcBef>
              <a:spcAft>
                <a:spcPts val="0"/>
              </a:spcAft>
              <a:buSzPts val="1800"/>
              <a:buFont typeface="Roboto Slab"/>
              <a:buChar char="-"/>
            </a:pPr>
            <a:r>
              <a:rPr lang="en-GB">
                <a:solidFill>
                  <a:srgbClr val="00283E"/>
                </a:solidFill>
                <a:latin typeface="Arial"/>
                <a:ea typeface="Arial"/>
                <a:cs typeface="Arial"/>
                <a:sym typeface="Arial"/>
              </a:rPr>
              <a:t>Changing speed, tempo, pitch</a:t>
            </a:r>
            <a:endParaRPr>
              <a:solidFill>
                <a:srgbClr val="00283E"/>
              </a:solidFill>
              <a:latin typeface="Arial"/>
              <a:ea typeface="Arial"/>
              <a:cs typeface="Arial"/>
              <a:sym typeface="Arial"/>
            </a:endParaRPr>
          </a:p>
          <a:p>
            <a:pPr indent="0" lvl="0" marL="0" rtl="0" algn="l">
              <a:lnSpc>
                <a:spcPct val="115000"/>
              </a:lnSpc>
              <a:spcBef>
                <a:spcPts val="1200"/>
              </a:spcBef>
              <a:spcAft>
                <a:spcPts val="1200"/>
              </a:spcAft>
              <a:buSzPts val="1800"/>
              <a:buNone/>
            </a:pPr>
            <a:r>
              <a:t/>
            </a:r>
            <a:endParaRPr>
              <a:solidFill>
                <a:srgbClr val="00283E"/>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10" name="Shape 2810"/>
        <p:cNvGrpSpPr/>
        <p:nvPr/>
      </p:nvGrpSpPr>
      <p:grpSpPr>
        <a:xfrm>
          <a:off x="0" y="0"/>
          <a:ext cx="0" cy="0"/>
          <a:chOff x="0" y="0"/>
          <a:chExt cx="0" cy="0"/>
        </a:xfrm>
      </p:grpSpPr>
      <p:sp>
        <p:nvSpPr>
          <p:cNvPr id="2811" name="Google Shape;2811;p9"/>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3000"/>
              <a:buNone/>
            </a:pPr>
            <a:r>
              <a:rPr lang="en-GB">
                <a:solidFill>
                  <a:srgbClr val="00A62F"/>
                </a:solidFill>
                <a:latin typeface="Arial"/>
                <a:ea typeface="Arial"/>
                <a:cs typeface="Arial"/>
                <a:sym typeface="Arial"/>
              </a:rPr>
              <a:t>Publishing</a:t>
            </a:r>
            <a:endParaRPr>
              <a:solidFill>
                <a:srgbClr val="00A62F"/>
              </a:solidFill>
              <a:latin typeface="Arial"/>
              <a:ea typeface="Arial"/>
              <a:cs typeface="Arial"/>
              <a:sym typeface="Arial"/>
            </a:endParaRPr>
          </a:p>
        </p:txBody>
      </p:sp>
      <p:sp>
        <p:nvSpPr>
          <p:cNvPr id="2812" name="Google Shape;2812;p9"/>
          <p:cNvSpPr txBox="1"/>
          <p:nvPr>
            <p:ph idx="1" type="body"/>
          </p:nvPr>
        </p:nvSpPr>
        <p:spPr>
          <a:xfrm>
            <a:off x="387900" y="1483718"/>
            <a:ext cx="5110162" cy="3078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1200">
                <a:solidFill>
                  <a:srgbClr val="00283E"/>
                </a:solidFill>
                <a:latin typeface="Arial"/>
                <a:ea typeface="Arial"/>
                <a:cs typeface="Arial"/>
                <a:sym typeface="Arial"/>
              </a:rPr>
              <a:t>To publish a podcast, you need to find a place to ‘host’ it. </a:t>
            </a:r>
            <a:endParaRPr sz="1200">
              <a:solidFill>
                <a:srgbClr val="00283E"/>
              </a:solidFill>
              <a:latin typeface="Arial"/>
              <a:ea typeface="Arial"/>
              <a:cs typeface="Arial"/>
              <a:sym typeface="Arial"/>
            </a:endParaRPr>
          </a:p>
          <a:p>
            <a:pPr indent="0" lvl="0" marL="0" rtl="0" algn="l">
              <a:lnSpc>
                <a:spcPct val="114999"/>
              </a:lnSpc>
              <a:spcBef>
                <a:spcPts val="0"/>
              </a:spcBef>
              <a:spcAft>
                <a:spcPts val="0"/>
              </a:spcAft>
              <a:buSzPts val="1800"/>
              <a:buNone/>
            </a:pPr>
            <a:r>
              <a:rPr lang="en-GB" sz="1200">
                <a:solidFill>
                  <a:srgbClr val="00283E"/>
                </a:solidFill>
                <a:latin typeface="Arial"/>
                <a:ea typeface="Arial"/>
                <a:cs typeface="Arial"/>
                <a:sym typeface="Arial"/>
              </a:rPr>
              <a:t>You use an ‘RSS’ feed to upload across all platforms:</a:t>
            </a:r>
            <a:endParaRPr sz="1200">
              <a:solidFill>
                <a:srgbClr val="00283E"/>
              </a:solidFill>
              <a:latin typeface="Arial"/>
              <a:ea typeface="Arial"/>
              <a:cs typeface="Arial"/>
              <a:sym typeface="Arial"/>
            </a:endParaRPr>
          </a:p>
          <a:p>
            <a:pPr indent="-342900" lvl="0" marL="457200" rtl="0" algn="l">
              <a:lnSpc>
                <a:spcPct val="115000"/>
              </a:lnSpc>
              <a:spcBef>
                <a:spcPts val="1200"/>
              </a:spcBef>
              <a:spcAft>
                <a:spcPts val="0"/>
              </a:spcAft>
              <a:buSzPts val="1800"/>
              <a:buFont typeface="Roboto Slab"/>
              <a:buChar char="-"/>
            </a:pPr>
            <a:r>
              <a:rPr lang="en-GB" sz="1200">
                <a:solidFill>
                  <a:srgbClr val="00283E"/>
                </a:solidFill>
                <a:latin typeface="Arial"/>
                <a:ea typeface="Arial"/>
                <a:cs typeface="Arial"/>
                <a:sym typeface="Arial"/>
              </a:rPr>
              <a:t>Podbean</a:t>
            </a:r>
            <a:endParaRPr sz="1200">
              <a:solidFill>
                <a:srgbClr val="00283E"/>
              </a:solidFill>
              <a:latin typeface="Arial"/>
              <a:ea typeface="Arial"/>
              <a:cs typeface="Arial"/>
              <a:sym typeface="Arial"/>
            </a:endParaRPr>
          </a:p>
          <a:p>
            <a:pPr indent="-342900" lvl="0" marL="457200" rtl="0" algn="l">
              <a:lnSpc>
                <a:spcPct val="115000"/>
              </a:lnSpc>
              <a:spcBef>
                <a:spcPts val="0"/>
              </a:spcBef>
              <a:spcAft>
                <a:spcPts val="0"/>
              </a:spcAft>
              <a:buSzPts val="1800"/>
              <a:buFont typeface="Roboto Slab"/>
              <a:buChar char="-"/>
            </a:pPr>
            <a:r>
              <a:rPr lang="en-GB" sz="1200">
                <a:solidFill>
                  <a:srgbClr val="00283E"/>
                </a:solidFill>
                <a:latin typeface="Arial"/>
                <a:ea typeface="Arial"/>
                <a:cs typeface="Arial"/>
                <a:sym typeface="Arial"/>
              </a:rPr>
              <a:t>Buzzsprout</a:t>
            </a:r>
            <a:endParaRPr sz="1200">
              <a:solidFill>
                <a:srgbClr val="00283E"/>
              </a:solidFill>
              <a:latin typeface="Arial"/>
              <a:ea typeface="Arial"/>
              <a:cs typeface="Arial"/>
              <a:sym typeface="Arial"/>
            </a:endParaRPr>
          </a:p>
          <a:p>
            <a:pPr indent="-342900" lvl="0" marL="457200" rtl="0" algn="l">
              <a:lnSpc>
                <a:spcPct val="115000"/>
              </a:lnSpc>
              <a:spcBef>
                <a:spcPts val="0"/>
              </a:spcBef>
              <a:spcAft>
                <a:spcPts val="0"/>
              </a:spcAft>
              <a:buSzPts val="1800"/>
              <a:buFont typeface="Roboto Slab"/>
              <a:buChar char="-"/>
            </a:pPr>
            <a:r>
              <a:rPr lang="en-GB" sz="1200">
                <a:solidFill>
                  <a:srgbClr val="00283E"/>
                </a:solidFill>
                <a:latin typeface="Arial"/>
                <a:ea typeface="Arial"/>
                <a:cs typeface="Arial"/>
                <a:sym typeface="Arial"/>
              </a:rPr>
              <a:t>Acast</a:t>
            </a:r>
            <a:endParaRPr sz="1200">
              <a:solidFill>
                <a:srgbClr val="00283E"/>
              </a:solidFill>
              <a:latin typeface="Arial"/>
              <a:ea typeface="Arial"/>
              <a:cs typeface="Arial"/>
              <a:sym typeface="Arial"/>
            </a:endParaRPr>
          </a:p>
          <a:p>
            <a:pPr indent="-342900" lvl="0" marL="457200" rtl="0" algn="l">
              <a:lnSpc>
                <a:spcPct val="115000"/>
              </a:lnSpc>
              <a:spcBef>
                <a:spcPts val="0"/>
              </a:spcBef>
              <a:spcAft>
                <a:spcPts val="0"/>
              </a:spcAft>
              <a:buSzPts val="1800"/>
              <a:buFont typeface="Roboto Slab"/>
              <a:buChar char="-"/>
            </a:pPr>
            <a:r>
              <a:rPr lang="en-GB" sz="1200">
                <a:solidFill>
                  <a:srgbClr val="00283E"/>
                </a:solidFill>
                <a:latin typeface="Arial"/>
                <a:ea typeface="Arial"/>
                <a:cs typeface="Arial"/>
                <a:sym typeface="Arial"/>
              </a:rPr>
              <a:t>Spotify for Podcasters </a:t>
            </a:r>
            <a:endParaRPr sz="1200">
              <a:solidFill>
                <a:srgbClr val="00283E"/>
              </a:solidFill>
              <a:latin typeface="Arial"/>
              <a:ea typeface="Arial"/>
              <a:cs typeface="Arial"/>
              <a:sym typeface="Arial"/>
            </a:endParaRPr>
          </a:p>
          <a:p>
            <a:pPr indent="0" lvl="0" marL="114300" rtl="0" algn="l">
              <a:lnSpc>
                <a:spcPct val="114999"/>
              </a:lnSpc>
              <a:spcBef>
                <a:spcPts val="0"/>
              </a:spcBef>
              <a:spcAft>
                <a:spcPts val="0"/>
              </a:spcAft>
              <a:buSzPts val="1800"/>
              <a:buNone/>
            </a:pPr>
            <a:r>
              <a:t/>
            </a:r>
            <a:endParaRPr sz="1200">
              <a:solidFill>
                <a:srgbClr val="00283E"/>
              </a:solidFill>
              <a:latin typeface="Arial"/>
              <a:ea typeface="Arial"/>
              <a:cs typeface="Arial"/>
              <a:sym typeface="Arial"/>
            </a:endParaRPr>
          </a:p>
          <a:p>
            <a:pPr indent="0" lvl="0" marL="0" rtl="0" algn="l">
              <a:lnSpc>
                <a:spcPct val="114999"/>
              </a:lnSpc>
              <a:spcBef>
                <a:spcPts val="0"/>
              </a:spcBef>
              <a:spcAft>
                <a:spcPts val="0"/>
              </a:spcAft>
              <a:buSzPts val="1800"/>
              <a:buNone/>
            </a:pPr>
            <a:r>
              <a:rPr lang="en-GB" sz="1200">
                <a:solidFill>
                  <a:srgbClr val="00283E"/>
                </a:solidFill>
                <a:latin typeface="Arial"/>
                <a:ea typeface="Arial"/>
                <a:cs typeface="Arial"/>
                <a:sym typeface="Arial"/>
              </a:rPr>
              <a:t>We would also create a landing page (Embassy):</a:t>
            </a:r>
            <a:endParaRPr sz="1200">
              <a:solidFill>
                <a:srgbClr val="FFFFFF"/>
              </a:solidFill>
              <a:latin typeface="Arial"/>
              <a:ea typeface="Arial"/>
              <a:cs typeface="Arial"/>
              <a:sym typeface="Arial"/>
            </a:endParaRPr>
          </a:p>
          <a:p>
            <a:pPr indent="-342900" lvl="0" marL="457200" rtl="0" algn="l">
              <a:lnSpc>
                <a:spcPct val="114999"/>
              </a:lnSpc>
              <a:spcBef>
                <a:spcPts val="1200"/>
              </a:spcBef>
              <a:spcAft>
                <a:spcPts val="0"/>
              </a:spcAft>
              <a:buSzPts val="1800"/>
              <a:buFont typeface="Roboto Slab"/>
              <a:buChar char="-"/>
            </a:pPr>
            <a:r>
              <a:rPr lang="en-GB" sz="1200">
                <a:solidFill>
                  <a:srgbClr val="00283E"/>
                </a:solidFill>
                <a:latin typeface="Arial"/>
                <a:ea typeface="Arial"/>
                <a:cs typeface="Arial"/>
                <a:sym typeface="Arial"/>
              </a:rPr>
              <a:t>Direct to website </a:t>
            </a:r>
            <a:endParaRPr sz="1200">
              <a:solidFill>
                <a:srgbClr val="FFFFFF"/>
              </a:solidFill>
              <a:latin typeface="Arial"/>
              <a:ea typeface="Arial"/>
              <a:cs typeface="Arial"/>
              <a:sym typeface="Arial"/>
            </a:endParaRPr>
          </a:p>
          <a:p>
            <a:pPr indent="-342900" lvl="0" marL="457200" rtl="0" algn="l">
              <a:lnSpc>
                <a:spcPct val="114999"/>
              </a:lnSpc>
              <a:spcBef>
                <a:spcPts val="0"/>
              </a:spcBef>
              <a:spcAft>
                <a:spcPts val="0"/>
              </a:spcAft>
              <a:buSzPts val="1800"/>
              <a:buFont typeface="Roboto Slab"/>
              <a:buChar char="-"/>
            </a:pPr>
            <a:r>
              <a:rPr lang="en-GB" sz="1200">
                <a:solidFill>
                  <a:srgbClr val="00283E"/>
                </a:solidFill>
                <a:latin typeface="Arial"/>
                <a:ea typeface="Arial"/>
                <a:cs typeface="Arial"/>
                <a:sym typeface="Arial"/>
              </a:rPr>
              <a:t>Transcript (could use free ‘Riverside FM AI Transcription’</a:t>
            </a:r>
            <a:endParaRPr sz="1200">
              <a:solidFill>
                <a:srgbClr val="FFFFFF"/>
              </a:solidFill>
              <a:latin typeface="Arial"/>
              <a:ea typeface="Arial"/>
              <a:cs typeface="Arial"/>
              <a:sym typeface="Arial"/>
            </a:endParaRPr>
          </a:p>
          <a:p>
            <a:pPr indent="-342900" lvl="0" marL="457200" rtl="0" algn="l">
              <a:lnSpc>
                <a:spcPct val="114999"/>
              </a:lnSpc>
              <a:spcBef>
                <a:spcPts val="0"/>
              </a:spcBef>
              <a:spcAft>
                <a:spcPts val="0"/>
              </a:spcAft>
              <a:buSzPts val="1800"/>
              <a:buFont typeface="Roboto Slab"/>
              <a:buChar char="-"/>
            </a:pPr>
            <a:r>
              <a:rPr lang="en-GB" sz="1200">
                <a:solidFill>
                  <a:srgbClr val="00283E"/>
                </a:solidFill>
                <a:latin typeface="Arial"/>
                <a:ea typeface="Arial"/>
                <a:cs typeface="Arial"/>
                <a:sym typeface="Arial"/>
              </a:rPr>
              <a:t>Headshots and additional photos / media content </a:t>
            </a:r>
            <a:endParaRPr sz="1200">
              <a:solidFill>
                <a:srgbClr val="FFFFFF"/>
              </a:solidFill>
              <a:latin typeface="Arial"/>
              <a:ea typeface="Arial"/>
              <a:cs typeface="Arial"/>
              <a:sym typeface="Arial"/>
            </a:endParaRPr>
          </a:p>
          <a:p>
            <a:pPr indent="-342900" lvl="0" marL="457200" rtl="0" algn="l">
              <a:lnSpc>
                <a:spcPct val="114999"/>
              </a:lnSpc>
              <a:spcBef>
                <a:spcPts val="0"/>
              </a:spcBef>
              <a:spcAft>
                <a:spcPts val="0"/>
              </a:spcAft>
              <a:buSzPts val="1800"/>
              <a:buFont typeface="Roboto Slab"/>
              <a:buChar char="-"/>
            </a:pPr>
            <a:r>
              <a:rPr lang="en-GB" sz="1200">
                <a:solidFill>
                  <a:srgbClr val="00283E"/>
                </a:solidFill>
                <a:latin typeface="Arial"/>
                <a:ea typeface="Arial"/>
                <a:cs typeface="Arial"/>
                <a:sym typeface="Arial"/>
              </a:rPr>
              <a:t>Increase engagement</a:t>
            </a:r>
            <a:endParaRPr sz="1200">
              <a:solidFill>
                <a:srgbClr val="FFFFFF"/>
              </a:solidFill>
              <a:latin typeface="Arial"/>
              <a:ea typeface="Arial"/>
              <a:cs typeface="Arial"/>
              <a:sym typeface="Arial"/>
            </a:endParaRPr>
          </a:p>
          <a:p>
            <a:pPr indent="0" lvl="0" marL="114300" rtl="0" algn="l">
              <a:lnSpc>
                <a:spcPct val="114999"/>
              </a:lnSpc>
              <a:spcBef>
                <a:spcPts val="0"/>
              </a:spcBef>
              <a:spcAft>
                <a:spcPts val="0"/>
              </a:spcAft>
              <a:buSzPts val="1800"/>
              <a:buNone/>
            </a:pPr>
            <a:r>
              <a:t/>
            </a:r>
            <a:endParaRPr>
              <a:solidFill>
                <a:srgbClr val="00283E"/>
              </a:solidFill>
              <a:latin typeface="Arial"/>
              <a:ea typeface="Arial"/>
              <a:cs typeface="Arial"/>
              <a:sym typeface="Arial"/>
            </a:endParaRPr>
          </a:p>
        </p:txBody>
      </p:sp>
      <p:pic>
        <p:nvPicPr>
          <p:cNvPr descr="23,100+ Speaker Drawing Stock Illustrations, Royalty-Free Vector Graphics &amp;  Clip Art - iStock" id="2813" name="Google Shape;2813;p9"/>
          <p:cNvPicPr preferRelativeResize="0"/>
          <p:nvPr/>
        </p:nvPicPr>
        <p:blipFill rotWithShape="1">
          <a:blip r:embed="rId3">
            <a:alphaModFix/>
          </a:blip>
          <a:srcRect b="168" l="-710" r="3505" t="3336"/>
          <a:stretch/>
        </p:blipFill>
        <p:spPr>
          <a:xfrm>
            <a:off x="5513774" y="764155"/>
            <a:ext cx="2848294" cy="280869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dian Talk Show Podcast Pitch Deck by Slidesgo">
  <a:themeElements>
    <a:clrScheme name="Simple Light">
      <a:dk1>
        <a:srgbClr val="000000"/>
      </a:dk1>
      <a:lt1>
        <a:srgbClr val="FFFFFF"/>
      </a:lt1>
      <a:dk2>
        <a:srgbClr val="E3362C"/>
      </a:dk2>
      <a:lt2>
        <a:srgbClr val="FFBF00"/>
      </a:lt2>
      <a:accent1>
        <a:srgbClr val="3950C3"/>
      </a:accent1>
      <a:accent2>
        <a:srgbClr val="F3E7CD"/>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dian Talk Show Podcast Pitch Deck by Slidesgo">
  <a:themeElements>
    <a:clrScheme name="Simple Light">
      <a:dk1>
        <a:srgbClr val="000000"/>
      </a:dk1>
      <a:lt1>
        <a:srgbClr val="FFFFFF"/>
      </a:lt1>
      <a:dk2>
        <a:srgbClr val="E3362C"/>
      </a:dk2>
      <a:lt2>
        <a:srgbClr val="FFBF00"/>
      </a:lt2>
      <a:accent1>
        <a:srgbClr val="3950C3"/>
      </a:accent1>
      <a:accent2>
        <a:srgbClr val="F3E7CD"/>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0x010100E4FE11AE5CDB9546A8F89E5263FD8D32</vt:lpwstr>
  </property>
  <property fmtid="{D5CDD505-2E9C-101B-9397-08002B2CF9AE}" pid="3" name="MediaServiceImageTags">
    <vt:lpwstr/>
  </property>
</Properties>
</file>