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98B2B-64FE-6B26-02F1-0D939AC6CC37}" v="48" dt="2024-12-03T12:47:10.262"/>
    <p1510:client id="{684190CA-F81D-9B4D-37A5-7FE03B466459}" v="500" dt="2024-12-03T03:11:20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i R McArthur" userId="S::kr2mcart@uwaterloo.ca::4d6e2b60-437b-454d-bf60-d81c0c179073" providerId="AD" clId="Web-{61798B2B-64FE-6B26-02F1-0D939AC6CC37}"/>
    <pc:docChg chg="modSld">
      <pc:chgData name="Koi R McArthur" userId="S::kr2mcart@uwaterloo.ca::4d6e2b60-437b-454d-bf60-d81c0c179073" providerId="AD" clId="Web-{61798B2B-64FE-6B26-02F1-0D939AC6CC37}" dt="2024-12-03T12:47:10.262" v="31" actId="1076"/>
      <pc:docMkLst>
        <pc:docMk/>
      </pc:docMkLst>
      <pc:sldChg chg="addSp modSp">
        <pc:chgData name="Koi R McArthur" userId="S::kr2mcart@uwaterloo.ca::4d6e2b60-437b-454d-bf60-d81c0c179073" providerId="AD" clId="Web-{61798B2B-64FE-6B26-02F1-0D939AC6CC37}" dt="2024-12-03T12:47:10.262" v="31" actId="1076"/>
        <pc:sldMkLst>
          <pc:docMk/>
          <pc:sldMk cId="109857222" sldId="256"/>
        </pc:sldMkLst>
        <pc:spChg chg="add mod">
          <ac:chgData name="Koi R McArthur" userId="S::kr2mcart@uwaterloo.ca::4d6e2b60-437b-454d-bf60-d81c0c179073" providerId="AD" clId="Web-{61798B2B-64FE-6B26-02F1-0D939AC6CC37}" dt="2024-12-03T12:47:10.262" v="31" actId="1076"/>
          <ac:spMkLst>
            <pc:docMk/>
            <pc:sldMk cId="109857222" sldId="256"/>
            <ac:spMk id="4" creationId="{15B5E743-9520-559D-3D6F-2A2390472481}"/>
          </ac:spMkLst>
        </pc:spChg>
        <pc:spChg chg="add mod ord">
          <ac:chgData name="Koi R McArthur" userId="S::kr2mcart@uwaterloo.ca::4d6e2b60-437b-454d-bf60-d81c0c179073" providerId="AD" clId="Web-{61798B2B-64FE-6B26-02F1-0D939AC6CC37}" dt="2024-12-03T12:46:52.043" v="28" actId="1076"/>
          <ac:spMkLst>
            <pc:docMk/>
            <pc:sldMk cId="109857222" sldId="256"/>
            <ac:spMk id="10" creationId="{1389A167-9311-D398-4A44-3B85F9A07258}"/>
          </ac:spMkLst>
        </pc:spChg>
        <pc:spChg chg="mod">
          <ac:chgData name="Koi R McArthur" userId="S::kr2mcart@uwaterloo.ca::4d6e2b60-437b-454d-bf60-d81c0c179073" providerId="AD" clId="Web-{61798B2B-64FE-6B26-02F1-0D939AC6CC37}" dt="2024-12-03T12:45:23.025" v="2" actId="14100"/>
          <ac:spMkLst>
            <pc:docMk/>
            <pc:sldMk cId="109857222" sldId="256"/>
            <ac:spMk id="40" creationId="{66A315A6-3850-8F0C-8D57-C209DE61A52B}"/>
          </ac:spMkLst>
        </pc:spChg>
        <pc:picChg chg="mod">
          <ac:chgData name="Koi R McArthur" userId="S::kr2mcart@uwaterloo.ca::4d6e2b60-437b-454d-bf60-d81c0c179073" providerId="AD" clId="Web-{61798B2B-64FE-6B26-02F1-0D939AC6CC37}" dt="2024-12-03T12:46:59.277" v="30" actId="1076"/>
          <ac:picMkLst>
            <pc:docMk/>
            <pc:sldMk cId="109857222" sldId="256"/>
            <ac:picMk id="16" creationId="{8D507CB0-2709-4090-B7D6-EF06445D0EC3}"/>
          </ac:picMkLst>
        </pc:picChg>
        <pc:picChg chg="mod">
          <ac:chgData name="Koi R McArthur" userId="S::kr2mcart@uwaterloo.ca::4d6e2b60-437b-454d-bf60-d81c0c179073" providerId="AD" clId="Web-{61798B2B-64FE-6B26-02F1-0D939AC6CC37}" dt="2024-12-03T12:46:56.590" v="29" actId="1076"/>
          <ac:picMkLst>
            <pc:docMk/>
            <pc:sldMk cId="109857222" sldId="256"/>
            <ac:picMk id="39" creationId="{8343C84D-3CB8-1370-0925-283F61FE5FB8}"/>
          </ac:picMkLst>
        </pc:picChg>
      </pc:sldChg>
    </pc:docChg>
  </pc:docChgLst>
  <pc:docChgLst>
    <pc:chgData name="Koi R McArthur" userId="S::kr2mcart@uwaterloo.ca::4d6e2b60-437b-454d-bf60-d81c0c179073" providerId="AD" clId="Web-{684190CA-F81D-9B4D-37A5-7FE03B466459}"/>
    <pc:docChg chg="modSld">
      <pc:chgData name="Koi R McArthur" userId="S::kr2mcart@uwaterloo.ca::4d6e2b60-437b-454d-bf60-d81c0c179073" providerId="AD" clId="Web-{684190CA-F81D-9B4D-37A5-7FE03B466459}" dt="2024-12-03T03:11:16.873" v="346" actId="20577"/>
      <pc:docMkLst>
        <pc:docMk/>
      </pc:docMkLst>
      <pc:sldChg chg="addSp delSp modSp">
        <pc:chgData name="Koi R McArthur" userId="S::kr2mcart@uwaterloo.ca::4d6e2b60-437b-454d-bf60-d81c0c179073" providerId="AD" clId="Web-{684190CA-F81D-9B4D-37A5-7FE03B466459}" dt="2024-12-03T03:11:16.873" v="346" actId="20577"/>
        <pc:sldMkLst>
          <pc:docMk/>
          <pc:sldMk cId="109857222" sldId="256"/>
        </pc:sldMkLst>
        <pc:spChg chg="del">
          <ac:chgData name="Koi R McArthur" userId="S::kr2mcart@uwaterloo.ca::4d6e2b60-437b-454d-bf60-d81c0c179073" providerId="AD" clId="Web-{684190CA-F81D-9B4D-37A5-7FE03B466459}" dt="2024-12-03T02:11:16.899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Koi R McArthur" userId="S::kr2mcart@uwaterloo.ca::4d6e2b60-437b-454d-bf60-d81c0c179073" providerId="AD" clId="Web-{684190CA-F81D-9B4D-37A5-7FE03B466459}" dt="2024-12-03T02:11:11.712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00:45.537" v="177" actId="1076"/>
          <ac:spMkLst>
            <pc:docMk/>
            <pc:sldMk cId="109857222" sldId="256"/>
            <ac:spMk id="6" creationId="{59A28AF3-DBAB-9984-BDCB-E8C6D4268530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01:27.836" v="181" actId="14100"/>
          <ac:spMkLst>
            <pc:docMk/>
            <pc:sldMk cId="109857222" sldId="256"/>
            <ac:spMk id="7" creationId="{193AD0EB-7E85-C7B8-F3AB-689D2FA14E7F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00:18.693" v="175" actId="14100"/>
          <ac:spMkLst>
            <pc:docMk/>
            <pc:sldMk cId="109857222" sldId="256"/>
            <ac:spMk id="8" creationId="{7447E37F-9320-6F97-1391-F7EBAFE9C5C3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01:07.007" v="178" actId="14100"/>
          <ac:spMkLst>
            <pc:docMk/>
            <pc:sldMk cId="109857222" sldId="256"/>
            <ac:spMk id="9" creationId="{1F100978-5421-D46C-6134-AE7BF263E48A}"/>
          </ac:spMkLst>
        </pc:spChg>
        <pc:spChg chg="add del">
          <ac:chgData name="Koi R McArthur" userId="S::kr2mcart@uwaterloo.ca::4d6e2b60-437b-454d-bf60-d81c0c179073" providerId="AD" clId="Web-{684190CA-F81D-9B4D-37A5-7FE03B466459}" dt="2024-12-03T02:48:39.808" v="64"/>
          <ac:spMkLst>
            <pc:docMk/>
            <pc:sldMk cId="109857222" sldId="256"/>
            <ac:spMk id="10" creationId="{34C79860-1BA9-D79E-54A4-8D964DDD547B}"/>
          </ac:spMkLst>
        </pc:spChg>
        <pc:spChg chg="add del">
          <ac:chgData name="Koi R McArthur" userId="S::kr2mcart@uwaterloo.ca::4d6e2b60-437b-454d-bf60-d81c0c179073" providerId="AD" clId="Web-{684190CA-F81D-9B4D-37A5-7FE03B466459}" dt="2024-12-03T02:48:40.917" v="66"/>
          <ac:spMkLst>
            <pc:docMk/>
            <pc:sldMk cId="109857222" sldId="256"/>
            <ac:spMk id="11" creationId="{E9C591CE-0DCD-0F21-2E28-AC0D20720FDE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01:17.164" v="179" actId="1076"/>
          <ac:spMkLst>
            <pc:docMk/>
            <pc:sldMk cId="109857222" sldId="256"/>
            <ac:spMk id="12" creationId="{DBB51789-D4B7-6875-11CE-134D4FC889D4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01:32.445" v="182" actId="1076"/>
          <ac:spMkLst>
            <pc:docMk/>
            <pc:sldMk cId="109857222" sldId="256"/>
            <ac:spMk id="13" creationId="{F35BBD74-84D9-697E-7535-FCD4859EF49C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01:37.164" v="183" actId="1076"/>
          <ac:spMkLst>
            <pc:docMk/>
            <pc:sldMk cId="109857222" sldId="256"/>
            <ac:spMk id="14" creationId="{245E725B-1401-D9A0-C69E-F41B7BAB4664}"/>
          </ac:spMkLst>
        </pc:spChg>
        <pc:spChg chg="add mod ord">
          <ac:chgData name="Koi R McArthur" userId="S::kr2mcart@uwaterloo.ca::4d6e2b60-437b-454d-bf60-d81c0c179073" providerId="AD" clId="Web-{684190CA-F81D-9B4D-37A5-7FE03B466459}" dt="2024-12-03T02:56:37.981" v="147" actId="14100"/>
          <ac:spMkLst>
            <pc:docMk/>
            <pc:sldMk cId="109857222" sldId="256"/>
            <ac:spMk id="15" creationId="{CC9F39A3-9A3C-5707-B7FD-F24182F5663E}"/>
          </ac:spMkLst>
        </pc:spChg>
        <pc:spChg chg="add del mod">
          <ac:chgData name="Koi R McArthur" userId="S::kr2mcart@uwaterloo.ca::4d6e2b60-437b-454d-bf60-d81c0c179073" providerId="AD" clId="Web-{684190CA-F81D-9B4D-37A5-7FE03B466459}" dt="2024-12-03T02:56:04.136" v="144"/>
          <ac:spMkLst>
            <pc:docMk/>
            <pc:sldMk cId="109857222" sldId="256"/>
            <ac:spMk id="17" creationId="{C4369E0F-9BBC-0157-CBD5-A219919A324C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03:15.449" v="215" actId="1076"/>
          <ac:spMkLst>
            <pc:docMk/>
            <pc:sldMk cId="109857222" sldId="256"/>
            <ac:spMk id="30" creationId="{1EA14CC2-186F-BEBF-3C94-46A96D5EEC80}"/>
          </ac:spMkLst>
        </pc:spChg>
        <pc:spChg chg="add del mod">
          <ac:chgData name="Koi R McArthur" userId="S::kr2mcart@uwaterloo.ca::4d6e2b60-437b-454d-bf60-d81c0c179073" providerId="AD" clId="Web-{684190CA-F81D-9B4D-37A5-7FE03B466459}" dt="2024-12-03T03:06:47.535" v="263"/>
          <ac:spMkLst>
            <pc:docMk/>
            <pc:sldMk cId="109857222" sldId="256"/>
            <ac:spMk id="31" creationId="{341152A5-0EA6-3AF9-69F5-5FE587D4C37B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04:12.436" v="229" actId="1076"/>
          <ac:spMkLst>
            <pc:docMk/>
            <pc:sldMk cId="109857222" sldId="256"/>
            <ac:spMk id="35" creationId="{689C9039-9634-A93C-DB50-2BB9260D9339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04:19.951" v="232" actId="20577"/>
          <ac:spMkLst>
            <pc:docMk/>
            <pc:sldMk cId="109857222" sldId="256"/>
            <ac:spMk id="36" creationId="{AE0BE4AB-49A4-E7FC-2CEA-5C511C5A9018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06:00.393" v="259" actId="1076"/>
          <ac:spMkLst>
            <pc:docMk/>
            <pc:sldMk cId="109857222" sldId="256"/>
            <ac:spMk id="37" creationId="{A6F2F621-13E7-DF41-6DAC-4BC898A4A740}"/>
          </ac:spMkLst>
        </pc:spChg>
        <pc:spChg chg="add mod ord">
          <ac:chgData name="Koi R McArthur" userId="S::kr2mcart@uwaterloo.ca::4d6e2b60-437b-454d-bf60-d81c0c179073" providerId="AD" clId="Web-{684190CA-F81D-9B4D-37A5-7FE03B466459}" dt="2024-12-03T03:06:08.768" v="260" actId="14100"/>
          <ac:spMkLst>
            <pc:docMk/>
            <pc:sldMk cId="109857222" sldId="256"/>
            <ac:spMk id="38" creationId="{B56C401F-FEDD-BBBF-5142-C26F944584C8}"/>
          </ac:spMkLst>
        </pc:spChg>
        <pc:spChg chg="add mod">
          <ac:chgData name="Koi R McArthur" userId="S::kr2mcart@uwaterloo.ca::4d6e2b60-437b-454d-bf60-d81c0c179073" providerId="AD" clId="Web-{684190CA-F81D-9B4D-37A5-7FE03B466459}" dt="2024-12-03T03:11:16.873" v="346" actId="20577"/>
          <ac:spMkLst>
            <pc:docMk/>
            <pc:sldMk cId="109857222" sldId="256"/>
            <ac:spMk id="40" creationId="{66A315A6-3850-8F0C-8D57-C209DE61A52B}"/>
          </ac:spMkLst>
        </pc:spChg>
        <pc:picChg chg="add mod">
          <ac:chgData name="Koi R McArthur" userId="S::kr2mcart@uwaterloo.ca::4d6e2b60-437b-454d-bf60-d81c0c179073" providerId="AD" clId="Web-{684190CA-F81D-9B4D-37A5-7FE03B466459}" dt="2024-12-03T02:41:36.558" v="9" actId="1076"/>
          <ac:picMkLst>
            <pc:docMk/>
            <pc:sldMk cId="109857222" sldId="256"/>
            <ac:picMk id="2" creationId="{FC1F995F-CE1B-3878-9B6B-8D2B9BFA96DB}"/>
          </ac:picMkLst>
        </pc:picChg>
        <pc:picChg chg="add mod">
          <ac:chgData name="Koi R McArthur" userId="S::kr2mcart@uwaterloo.ca::4d6e2b60-437b-454d-bf60-d81c0c179073" providerId="AD" clId="Web-{684190CA-F81D-9B4D-37A5-7FE03B466459}" dt="2024-12-03T02:43:04.405" v="11" actId="1076"/>
          <ac:picMkLst>
            <pc:docMk/>
            <pc:sldMk cId="109857222" sldId="256"/>
            <ac:picMk id="3" creationId="{0C87F5C5-315E-6095-ABF9-17046F48EF8D}"/>
          </ac:picMkLst>
        </pc:picChg>
        <pc:picChg chg="add del mod">
          <ac:chgData name="Koi R McArthur" userId="S::kr2mcart@uwaterloo.ca::4d6e2b60-437b-454d-bf60-d81c0c179073" providerId="AD" clId="Web-{684190CA-F81D-9B4D-37A5-7FE03B466459}" dt="2024-12-03T02:15:24.240" v="4"/>
          <ac:picMkLst>
            <pc:docMk/>
            <pc:sldMk cId="109857222" sldId="256"/>
            <ac:picMk id="4" creationId="{968A6731-DF1E-7DFF-151F-1D1625DB5904}"/>
          </ac:picMkLst>
        </pc:picChg>
        <pc:picChg chg="add del mod">
          <ac:chgData name="Koi R McArthur" userId="S::kr2mcart@uwaterloo.ca::4d6e2b60-437b-454d-bf60-d81c0c179073" providerId="AD" clId="Web-{684190CA-F81D-9B4D-37A5-7FE03B466459}" dt="2024-12-03T02:55:19.885" v="128"/>
          <ac:picMkLst>
            <pc:docMk/>
            <pc:sldMk cId="109857222" sldId="256"/>
            <ac:picMk id="4" creationId="{AE0DFC51-F3B9-8633-4D5D-6AC7820CC1D1}"/>
          </ac:picMkLst>
        </pc:picChg>
        <pc:picChg chg="add mod">
          <ac:chgData name="Koi R McArthur" userId="S::kr2mcart@uwaterloo.ca::4d6e2b60-437b-454d-bf60-d81c0c179073" providerId="AD" clId="Web-{684190CA-F81D-9B4D-37A5-7FE03B466459}" dt="2024-12-03T03:03:56.185" v="225" actId="1076"/>
          <ac:picMkLst>
            <pc:docMk/>
            <pc:sldMk cId="109857222" sldId="256"/>
            <ac:picMk id="5" creationId="{E7B6214D-A4F3-B0A7-31FC-74B36E607F35}"/>
          </ac:picMkLst>
        </pc:picChg>
        <pc:picChg chg="add mod">
          <ac:chgData name="Koi R McArthur" userId="S::kr2mcart@uwaterloo.ca::4d6e2b60-437b-454d-bf60-d81c0c179073" providerId="AD" clId="Web-{684190CA-F81D-9B4D-37A5-7FE03B466459}" dt="2024-12-03T03:03:10.418" v="214" actId="1076"/>
          <ac:picMkLst>
            <pc:docMk/>
            <pc:sldMk cId="109857222" sldId="256"/>
            <ac:picMk id="16" creationId="{8D507CB0-2709-4090-B7D6-EF06445D0EC3}"/>
          </ac:picMkLst>
        </pc:picChg>
        <pc:picChg chg="add mod">
          <ac:chgData name="Koi R McArthur" userId="S::kr2mcart@uwaterloo.ca::4d6e2b60-437b-454d-bf60-d81c0c179073" providerId="AD" clId="Web-{684190CA-F81D-9B4D-37A5-7FE03B466459}" dt="2024-12-03T03:08:17.445" v="265" actId="1076"/>
          <ac:picMkLst>
            <pc:docMk/>
            <pc:sldMk cId="109857222" sldId="256"/>
            <ac:picMk id="39" creationId="{8343C84D-3CB8-1370-0925-283F61FE5FB8}"/>
          </ac:picMkLst>
        </pc:picChg>
        <pc:inkChg chg="add del">
          <ac:chgData name="Koi R McArthur" userId="S::kr2mcart@uwaterloo.ca::4d6e2b60-437b-454d-bf60-d81c0c179073" providerId="AD" clId="Web-{684190CA-F81D-9B4D-37A5-7FE03B466459}" dt="2024-12-03T03:01:59.868" v="189"/>
          <ac:inkMkLst>
            <pc:docMk/>
            <pc:sldMk cId="109857222" sldId="256"/>
            <ac:inkMk id="20" creationId="{79445191-0268-8FD2-FD00-E8AA651B4CC0}"/>
          </ac:inkMkLst>
        </pc:inkChg>
        <pc:inkChg chg="add del">
          <ac:chgData name="Koi R McArthur" userId="S::kr2mcart@uwaterloo.ca::4d6e2b60-437b-454d-bf60-d81c0c179073" providerId="AD" clId="Web-{684190CA-F81D-9B4D-37A5-7FE03B466459}" dt="2024-12-03T03:01:59.118" v="188"/>
          <ac:inkMkLst>
            <pc:docMk/>
            <pc:sldMk cId="109857222" sldId="256"/>
            <ac:inkMk id="21" creationId="{5B432527-BF1C-13FC-C979-C270502E2147}"/>
          </ac:inkMkLst>
        </pc:inkChg>
        <pc:inkChg chg="add del">
          <ac:chgData name="Koi R McArthur" userId="S::kr2mcart@uwaterloo.ca::4d6e2b60-437b-454d-bf60-d81c0c179073" providerId="AD" clId="Web-{684190CA-F81D-9B4D-37A5-7FE03B466459}" dt="2024-12-03T03:01:57.743" v="187"/>
          <ac:inkMkLst>
            <pc:docMk/>
            <pc:sldMk cId="109857222" sldId="256"/>
            <ac:inkMk id="22" creationId="{D8C057E9-0B5D-557D-267B-7B7FCA62B4B0}"/>
          </ac:inkMkLst>
        </pc:inkChg>
        <pc:inkChg chg="add del">
          <ac:chgData name="Koi R McArthur" userId="S::kr2mcart@uwaterloo.ca::4d6e2b60-437b-454d-bf60-d81c0c179073" providerId="AD" clId="Web-{684190CA-F81D-9B4D-37A5-7FE03B466459}" dt="2024-12-03T03:02:05.697" v="191"/>
          <ac:inkMkLst>
            <pc:docMk/>
            <pc:sldMk cId="109857222" sldId="256"/>
            <ac:inkMk id="23" creationId="{CC92B00C-C8BC-07BF-F454-11AA69F5CEA7}"/>
          </ac:inkMkLst>
        </pc:inkChg>
        <pc:inkChg chg="add">
          <ac:chgData name="Koi R McArthur" userId="S::kr2mcart@uwaterloo.ca::4d6e2b60-437b-454d-bf60-d81c0c179073" providerId="AD" clId="Web-{684190CA-F81D-9B4D-37A5-7FE03B466459}" dt="2024-12-03T03:02:09.759" v="192"/>
          <ac:inkMkLst>
            <pc:docMk/>
            <pc:sldMk cId="109857222" sldId="256"/>
            <ac:inkMk id="24" creationId="{823DE25E-2777-E2FF-3916-900780E72112}"/>
          </ac:inkMkLst>
        </pc:inkChg>
        <pc:inkChg chg="add">
          <ac:chgData name="Koi R McArthur" userId="S::kr2mcart@uwaterloo.ca::4d6e2b60-437b-454d-bf60-d81c0c179073" providerId="AD" clId="Web-{684190CA-F81D-9B4D-37A5-7FE03B466459}" dt="2024-12-03T03:02:12.806" v="193"/>
          <ac:inkMkLst>
            <pc:docMk/>
            <pc:sldMk cId="109857222" sldId="256"/>
            <ac:inkMk id="25" creationId="{4EF846D2-2D8C-E3A6-4542-BDA3A82F2977}"/>
          </ac:inkMkLst>
        </pc:inkChg>
        <pc:inkChg chg="add mod">
          <ac:chgData name="Koi R McArthur" userId="S::kr2mcart@uwaterloo.ca::4d6e2b60-437b-454d-bf60-d81c0c179073" providerId="AD" clId="Web-{684190CA-F81D-9B4D-37A5-7FE03B466459}" dt="2024-12-03T03:02:27.010" v="196" actId="1076"/>
          <ac:inkMkLst>
            <pc:docMk/>
            <pc:sldMk cId="109857222" sldId="256"/>
            <ac:inkMk id="26" creationId="{346A2851-FAF8-BB1D-7C9F-317C6FFBFFF9}"/>
          </ac:inkMkLst>
        </pc:inkChg>
        <pc:inkChg chg="add mod">
          <ac:chgData name="Koi R McArthur" userId="S::kr2mcart@uwaterloo.ca::4d6e2b60-437b-454d-bf60-d81c0c179073" providerId="AD" clId="Web-{684190CA-F81D-9B4D-37A5-7FE03B466459}" dt="2024-12-03T03:02:27.010" v="197" actId="1076"/>
          <ac:inkMkLst>
            <pc:docMk/>
            <pc:sldMk cId="109857222" sldId="256"/>
            <ac:inkMk id="27" creationId="{14ACB70C-096C-A8EA-DCF7-C88B15C6B8B0}"/>
          </ac:inkMkLst>
        </pc:inkChg>
        <pc:inkChg chg="add mod">
          <ac:chgData name="Koi R McArthur" userId="S::kr2mcart@uwaterloo.ca::4d6e2b60-437b-454d-bf60-d81c0c179073" providerId="AD" clId="Web-{684190CA-F81D-9B4D-37A5-7FE03B466459}" dt="2024-12-03T03:02:33.494" v="200" actId="1076"/>
          <ac:inkMkLst>
            <pc:docMk/>
            <pc:sldMk cId="109857222" sldId="256"/>
            <ac:inkMk id="28" creationId="{AB8F3289-3028-5EE3-FDA4-DABDDF3EA9B2}"/>
          </ac:inkMkLst>
        </pc:inkChg>
        <pc:inkChg chg="add mod">
          <ac:chgData name="Koi R McArthur" userId="S::kr2mcart@uwaterloo.ca::4d6e2b60-437b-454d-bf60-d81c0c179073" providerId="AD" clId="Web-{684190CA-F81D-9B4D-37A5-7FE03B466459}" dt="2024-12-03T03:02:33.494" v="201" actId="1076"/>
          <ac:inkMkLst>
            <pc:docMk/>
            <pc:sldMk cId="109857222" sldId="256"/>
            <ac:inkMk id="29" creationId="{07598BB7-A041-E9E1-7FF7-2135D6C06EDF}"/>
          </ac:inkMkLst>
        </pc:inkChg>
        <pc:inkChg chg="add">
          <ac:chgData name="Koi R McArthur" userId="S::kr2mcart@uwaterloo.ca::4d6e2b60-437b-454d-bf60-d81c0c179073" providerId="AD" clId="Web-{684190CA-F81D-9B4D-37A5-7FE03B466459}" dt="2024-12-03T03:03:37.919" v="221"/>
          <ac:inkMkLst>
            <pc:docMk/>
            <pc:sldMk cId="109857222" sldId="256"/>
            <ac:inkMk id="32" creationId="{C6B5D8AD-23AA-19FA-89A7-577F0155FB8A}"/>
          </ac:inkMkLst>
        </pc:inkChg>
        <pc:inkChg chg="add">
          <ac:chgData name="Koi R McArthur" userId="S::kr2mcart@uwaterloo.ca::4d6e2b60-437b-454d-bf60-d81c0c179073" providerId="AD" clId="Web-{684190CA-F81D-9B4D-37A5-7FE03B466459}" dt="2024-12-03T03:03:40.356" v="222"/>
          <ac:inkMkLst>
            <pc:docMk/>
            <pc:sldMk cId="109857222" sldId="256"/>
            <ac:inkMk id="33" creationId="{EC4F23D0-19DC-F4AE-178F-CB4E87364F4D}"/>
          </ac:inkMkLst>
        </pc:inkChg>
        <pc:inkChg chg="add del">
          <ac:chgData name="Koi R McArthur" userId="S::kr2mcart@uwaterloo.ca::4d6e2b60-437b-454d-bf60-d81c0c179073" providerId="AD" clId="Web-{684190CA-F81D-9B4D-37A5-7FE03B466459}" dt="2024-12-03T03:03:51.325" v="224"/>
          <ac:inkMkLst>
            <pc:docMk/>
            <pc:sldMk cId="109857222" sldId="256"/>
            <ac:inkMk id="34" creationId="{2CB0E41C-2C33-5824-21AC-512CB3E1A258}"/>
          </ac:inkMkLst>
        </pc:inkChg>
        <pc:cxnChg chg="add del mod">
          <ac:chgData name="Koi R McArthur" userId="S::kr2mcart@uwaterloo.ca::4d6e2b60-437b-454d-bf60-d81c0c179073" providerId="AD" clId="Web-{684190CA-F81D-9B4D-37A5-7FE03B466459}" dt="2024-12-03T02:59:02.956" v="162"/>
          <ac:cxnSpMkLst>
            <pc:docMk/>
            <pc:sldMk cId="109857222" sldId="256"/>
            <ac:cxnSpMk id="18" creationId="{5C23559A-762B-6F8E-180E-EF94EEDD9A6C}"/>
          </ac:cxnSpMkLst>
        </pc:cxnChg>
        <pc:cxnChg chg="add del">
          <ac:chgData name="Koi R McArthur" userId="S::kr2mcart@uwaterloo.ca::4d6e2b60-437b-454d-bf60-d81c0c179073" providerId="AD" clId="Web-{684190CA-F81D-9B4D-37A5-7FE03B466459}" dt="2024-12-03T02:59:01.971" v="161"/>
          <ac:cxnSpMkLst>
            <pc:docMk/>
            <pc:sldMk cId="109857222" sldId="256"/>
            <ac:cxnSpMk id="19" creationId="{D1C5F929-F1FA-13D1-5C31-578492B01C2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3T12:41:16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10372 3876 16383 0 0,'3'0'0'0'0,"8"0"0"0"0,5 0 0 0 0,3 0 0 0 0,12 0 0 0 0,3 0 0 0 0,0 0 0 0 0,0 0 0 0 0,-2 0 0 0 0,0 0 0 0 0,-2 0 0 0 0,0 0 0 0 0,-2 0 0 0 0,-2 0 0 0 0,1 0 0 0 0,3 0 0 0 0,-2 0 0 0 0,-1 0 0 0 0,-2 0 0 0 0,4 0 0 0 0,1 0 0 0 0,-2 0 0 0 0,-2 0 0 0 0,4 0 0 0 0,1 0 0 0 0,-2 0 0 0 0,-3 0 0 0 0,1 0 0 0 0,2 0 0 0 0,0 0 0 0 0,-2 0 0 0 0,1 0 0 0 0,-1 0 0 0 0,1 0 0 0 0,0 0 0 0 0,1 0 0 0 0,-1 0 0 0 0,-2 0 0 0 0,2 0 0 0 0,1 0 0 0 0,0 0 0 0 0,-1 0 0 0 0,-3 0 0 0 0,7 0 0 0 0,9 0 0 0 0,10 0 0 0 0,6 0 0 0 0,7 0 0 0 0,-2 0 0 0 0,0 0 0 0 0,-9 0 0 0 0,-9 0 0 0 0,-10 0 0 0 0,4 0 0 0 0,-3 0 0 0 0,1 0 0 0 0,-7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3T12:41:16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11430 3617 16383 0 0,'0'-3'0'0'0,"3"-2"0"0"0,5 1 0 0 0,4 1 0 0 0,9 1 0 0 0,15 3 0 0 0,5 6 0 0 0,-2 5 0 0 0,-5 6 0 0 0,0 4 0 0 0,-4-2 0 0 0,-3-1 0 0 0,-3-1 0 0 0,-3 1 0 0 0,0-1 0 0 0,-2 1 0 0 0,3 3 0 0 0,1 1 0 0 0,-1 0 0 0 0,-3 0 0 0 0,-9 8 0 0 0,-8 3 0 0 0,-9-1 0 0 0,-3 3 0 0 0,-3-1 0 0 0,-2-3 0 0 0,-3-4 0 0 0,-1-3 0 0 0,3-3 0 0 0,1-2 0 0 0,-7 6 0 0 0,-4 1 0 0 0,1 0 0 0 0,0-2 0 0 0,-1-1 0 0 0,-1 1 0 0 0,2 0 0 0 0,5-5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3T03:02:21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10372 3876 16383 0 0,'3'0'0'0'0,"8"0"0"0"0,5 0 0 0 0,3 0 0 0 0,12 0 0 0 0,3 0 0 0 0,0 0 0 0 0,0 0 0 0 0,-2 0 0 0 0,0 0 0 0 0,-2 0 0 0 0,0 0 0 0 0,-2 0 0 0 0,-2 0 0 0 0,1 0 0 0 0,3 0 0 0 0,-2 0 0 0 0,-1 0 0 0 0,-2 0 0 0 0,4 0 0 0 0,1 0 0 0 0,-2 0 0 0 0,-2 0 0 0 0,4 0 0 0 0,1 0 0 0 0,-2 0 0 0 0,-3 0 0 0 0,1 0 0 0 0,2 0 0 0 0,0 0 0 0 0,-2 0 0 0 0,1 0 0 0 0,-1 0 0 0 0,1 0 0 0 0,0 0 0 0 0,1 0 0 0 0,-1 0 0 0 0,-2 0 0 0 0,2 0 0 0 0,1 0 0 0 0,0 0 0 0 0,-1 0 0 0 0,-3 0 0 0 0,7 0 0 0 0,9 0 0 0 0,10 0 0 0 0,6 0 0 0 0,7 0 0 0 0,-2 0 0 0 0,0 0 0 0 0,-9 0 0 0 0,-9 0 0 0 0,-10 0 0 0 0,4 0 0 0 0,-3 0 0 0 0,1 0 0 0 0,-7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3T03:02:21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11430 3617 16383 0 0,'0'-3'0'0'0,"3"-2"0"0"0,5 1 0 0 0,4 1 0 0 0,9 1 0 0 0,15 3 0 0 0,5 6 0 0 0,-2 5 0 0 0,-5 6 0 0 0,0 4 0 0 0,-4-2 0 0 0,-3-1 0 0 0,-3-1 0 0 0,-3 1 0 0 0,0-1 0 0 0,-2 1 0 0 0,3 3 0 0 0,1 1 0 0 0,-1 0 0 0 0,-3 0 0 0 0,-9 8 0 0 0,-8 3 0 0 0,-9-1 0 0 0,-3 3 0 0 0,-3-1 0 0 0,-2-3 0 0 0,-3-4 0 0 0,-1-3 0 0 0,3-3 0 0 0,1-2 0 0 0,-7 6 0 0 0,-4 1 0 0 0,1 0 0 0 0,0-2 0 0 0,-1-1 0 0 0,-1 1 0 0 0,2 0 0 0 0,5-5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3T03:02:2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10372 3876 16383 0 0,'3'0'0'0'0,"8"0"0"0"0,5 0 0 0 0,3 0 0 0 0,12 0 0 0 0,3 0 0 0 0,0 0 0 0 0,0 0 0 0 0,-2 0 0 0 0,0 0 0 0 0,-2 0 0 0 0,0 0 0 0 0,-2 0 0 0 0,-2 0 0 0 0,1 0 0 0 0,3 0 0 0 0,-2 0 0 0 0,-1 0 0 0 0,-2 0 0 0 0,4 0 0 0 0,1 0 0 0 0,-2 0 0 0 0,-2 0 0 0 0,4 0 0 0 0,1 0 0 0 0,-2 0 0 0 0,-3 0 0 0 0,1 0 0 0 0,2 0 0 0 0,0 0 0 0 0,-2 0 0 0 0,1 0 0 0 0,-1 0 0 0 0,1 0 0 0 0,0 0 0 0 0,1 0 0 0 0,-1 0 0 0 0,-2 0 0 0 0,2 0 0 0 0,1 0 0 0 0,0 0 0 0 0,-1 0 0 0 0,-3 0 0 0 0,7 0 0 0 0,9 0 0 0 0,10 0 0 0 0,6 0 0 0 0,7 0 0 0 0,-2 0 0 0 0,0 0 0 0 0,-9 0 0 0 0,-9 0 0 0 0,-10 0 0 0 0,4 0 0 0 0,-3 0 0 0 0,1 0 0 0 0,-7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3T03:02:28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11430 3617 16383 0 0,'0'-3'0'0'0,"3"-2"0"0"0,5 1 0 0 0,4 1 0 0 0,9 1 0 0 0,15 3 0 0 0,5 6 0 0 0,-2 5 0 0 0,-5 6 0 0 0,0 4 0 0 0,-4-2 0 0 0,-3-1 0 0 0,-3-1 0 0 0,-3 1 0 0 0,0-1 0 0 0,-2 1 0 0 0,3 3 0 0 0,1 1 0 0 0,-1 0 0 0 0,-3 0 0 0 0,-9 8 0 0 0,-8 3 0 0 0,-9-1 0 0 0,-3 3 0 0 0,-3-1 0 0 0,-2-3 0 0 0,-3-4 0 0 0,-1-3 0 0 0,3-3 0 0 0,1-2 0 0 0,-7 6 0 0 0,-4 1 0 0 0,1 0 0 0 0,0-2 0 0 0,-1-1 0 0 0,-1 1 0 0 0,2 0 0 0 0,5-5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3T12:41:16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16268 4727 16383 0 0,'-8'-2'0'0'0,"-6"-8"0"0"0,-3-1 0 0 0,-2-1 0 0 0,0 0 0 0 0,-2 0 0 0 0,-4-3 0 0 0,-6-5 0 0 0,1 1 0 0 0,-8 1 0 0 0,2 3 0 0 0,3 2 0 0 0,-1 3 0 0 0,-6-6 0 0 0,-7 1 0 0 0,-4-3 0 0 0,4 1 0 0 0,1 4 0 0 0,6 4 0 0 0,-1 4 0 0 0,3 2 0 0 0,5 2 0 0 0,6 1 0 0 0,2 1 0 0 0,-1 0 0 0 0,2-3 0 0 0,2-1 0 0 0,-1-1 0 0 0,0 2 0 0 0,-3-3 0 0 0,-4 0 0 0 0,-4 1 0 0 0,0 1 0 0 0,-3 1 0 0 0,3 1 0 0 0,4 0 0 0 0,5 1 0 0 0,-5 0 0 0 0,0 0 0 0 0,2 1 0 0 0,-5-1 0 0 0,0 0 0 0 0,3 0 0 0 0,-2 0 0 0 0,2 0 0 0 0,3 0 0 0 0,-5 0 0 0 0,-2 0 0 0 0,1 0 0 0 0,-5 0 0 0 0,2 0 0 0 0,1 0 0 0 0,1 0 0 0 0,3 0 0 0 0,5 0 0 0 0,3 0 0 0 0,-2 0 0 0 0,0 0 0 0 0,-1 0 0 0 0,-5 0 0 0 0,-5 0 0 0 0,-3 0 0 0 0,4 0 0 0 0,-2 0 0 0 0,-5 0 0 0 0,-1 0 0 0 0,1 0 0 0 0,2 0 0 0 0,0 0 0 0 0,3 0 0 0 0,3 0 0 0 0,4 0 0 0 0,-1 0 0 0 0,0 0 0 0 0,1 0 0 0 0,-2 6 0 0 0,2 4 0 0 0,-3 1 0 0 0,1-2 0 0 0,-1-2 0 0 0,-2-3 0 0 0,3 2 0 0 0,4-1 0 0 0,2-2 0 0 0,1 3 0 0 0,-3 2 0 0 0,-4 0 0 0 0,-4 7 0 0 0,-3 4 0 0 0,2-2 0 0 0,5-3 0 0 0,2 1 0 0 0,3-2 0 0 0,3 0 0 0 0,4-2 0 0 0,-1 2 0 0 0,-2 2 0 0 0,2-2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3T12:41:16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13137 4405 16383 0 0,'0'6'0'0'0,"0"10"0"0"0,2 10 0 0 0,2 4 0 0 0,5 0 0 0 0,1-3 0 0 0,0-2 0 0 0,-1-4 0 0 0,0-2 0 0 0,-3 4 0 0 0,1 1 0 0 0,2-1 0 0 0,-1-2 0 0 0,-1 5 0 0 0,1 0 0 0 0,-2-2 0 0 0,-1-1 0 0 0,-1 0 0 0 0,-2 2 0 0 0,-1-1 0 0 0,-1-9 0 0 0,0-10 0 0 0,-1-18 0 0 0,4-9 0 0 0,6-3 0 0 0,4-1 0 0 0,7-4 0 0 0,1 0 0 0 0,6 6 0 0 0,2 3 0 0 0,-3 6 0 0 0,-1 5 0 0 0,-3 2 0 0 0,0 2 0 0 0,0 2 0 0 0,-2-1 0 0 0,-1-3 0 0 0,2 1 0 0 0,2-2 0 0 0,-2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5" Type="http://schemas.openxmlformats.org/officeDocument/2006/relationships/image" Target="../media/image4.png"/><Relationship Id="rId15" Type="http://schemas.openxmlformats.org/officeDocument/2006/relationships/image" Target="../media/image7.png"/><Relationship Id="rId10" Type="http://schemas.openxmlformats.org/officeDocument/2006/relationships/customXml" Target="../ink/ink3.xml"/><Relationship Id="rId4" Type="http://schemas.openxmlformats.org/officeDocument/2006/relationships/image" Target="../media/image3.jpeg"/><Relationship Id="rId9" Type="http://schemas.openxmlformats.org/officeDocument/2006/relationships/image" Target="../media/image6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89A167-9311-D398-4A44-3B85F9A07258}"/>
              </a:ext>
            </a:extLst>
          </p:cNvPr>
          <p:cNvSpPr/>
          <p:nvPr/>
        </p:nvSpPr>
        <p:spPr>
          <a:xfrm>
            <a:off x="3392215" y="1372298"/>
            <a:ext cx="2008372" cy="24573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6C401F-FEDD-BBBF-5142-C26F944584C8}"/>
              </a:ext>
            </a:extLst>
          </p:cNvPr>
          <p:cNvSpPr/>
          <p:nvPr/>
        </p:nvSpPr>
        <p:spPr>
          <a:xfrm>
            <a:off x="6598093" y="1382231"/>
            <a:ext cx="5398976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6214D-A4F3-B0A7-31FC-74B36E60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977" y="1715181"/>
            <a:ext cx="3514725" cy="10763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1F995F-CE1B-3878-9B6B-8D2B9BFA9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48000"/>
            <a:ext cx="6096000" cy="3810000"/>
          </a:xfrm>
          <a:prstGeom prst="rect">
            <a:avLst/>
          </a:prstGeom>
        </p:spPr>
      </p:pic>
      <p:pic>
        <p:nvPicPr>
          <p:cNvPr id="3" name="Picture 2" descr="A map of the world&#10;&#10;Description automatically generated">
            <a:extLst>
              <a:ext uri="{FF2B5EF4-FFF2-40B4-BE49-F238E27FC236}">
                <a16:creationId xmlns:a16="http://schemas.microsoft.com/office/drawing/2014/main" id="{0C87F5C5-315E-6095-ABF9-17046F48E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45" y="0"/>
            <a:ext cx="3203890" cy="4114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A28AF3-DBAB-9984-BDCB-E8C6D4268530}"/>
              </a:ext>
            </a:extLst>
          </p:cNvPr>
          <p:cNvSpPr/>
          <p:nvPr/>
        </p:nvSpPr>
        <p:spPr>
          <a:xfrm>
            <a:off x="3525981" y="284018"/>
            <a:ext cx="1413163" cy="9490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AD0EB-7E85-C7B8-F3AB-689D2FA14E7F}"/>
              </a:ext>
            </a:extLst>
          </p:cNvPr>
          <p:cNvSpPr txBox="1"/>
          <p:nvPr/>
        </p:nvSpPr>
        <p:spPr>
          <a:xfrm>
            <a:off x="3532909" y="290946"/>
            <a:ext cx="1551709" cy="9371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SST</a:t>
            </a:r>
          </a:p>
          <a:p>
            <a:r>
              <a:rPr lang="en-US"/>
              <a:t>Precipitation</a:t>
            </a:r>
          </a:p>
          <a:p>
            <a:r>
              <a:rPr lang="en-US"/>
              <a:t>Wind 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7E37F-9320-6F97-1391-F7EBAFE9C5C3}"/>
              </a:ext>
            </a:extLst>
          </p:cNvPr>
          <p:cNvSpPr/>
          <p:nvPr/>
        </p:nvSpPr>
        <p:spPr>
          <a:xfrm>
            <a:off x="5694218" y="284017"/>
            <a:ext cx="1413162" cy="935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100978-5421-D46C-6134-AE7BF263E48A}"/>
              </a:ext>
            </a:extLst>
          </p:cNvPr>
          <p:cNvSpPr/>
          <p:nvPr/>
        </p:nvSpPr>
        <p:spPr>
          <a:xfrm>
            <a:off x="7855527" y="284017"/>
            <a:ext cx="1413163" cy="942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51789-D4B7-6875-11CE-134D4FC889D4}"/>
              </a:ext>
            </a:extLst>
          </p:cNvPr>
          <p:cNvSpPr txBox="1"/>
          <p:nvPr/>
        </p:nvSpPr>
        <p:spPr>
          <a:xfrm>
            <a:off x="6075217" y="574964"/>
            <a:ext cx="651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BBD74-84D9-697E-7535-FCD4859EF49C}"/>
              </a:ext>
            </a:extLst>
          </p:cNvPr>
          <p:cNvSpPr txBox="1"/>
          <p:nvPr/>
        </p:nvSpPr>
        <p:spPr>
          <a:xfrm>
            <a:off x="7883235" y="311727"/>
            <a:ext cx="136467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Smooth</a:t>
            </a:r>
          </a:p>
          <a:p>
            <a:r>
              <a:rPr lang="en-US"/>
              <a:t>Sample</a:t>
            </a:r>
          </a:p>
          <a:p>
            <a:r>
              <a:rPr lang="en-US"/>
              <a:t>Interpolate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9F39A3-9A3C-5707-B7FD-F24182F5663E}"/>
              </a:ext>
            </a:extLst>
          </p:cNvPr>
          <p:cNvSpPr/>
          <p:nvPr/>
        </p:nvSpPr>
        <p:spPr>
          <a:xfrm>
            <a:off x="10016835" y="284020"/>
            <a:ext cx="1863435" cy="949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E725B-1401-D9A0-C69E-F41B7BAB4664}"/>
              </a:ext>
            </a:extLst>
          </p:cNvPr>
          <p:cNvSpPr txBox="1"/>
          <p:nvPr/>
        </p:nvSpPr>
        <p:spPr>
          <a:xfrm>
            <a:off x="10016837" y="311728"/>
            <a:ext cx="18842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Predict future ENSO trends using ML models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507CB0-2709-4090-B7D6-EF06445D0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323" y="1465810"/>
            <a:ext cx="1428750" cy="590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3DE25E-2777-E2FF-3916-900780E72112}"/>
                  </a:ext>
                </a:extLst>
              </p14:cNvPr>
              <p14:cNvContentPartPr/>
              <p14:nvPr/>
            </p14:nvContentPartPr>
            <p14:xfrm>
              <a:off x="4973782" y="741218"/>
              <a:ext cx="651262" cy="13854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3DE25E-2777-E2FF-3916-900780E721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5791" y="48518"/>
                <a:ext cx="686884" cy="13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EF846D2-2D8C-E3A6-4542-BDA3A82F2977}"/>
                  </a:ext>
                </a:extLst>
              </p14:cNvPr>
              <p14:cNvContentPartPr/>
              <p14:nvPr/>
            </p14:nvContentPartPr>
            <p14:xfrm>
              <a:off x="5527963" y="596375"/>
              <a:ext cx="168343" cy="273564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EF846D2-2D8C-E3A6-4542-BDA3A82F29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10016" y="578377"/>
                <a:ext cx="203878" cy="309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6A2851-FAF8-BB1D-7C9F-317C6FFBFFF9}"/>
                  </a:ext>
                </a:extLst>
              </p14:cNvPr>
              <p14:cNvContentPartPr/>
              <p14:nvPr/>
            </p14:nvContentPartPr>
            <p14:xfrm>
              <a:off x="7128163" y="768926"/>
              <a:ext cx="651262" cy="13854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6A2851-FAF8-BB1D-7C9F-317C6FFBFF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10172" y="76226"/>
                <a:ext cx="686884" cy="13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4ACB70C-096C-A8EA-DCF7-C88B15C6B8B0}"/>
                  </a:ext>
                </a:extLst>
              </p14:cNvPr>
              <p14:cNvContentPartPr/>
              <p14:nvPr/>
            </p14:nvContentPartPr>
            <p14:xfrm>
              <a:off x="7682344" y="624083"/>
              <a:ext cx="168343" cy="273564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4ACB70C-096C-A8EA-DCF7-C88B15C6B8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64397" y="606085"/>
                <a:ext cx="203878" cy="309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B8F3289-3028-5EE3-FDA4-DABDDF3EA9B2}"/>
                  </a:ext>
                </a:extLst>
              </p14:cNvPr>
              <p14:cNvContentPartPr/>
              <p14:nvPr/>
            </p14:nvContentPartPr>
            <p14:xfrm>
              <a:off x="9297688" y="835729"/>
              <a:ext cx="651262" cy="13854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B8F3289-3028-5EE3-FDA4-DABDDF3EA9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79697" y="143029"/>
                <a:ext cx="686884" cy="13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598BB7-A041-E9E1-7FF7-2135D6C06EDF}"/>
                  </a:ext>
                </a:extLst>
              </p14:cNvPr>
              <p14:cNvContentPartPr/>
              <p14:nvPr/>
            </p14:nvContentPartPr>
            <p14:xfrm>
              <a:off x="9851869" y="690886"/>
              <a:ext cx="168343" cy="273564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598BB7-A041-E9E1-7FF7-2135D6C06E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3922" y="672888"/>
                <a:ext cx="203878" cy="309199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EA14CC2-186F-BEBF-3C94-46A96D5EEC80}"/>
              </a:ext>
            </a:extLst>
          </p:cNvPr>
          <p:cNvSpPr txBox="1"/>
          <p:nvPr/>
        </p:nvSpPr>
        <p:spPr>
          <a:xfrm>
            <a:off x="5398977" y="1464930"/>
            <a:ext cx="13881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Neural network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6B5D8AD-23AA-19FA-89A7-577F0155FB8A}"/>
                  </a:ext>
                </a:extLst>
              </p14:cNvPr>
              <p14:cNvContentPartPr/>
              <p14:nvPr/>
            </p14:nvContentPartPr>
            <p14:xfrm>
              <a:off x="4506600" y="1387787"/>
              <a:ext cx="1099120" cy="106677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6B5D8AD-23AA-19FA-89A7-577F0155FB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8605" y="1369828"/>
                <a:ext cx="1134750" cy="142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C4F23D0-19DC-F4AE-178F-CB4E87364F4D}"/>
                  </a:ext>
                </a:extLst>
              </p14:cNvPr>
              <p14:cNvContentPartPr/>
              <p14:nvPr/>
            </p14:nvContentPartPr>
            <p14:xfrm>
              <a:off x="4471580" y="1376325"/>
              <a:ext cx="165203" cy="173235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C4F23D0-19DC-F4AE-178F-CB4E87364F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53584" y="1358392"/>
                <a:ext cx="200835" cy="208743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89C9039-9634-A93C-DB50-2BB9260D9339}"/>
              </a:ext>
            </a:extLst>
          </p:cNvPr>
          <p:cNvSpPr txBox="1"/>
          <p:nvPr/>
        </p:nvSpPr>
        <p:spPr>
          <a:xfrm rot="16200000">
            <a:off x="4890976" y="5517116"/>
            <a:ext cx="1795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Neural-ODE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0BE4AB-49A4-E7FC-2CEA-5C511C5A9018}"/>
              </a:ext>
            </a:extLst>
          </p:cNvPr>
          <p:cNvSpPr txBox="1"/>
          <p:nvPr/>
        </p:nvSpPr>
        <p:spPr>
          <a:xfrm rot="16200000">
            <a:off x="4890976" y="3626883"/>
            <a:ext cx="1795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Neural-DDE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F2F621-13E7-DF41-6DAC-4BC898A4A740}"/>
              </a:ext>
            </a:extLst>
          </p:cNvPr>
          <p:cNvSpPr txBox="1"/>
          <p:nvPr/>
        </p:nvSpPr>
        <p:spPr>
          <a:xfrm>
            <a:off x="6592186" y="1648047"/>
            <a:ext cx="17957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Neural-DDE</a:t>
            </a:r>
          </a:p>
          <a:p>
            <a:r>
              <a:rPr lang="en-US"/>
              <a:t>In Neural-ODE</a:t>
            </a:r>
          </a:p>
          <a:p>
            <a:r>
              <a:rPr lang="en-US"/>
              <a:t>framework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343C84D-3CB8-1370-0925-283F61FE5FB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55038" y="2200692"/>
            <a:ext cx="1885950" cy="5905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6A315A6-3850-8F0C-8D57-C209DE61A52B}"/>
              </a:ext>
            </a:extLst>
          </p:cNvPr>
          <p:cNvSpPr txBox="1"/>
          <p:nvPr/>
        </p:nvSpPr>
        <p:spPr>
          <a:xfrm>
            <a:off x="330791" y="4577907"/>
            <a:ext cx="529640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-Precipitation, wind speed, and SST are necessary</a:t>
            </a:r>
          </a:p>
          <a:p>
            <a:r>
              <a:rPr lang="en-US" sz="2400"/>
              <a:t>-Multiple timescales are important for this problem</a:t>
            </a:r>
          </a:p>
          <a:p>
            <a:r>
              <a:rPr lang="en-US" sz="2400"/>
              <a:t>-DDE with an ODE framework!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5E743-9520-559D-3D6F-2A2390472481}"/>
              </a:ext>
            </a:extLst>
          </p:cNvPr>
          <p:cNvSpPr txBox="1"/>
          <p:nvPr/>
        </p:nvSpPr>
        <p:spPr>
          <a:xfrm>
            <a:off x="3498273" y="3048536"/>
            <a:ext cx="20038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Assume problem of this form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2024-12-03T02:10:39Z</dcterms:created>
  <dcterms:modified xsi:type="dcterms:W3CDTF">2024-12-03T12:47:29Z</dcterms:modified>
</cp:coreProperties>
</file>