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1" r:id="rId4"/>
    <p:sldId id="265" r:id="rId5"/>
    <p:sldId id="263" r:id="rId6"/>
    <p:sldId id="262" r:id="rId7"/>
    <p:sldId id="257" r:id="rId8"/>
    <p:sldId id="266" r:id="rId9"/>
    <p:sldId id="267" r:id="rId10"/>
    <p:sldId id="258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C43E3-50EC-66E7-C69B-071DA939A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ABA5D-1109-BD7E-D7C2-317F13240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7F092-361A-B29E-A6BC-87C57B623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1268-29EB-47EF-A101-0CE474F5FA21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D4DB4-9FEE-C435-8F96-A32A0C5AE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63C42-A88A-66F8-E736-4BD75FC7B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EC7E-44D6-4C58-B5DC-C912625CA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59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144C-B8FB-C6BC-AF62-B8D1DF1DC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6829E-90DD-701B-3EF3-5CD497233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86523-7EB5-E0CD-FC10-2F595B571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1268-29EB-47EF-A101-0CE474F5FA21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DEC49-30E8-DEA0-3843-D7112022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27772-812A-71FB-CD52-7C3761E0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EC7E-44D6-4C58-B5DC-C912625CA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0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F2DCA2-ECF5-AAD8-37D2-5584FA792F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76558-5967-BA2C-0E1E-AA64DF0D2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B7CDA-B90B-331D-4808-EA45F12D9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1268-29EB-47EF-A101-0CE474F5FA21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6BB1E-49AE-87FA-BB66-7093E0C9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FC081-6884-805B-C449-91E1FF95C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EC7E-44D6-4C58-B5DC-C912625CA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667CF-1F25-CF39-118B-68597CBFB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51CA7-B4DB-97AC-B300-EFC9D1AC9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ED882-80A4-E7B3-511F-677CD708E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1268-29EB-47EF-A101-0CE474F5FA21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F1156-5A74-4B90-E60C-BD473C612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74FAA-9A6F-6BE3-D557-DE26161E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EC7E-44D6-4C58-B5DC-C912625CA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2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6A35-345E-E9B0-190B-16EC9E492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14D7C-E07C-F241-4DBC-5F4EC288B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948AC-BBCF-6AE3-90FB-E8F34667D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1268-29EB-47EF-A101-0CE474F5FA21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354D6-CCF1-E502-53B2-D356AA244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E6766-C434-4E5F-A585-A7A4C9B7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EC7E-44D6-4C58-B5DC-C912625CA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6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02B24-E8AF-4FE7-FC6B-ADCAAB582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D851B-A7FB-CA3E-A7A9-F2F5752C7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DB621-AA4E-34F2-30FD-94A322C9D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51353-429F-C674-2C90-3FB22A32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1268-29EB-47EF-A101-0CE474F5FA21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B7CD1-4E01-95DE-A9FE-AA1F553C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0750A-CB8F-E4FA-D786-FF65898F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EC7E-44D6-4C58-B5DC-C912625CA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5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3C89-C01F-0772-3050-65816EA04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8C0E3-7AA1-6FC8-7C12-CECF6784F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4DE0D-E194-CB6C-1578-44478E700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4F5891-E16B-93D5-D038-9DBDD4B30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3564B-BD53-1B55-07FC-5F6640333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8F5CDD-C348-9DA6-A0AC-4CC5D1FD0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1268-29EB-47EF-A101-0CE474F5FA21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121D7E-85EB-742E-B31B-06210BE4D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9F1B43-9E6E-26CA-2E4E-4C57FF132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EC7E-44D6-4C58-B5DC-C912625CA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6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42CFE-4CD0-5F1D-0976-3647C93A1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24FAA-6CFC-C174-9D85-00F33192A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1268-29EB-47EF-A101-0CE474F5FA21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BCA3C-D64A-F2BE-75BD-40E9E120E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54D1C-D4B4-CD48-E42E-43B6D754E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EC7E-44D6-4C58-B5DC-C912625CA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64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B18CD-A93C-C2B6-077B-9C2D33A2E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1268-29EB-47EF-A101-0CE474F5FA21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B2DAB-C978-06CC-E1CD-70CBE0DCB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74C2F-FC3E-A5C5-C4E8-6397F3EB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EC7E-44D6-4C58-B5DC-C912625CA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6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2579E-BB0E-9EFF-6732-D625D73E0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CAA0B-CB04-9E51-C3C1-614F3D285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E4DCC-4937-79DB-E673-6503987F6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AE3EA-96E8-8877-38BF-788AADA4C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1268-29EB-47EF-A101-0CE474F5FA21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4B23B-80DE-DB65-6C9C-AF8265A3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16581-A31A-1AA1-7AC1-EAC718E0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EC7E-44D6-4C58-B5DC-C912625CA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3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11A86-56FB-7DB9-174C-9CE7E44B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443702-5586-5706-5FFA-6E6645512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D5013-9DC6-8CEE-5463-A4D83C5FA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1FBAC-CF78-8A43-7A8A-AAEFF9098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1268-29EB-47EF-A101-0CE474F5FA21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4CF2C-145E-1300-407E-40398A1D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9C2F4-D87B-E041-07B9-44545B687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EC7E-44D6-4C58-B5DC-C912625CA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7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5D602E-7C6A-EC51-E52B-60EC9931C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2CDDB-4D4C-6777-6EF1-22A872A8A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1CB0A-5061-A405-FACA-F7BA2AF19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81268-29EB-47EF-A101-0CE474F5FA21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788E0-BDAA-1F73-2DDC-5AEF15722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49062-9C70-2BF2-ED48-87A9AA09F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AEC7E-44D6-4C58-B5DC-C912625CA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7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1E5E4-EB40-D053-65DA-D6ECF4FDC4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Customer Segmentation and Churn Rate Prediction for Bank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45A3B-AD4E-698F-3F8D-15E721F28E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What Is Credit Card Churning? - Loans Canada">
            <a:extLst>
              <a:ext uri="{FF2B5EF4-FFF2-40B4-BE49-F238E27FC236}">
                <a16:creationId xmlns:a16="http://schemas.microsoft.com/office/drawing/2014/main" id="{8216F125-1B9D-22B2-5F9C-8313659A2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56" y="604007"/>
            <a:ext cx="2353112" cy="235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410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40081-196F-30E1-286D-FFD3CFA6D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A2708-72F5-B333-DB60-3E28CB73F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* imbalance data (</a:t>
            </a:r>
            <a:r>
              <a:rPr lang="en-US" sz="1800" dirty="0" err="1"/>
              <a:t>Attrited</a:t>
            </a:r>
            <a:r>
              <a:rPr lang="en-US" sz="1800" dirty="0"/>
              <a:t> Customer 16.00%)</a:t>
            </a:r>
          </a:p>
          <a:p>
            <a:r>
              <a:rPr lang="en-US" sz="1800" dirty="0"/>
              <a:t>* Unknown data (</a:t>
            </a:r>
            <a:r>
              <a:rPr lang="en-US" sz="1800" dirty="0" err="1"/>
              <a:t>Education_Level</a:t>
            </a:r>
            <a:r>
              <a:rPr lang="en-US" sz="1800" dirty="0"/>
              <a:t>, </a:t>
            </a:r>
            <a:r>
              <a:rPr lang="en-US" sz="1800" dirty="0" err="1"/>
              <a:t>Marital_Status</a:t>
            </a:r>
            <a:r>
              <a:rPr lang="en-US" sz="1800" dirty="0"/>
              <a:t>, </a:t>
            </a:r>
            <a:r>
              <a:rPr lang="en-US" sz="1800" dirty="0" err="1"/>
              <a:t>Income_Category</a:t>
            </a:r>
            <a:r>
              <a:rPr lang="en-US" sz="1800" dirty="0"/>
              <a:t>)</a:t>
            </a:r>
          </a:p>
          <a:p>
            <a:r>
              <a:rPr lang="en-US" sz="1800" dirty="0"/>
              <a:t>* Blue Card almost entire data sets</a:t>
            </a:r>
          </a:p>
          <a:p>
            <a:r>
              <a:rPr lang="en-US" sz="1800" dirty="0"/>
              <a:t>https://www.kaggle.com/code/nnttch/bankchurners-eda-smote-statsmodels#Customer-Profile</a:t>
            </a:r>
          </a:p>
          <a:p>
            <a:endParaRPr lang="en-US" sz="1800" dirty="0"/>
          </a:p>
        </p:txBody>
      </p:sp>
      <p:pic>
        <p:nvPicPr>
          <p:cNvPr id="2059" name="Picture 11">
            <a:extLst>
              <a:ext uri="{FF2B5EF4-FFF2-40B4-BE49-F238E27FC236}">
                <a16:creationId xmlns:a16="http://schemas.microsoft.com/office/drawing/2014/main" id="{F8CCCA03-068E-9CCB-FBFD-AAAF99CD8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56" y="3294776"/>
            <a:ext cx="3606239" cy="259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59118138-E53A-2966-52FE-2737D5F41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805" y="3294776"/>
            <a:ext cx="2720305" cy="259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>
            <a:extLst>
              <a:ext uri="{FF2B5EF4-FFF2-40B4-BE49-F238E27FC236}">
                <a16:creationId xmlns:a16="http://schemas.microsoft.com/office/drawing/2014/main" id="{18414C7C-6808-A089-F904-FF3EC2880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909" y="3294776"/>
            <a:ext cx="2980557" cy="259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339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0EB87-164D-9C6F-B83F-8A4EBF334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E323E69-F392-9C45-2304-C3146EC74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33" y="2348725"/>
            <a:ext cx="3696354" cy="297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11C658E-448A-4A82-BC18-2A52701B17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324" y="2348725"/>
            <a:ext cx="3181269" cy="297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20DD3AA0-EC61-48D8-2F28-B82C02C26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788" y="2348725"/>
            <a:ext cx="3432012" cy="297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510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41929EC2-BB95-5765-E8F2-A5642A4E7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94" y="339437"/>
            <a:ext cx="7835767" cy="630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26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401E3-D099-D43F-C94F-57CE93F32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E1238-D98D-C7D0-C0DB-9733A9A5E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https://www.kaggle.com/datasets/sakshigoyal7/credit-card-customers</a:t>
            </a:r>
          </a:p>
        </p:txBody>
      </p:sp>
    </p:spTree>
    <p:extLst>
      <p:ext uri="{BB962C8B-B14F-4D97-AF65-F5344CB8AC3E}">
        <p14:creationId xmlns:p14="http://schemas.microsoft.com/office/powerpoint/2010/main" val="276174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E4DA-6353-1BDE-F12C-E6C19230E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96C459F-B215-EE30-93B2-292F96A71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33" y="365125"/>
            <a:ext cx="11438465" cy="6127750"/>
          </a:xfrm>
        </p:spPr>
      </p:pic>
    </p:spTree>
    <p:extLst>
      <p:ext uri="{BB962C8B-B14F-4D97-AF65-F5344CB8AC3E}">
        <p14:creationId xmlns:p14="http://schemas.microsoft.com/office/powerpoint/2010/main" val="88614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5B6E7-A1F1-DD1E-9971-67E085669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BDEC4-81C3-27E3-A3DE-E8CAFB869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51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00EDA-840B-0E28-FB9B-8B3A9FA87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C8DD8-42E7-33A1-FA31-54CD5D5A1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</a:t>
            </a:r>
            <a:r>
              <a:rPr lang="en-US" dirty="0" err="1"/>
              <a:t>rovelving</a:t>
            </a:r>
            <a:r>
              <a:rPr lang="en-US" dirty="0"/>
              <a:t> /credit limit= ratio </a:t>
            </a:r>
          </a:p>
        </p:txBody>
      </p:sp>
    </p:spTree>
    <p:extLst>
      <p:ext uri="{BB962C8B-B14F-4D97-AF65-F5344CB8AC3E}">
        <p14:creationId xmlns:p14="http://schemas.microsoft.com/office/powerpoint/2010/main" val="2800812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7BDDE-2BCB-85C9-59F9-1984148C6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8DADAD7B-221E-E831-AED5-FEC723F66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24" y="240105"/>
            <a:ext cx="11116034" cy="6252769"/>
          </a:xfrm>
        </p:spPr>
      </p:pic>
    </p:spTree>
    <p:extLst>
      <p:ext uri="{BB962C8B-B14F-4D97-AF65-F5344CB8AC3E}">
        <p14:creationId xmlns:p14="http://schemas.microsoft.com/office/powerpoint/2010/main" val="2899991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6D13DB1-6A3C-15B9-43C9-7AD4F77CA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0"/>
            <a:ext cx="10533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70166-7564-AFB9-FEE2-CDBB61C62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B853A-02F7-02D3-5183-66BA362F8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1CC9B3E-BA7C-8B91-7FBD-58D7B7BE7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4"/>
            <a:ext cx="10763471" cy="329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170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F2B3-B143-940B-2123-C3F920514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F2A0-35DF-3EA9-8BF3-45DBF12A8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37B46A1-6092-063E-1440-47603B641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49" y="2382473"/>
            <a:ext cx="10703527" cy="250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529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76</Words>
  <Application>Microsoft Office PowerPoint</Application>
  <PresentationFormat>Widescreen</PresentationFormat>
  <Paragraphs>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Customer Segmentation and Churn Rate Prediction for Bank</vt:lpstr>
      <vt:lpstr>Data</vt:lpstr>
      <vt:lpstr>PowerPoint Presentation</vt:lpstr>
      <vt:lpstr>EDA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Hanlu Huang</dc:creator>
  <cp:lastModifiedBy>Hanlu Huang</cp:lastModifiedBy>
  <cp:revision>4</cp:revision>
  <dcterms:created xsi:type="dcterms:W3CDTF">2022-12-15T06:39:46Z</dcterms:created>
  <dcterms:modified xsi:type="dcterms:W3CDTF">2022-12-16T10:23:39Z</dcterms:modified>
</cp:coreProperties>
</file>