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0" r:id="rId4"/>
    <p:sldId id="261" r:id="rId5"/>
    <p:sldId id="263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992" autoAdjust="0"/>
  </p:normalViewPr>
  <p:slideViewPr>
    <p:cSldViewPr snapToGrid="0">
      <p:cViewPr varScale="1">
        <p:scale>
          <a:sx n="72" d="100"/>
          <a:sy n="72" d="100"/>
        </p:scale>
        <p:origin x="1283" y="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9E86E-2C26-4E4A-85B4-D2EE0AE3B0C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45741-1A7F-430C-A652-D61CDACF7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6D5C-4F88-4E44-89AA-50C505CED7E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0BF3-1FE3-49F4-BE28-CA42571A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2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6D5C-4F88-4E44-89AA-50C505CED7E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0BF3-1FE3-49F4-BE28-CA42571A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8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6D5C-4F88-4E44-89AA-50C505CED7E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0BF3-1FE3-49F4-BE28-CA42571A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8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6D5C-4F88-4E44-89AA-50C505CED7E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0BF3-1FE3-49F4-BE28-CA42571A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2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6D5C-4F88-4E44-89AA-50C505CED7E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0BF3-1FE3-49F4-BE28-CA42571A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6D5C-4F88-4E44-89AA-50C505CED7E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0BF3-1FE3-49F4-BE28-CA42571A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6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6D5C-4F88-4E44-89AA-50C505CED7E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0BF3-1FE3-49F4-BE28-CA42571A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0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6D5C-4F88-4E44-89AA-50C505CED7E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0BF3-1FE3-49F4-BE28-CA42571A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5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6D5C-4F88-4E44-89AA-50C505CED7E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0BF3-1FE3-49F4-BE28-CA42571A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4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6D5C-4F88-4E44-89AA-50C505CED7E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0BF3-1FE3-49F4-BE28-CA42571A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9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6D5C-4F88-4E44-89AA-50C505CED7E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20BF3-1FE3-49F4-BE28-CA42571A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4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6D5C-4F88-4E44-89AA-50C505CED7E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20BF3-1FE3-49F4-BE28-CA42571A5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0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5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59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9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5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Balch</dc:creator>
  <cp:lastModifiedBy>Christopher Balch</cp:lastModifiedBy>
  <cp:revision>13</cp:revision>
  <dcterms:created xsi:type="dcterms:W3CDTF">2024-07-31T23:00:01Z</dcterms:created>
  <dcterms:modified xsi:type="dcterms:W3CDTF">2024-09-25T20:40:31Z</dcterms:modified>
</cp:coreProperties>
</file>