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64" r:id="rId7"/>
    <p:sldId id="265" r:id="rId8"/>
    <p:sldId id="266" r:id="rId9"/>
    <p:sldId id="267" r:id="rId10"/>
    <p:sldId id="269" r:id="rId11"/>
    <p:sldId id="270" r:id="rId12"/>
    <p:sldId id="268" r:id="rId13"/>
    <p:sldId id="271" r:id="rId14"/>
    <p:sldId id="272" r:id="rId15"/>
    <p:sldId id="261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조선일보명조" panose="02030304000000000000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B9A367"/>
    <a:srgbClr val="366461"/>
    <a:srgbClr val="CB4F31"/>
    <a:srgbClr val="404040"/>
    <a:srgbClr val="53535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2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1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7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0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5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ECE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7553-E064-4C34-B1A3-C83A324F276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DDCE-963A-4EC7-86E5-E3CB2C5F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50139" y="4041292"/>
            <a:ext cx="20714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2018102089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강태호</a:t>
            </a:r>
            <a:endParaRPr lang="en-US" altLang="ko-KR" dirty="0" smtClean="0">
              <a:ln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2018102086 </a:t>
            </a:r>
            <a:r>
              <a:rPr lang="ko-KR" altLang="en-US" dirty="0" err="1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강수한</a:t>
            </a:r>
            <a:endParaRPr lang="en-US" altLang="ko-KR" dirty="0" smtClean="0">
              <a:ln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2018102103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문석호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5600" y="40885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229835" y="2516055"/>
            <a:ext cx="3689645" cy="1420801"/>
            <a:chOff x="3562660" y="2458744"/>
            <a:chExt cx="3689645" cy="1420801"/>
          </a:xfrm>
        </p:grpSpPr>
        <p:sp>
          <p:nvSpPr>
            <p:cNvPr id="4" name="TextBox 3"/>
            <p:cNvSpPr txBox="1"/>
            <p:nvPr/>
          </p:nvSpPr>
          <p:spPr>
            <a:xfrm>
              <a:off x="3682097" y="2771549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b="1" dirty="0" err="1" smtClean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자강세천</a:t>
              </a:r>
              <a:endParaRPr lang="ko-KR" alt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62660" y="2458744"/>
              <a:ext cx="18020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6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An amazing team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355600" y="641341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085840" y="2724423"/>
            <a:ext cx="19114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89" y="214806"/>
            <a:ext cx="3279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a typeface="조선일보명조" panose="02030304000000000000"/>
              </a:rPr>
              <a:t>6. </a:t>
            </a:r>
            <a:r>
              <a:rPr lang="ko-KR" altLang="en-US" sz="2400" b="1" dirty="0" smtClean="0">
                <a:ea typeface="조선일보명조" panose="02030304000000000000"/>
              </a:rPr>
              <a:t>실험 결과 </a:t>
            </a:r>
            <a:r>
              <a:rPr lang="en-US" altLang="ko-KR" sz="2400" b="1" dirty="0" smtClean="0">
                <a:ea typeface="조선일보명조" panose="02030304000000000000"/>
              </a:rPr>
              <a:t>#Study 1</a:t>
            </a:r>
            <a:endParaRPr lang="en-US" altLang="ko-KR" sz="2400" b="1" dirty="0">
              <a:ea typeface="조선일보명조" panose="02030304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76" y="630646"/>
            <a:ext cx="9341031" cy="62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89" y="214806"/>
            <a:ext cx="3279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a typeface="조선일보명조" panose="02030304000000000000"/>
              </a:rPr>
              <a:t>6. </a:t>
            </a:r>
            <a:r>
              <a:rPr lang="ko-KR" altLang="en-US" sz="2400" b="1" dirty="0" smtClean="0">
                <a:ea typeface="조선일보명조" panose="02030304000000000000"/>
              </a:rPr>
              <a:t>실험 결과 </a:t>
            </a:r>
            <a:r>
              <a:rPr lang="en-US" altLang="ko-KR" sz="2400" b="1" dirty="0">
                <a:ea typeface="조선일보명조" panose="02030304000000000000"/>
              </a:rPr>
              <a:t>#Study </a:t>
            </a:r>
            <a:r>
              <a:rPr lang="en-US" altLang="ko-KR" sz="2400" b="1" dirty="0" smtClean="0">
                <a:ea typeface="조선일보명조" panose="02030304000000000000"/>
              </a:rPr>
              <a:t>2</a:t>
            </a:r>
            <a:endParaRPr lang="en-US" altLang="ko-KR" sz="2400" b="1" dirty="0">
              <a:ea typeface="조선일보명조" panose="02030304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0" y="743858"/>
            <a:ext cx="8661763" cy="57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89" y="214806"/>
            <a:ext cx="3279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a typeface="조선일보명조" panose="02030304000000000000"/>
              </a:rPr>
              <a:t>6. </a:t>
            </a:r>
            <a:r>
              <a:rPr lang="ko-KR" altLang="en-US" sz="2400" b="1" dirty="0" smtClean="0">
                <a:ea typeface="조선일보명조" panose="02030304000000000000"/>
              </a:rPr>
              <a:t>실험 결과 </a:t>
            </a:r>
            <a:r>
              <a:rPr lang="en-US" altLang="ko-KR" sz="2400" b="1" dirty="0">
                <a:ea typeface="조선일보명조" panose="02030304000000000000"/>
              </a:rPr>
              <a:t>#Study </a:t>
            </a:r>
            <a:r>
              <a:rPr lang="en-US" altLang="ko-KR" sz="2400" b="1" dirty="0" smtClean="0">
                <a:ea typeface="조선일보명조" panose="02030304000000000000"/>
              </a:rPr>
              <a:t>3</a:t>
            </a:r>
            <a:endParaRPr lang="en-US" altLang="ko-KR" sz="2400" b="1" dirty="0">
              <a:ea typeface="조선일보명조" panose="0203030400000000000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45" y="769983"/>
            <a:ext cx="9132026" cy="60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89" y="214806"/>
            <a:ext cx="5097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a typeface="조선일보명조" panose="02030304000000000000"/>
              </a:rPr>
              <a:t>7. </a:t>
            </a:r>
            <a:r>
              <a:rPr lang="ko-KR" altLang="en-US" sz="2400" b="1" dirty="0" smtClean="0">
                <a:ea typeface="조선일보명조" panose="02030304000000000000"/>
              </a:rPr>
              <a:t>제안하는 사용자 유저 인터페이스</a:t>
            </a:r>
            <a:endParaRPr lang="en-US" altLang="ko-KR" sz="2400" b="1" dirty="0">
              <a:ea typeface="조선일보명조" panose="0203030400000000000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9" y="830282"/>
            <a:ext cx="7682488" cy="57413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46473" y="445638"/>
            <a:ext cx="3657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a typeface="조선일보명조" panose="02030304000000000000"/>
              </a:rPr>
              <a:t>피드백을 통해</a:t>
            </a:r>
            <a:endParaRPr lang="en-US" altLang="ko-KR" sz="2400" b="1" dirty="0" smtClean="0">
              <a:ea typeface="조선일보명조" panose="02030304000000000000"/>
            </a:endParaRPr>
          </a:p>
          <a:p>
            <a:endParaRPr lang="en-US" altLang="ko-KR" dirty="0" smtClean="0">
              <a:ea typeface="조선일보명조" panose="02030304000000000000"/>
            </a:endParaRPr>
          </a:p>
          <a:p>
            <a:r>
              <a:rPr lang="en-US" altLang="ko-KR" dirty="0" smtClean="0">
                <a:ea typeface="조선일보명조" panose="02030304000000000000"/>
              </a:rPr>
              <a:t>0. </a:t>
            </a:r>
            <a:r>
              <a:rPr lang="ko-KR" altLang="en-US" dirty="0" smtClean="0">
                <a:ea typeface="조선일보명조" panose="02030304000000000000"/>
              </a:rPr>
              <a:t>메인 타이틀 제거하기</a:t>
            </a:r>
            <a:endParaRPr lang="en-US" altLang="ko-KR" dirty="0" smtClean="0">
              <a:ea typeface="조선일보명조" panose="0203030400000000000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ea typeface="조선일보명조" panose="02030304000000000000"/>
              </a:rPr>
              <a:t>시간표</a:t>
            </a:r>
            <a:r>
              <a:rPr lang="en-US" altLang="ko-KR" dirty="0" smtClean="0">
                <a:ea typeface="조선일보명조" panose="02030304000000000000"/>
              </a:rPr>
              <a:t>, </a:t>
            </a:r>
            <a:r>
              <a:rPr lang="ko-KR" altLang="en-US" dirty="0" smtClean="0">
                <a:ea typeface="조선일보명조" panose="02030304000000000000"/>
              </a:rPr>
              <a:t>과제 </a:t>
            </a:r>
            <a:r>
              <a:rPr lang="ko-KR" altLang="en-US" dirty="0" err="1" smtClean="0">
                <a:ea typeface="조선일보명조" panose="02030304000000000000"/>
              </a:rPr>
              <a:t>메인창</a:t>
            </a:r>
            <a:r>
              <a:rPr lang="ko-KR" altLang="en-US" dirty="0" smtClean="0">
                <a:ea typeface="조선일보명조" panose="02030304000000000000"/>
              </a:rPr>
              <a:t> 통폐합</a:t>
            </a:r>
            <a:endParaRPr lang="en-US" altLang="ko-KR" dirty="0" smtClean="0">
              <a:ea typeface="조선일보명조" panose="0203030400000000000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ea typeface="조선일보명조" panose="02030304000000000000"/>
              </a:rPr>
              <a:t>과제 추가 버튼 강조하기</a:t>
            </a:r>
            <a:endParaRPr lang="en-US" altLang="ko-KR" dirty="0" smtClean="0">
              <a:ea typeface="조선일보명조" panose="02030304000000000000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ea typeface="조선일보명조" panose="02030304000000000000"/>
              </a:rPr>
              <a:t>+</a:t>
            </a:r>
            <a:r>
              <a:rPr lang="ko-KR" altLang="en-US" dirty="0" smtClean="0">
                <a:ea typeface="조선일보명조" panose="02030304000000000000"/>
              </a:rPr>
              <a:t>버튼 대신 시계 아이콘 넣기</a:t>
            </a:r>
            <a:endParaRPr lang="en-US" altLang="ko-KR" dirty="0" smtClean="0">
              <a:ea typeface="조선일보명조" panose="0203030400000000000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ea typeface="조선일보명조" panose="02030304000000000000"/>
              </a:rPr>
              <a:t>제목에 테두리를 넣어서 분리</a:t>
            </a:r>
            <a:endParaRPr lang="en-US" altLang="ko-KR" dirty="0" smtClean="0">
              <a:ea typeface="조선일보명조" panose="0203030400000000000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ea typeface="조선일보명조" panose="02030304000000000000"/>
              </a:rPr>
              <a:t>과제 창에서 바로 관련 자료를 검색할 수 있도록 바꾸기</a:t>
            </a:r>
            <a:endParaRPr lang="en-US" altLang="ko-KR" dirty="0" smtClean="0">
              <a:ea typeface="조선일보명조" panose="02030304000000000000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ea typeface="조선일보명조" panose="02030304000000000000"/>
              </a:rPr>
              <a:t>뒤로가기</a:t>
            </a:r>
            <a:r>
              <a:rPr lang="ko-KR" altLang="en-US" dirty="0" smtClean="0">
                <a:ea typeface="조선일보명조" panose="02030304000000000000"/>
              </a:rPr>
              <a:t> 버튼 만들기</a:t>
            </a:r>
            <a:endParaRPr lang="en-US" altLang="ko-KR" dirty="0" smtClean="0">
              <a:ea typeface="조선일보명조" panose="0203030400000000000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ea typeface="조선일보명조" panose="02030304000000000000"/>
              </a:rPr>
              <a:t>홈 버튼</a:t>
            </a:r>
            <a:r>
              <a:rPr lang="en-US" altLang="ko-KR" dirty="0" smtClean="0">
                <a:ea typeface="조선일보명조" panose="02030304000000000000"/>
              </a:rPr>
              <a:t>(</a:t>
            </a:r>
            <a:r>
              <a:rPr lang="ko-KR" altLang="en-US" dirty="0" smtClean="0">
                <a:ea typeface="조선일보명조" panose="02030304000000000000"/>
              </a:rPr>
              <a:t>시간표로 이동하는</a:t>
            </a:r>
            <a:r>
              <a:rPr lang="en-US" altLang="ko-KR" dirty="0" smtClean="0">
                <a:ea typeface="조선일보명조" panose="02030304000000000000"/>
              </a:rPr>
              <a:t>)</a:t>
            </a:r>
          </a:p>
          <a:p>
            <a:r>
              <a:rPr lang="ko-KR" altLang="en-US" dirty="0" smtClean="0">
                <a:ea typeface="조선일보명조" panose="02030304000000000000"/>
              </a:rPr>
              <a:t>    만들기</a:t>
            </a:r>
            <a:endParaRPr lang="en-US" altLang="ko-KR" dirty="0" smtClean="0">
              <a:ea typeface="조선일보명조" panose="02030304000000000000"/>
            </a:endParaRPr>
          </a:p>
          <a:p>
            <a:r>
              <a:rPr lang="en-US" altLang="ko-KR" dirty="0" smtClean="0">
                <a:ea typeface="조선일보명조" panose="02030304000000000000"/>
              </a:rPr>
              <a:t>8. </a:t>
            </a:r>
            <a:r>
              <a:rPr lang="ko-KR" altLang="en-US" dirty="0" smtClean="0">
                <a:ea typeface="조선일보명조" panose="02030304000000000000"/>
              </a:rPr>
              <a:t>계정으로 로그인 할 수 있게 하기</a:t>
            </a:r>
            <a:endParaRPr lang="en-US" altLang="ko-KR" dirty="0" smtClean="0">
              <a:ea typeface="조선일보명조" panose="02030304000000000000"/>
            </a:endParaRPr>
          </a:p>
          <a:p>
            <a:r>
              <a:rPr lang="en-US" altLang="ko-KR" dirty="0" smtClean="0">
                <a:ea typeface="조선일보명조" panose="02030304000000000000"/>
              </a:rPr>
              <a:t>9. </a:t>
            </a:r>
            <a:r>
              <a:rPr lang="ko-KR" altLang="en-US" dirty="0" smtClean="0">
                <a:ea typeface="조선일보명조" panose="02030304000000000000"/>
              </a:rPr>
              <a:t>포인트 관련 스크린 만들기</a:t>
            </a:r>
            <a:endParaRPr lang="en-US" altLang="ko-KR" dirty="0" smtClean="0">
              <a:ea typeface="조선일보명조" panose="020303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170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89" y="214806"/>
            <a:ext cx="115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a typeface="조선일보명조" panose="02030304000000000000"/>
              </a:rPr>
              <a:t>8. </a:t>
            </a:r>
            <a:r>
              <a:rPr lang="ko-KR" altLang="en-US" sz="2400" b="1" dirty="0" smtClean="0">
                <a:ea typeface="조선일보명조" panose="02030304000000000000"/>
              </a:rPr>
              <a:t>요약</a:t>
            </a:r>
            <a:endParaRPr lang="en-US" altLang="ko-KR" sz="2400" b="1" dirty="0">
              <a:ea typeface="조선일보명조" panose="0203030400000000000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908" y="1154545"/>
            <a:ext cx="1109287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요약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 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UI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스케치 후 인터페이스를 선택함</a:t>
            </a:r>
            <a:endParaRPr lang="en-US" altLang="ko-KR" dirty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이를 바탕으로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프로토타입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 제작 및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테스크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 흐름도 작성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  <a:p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프로토타입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 테스트 진행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테스트를 통해 미처 발견하지 못한 사용성 문제를 발견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  <a:p>
            <a:r>
              <a:rPr lang="ko-KR" altLang="en-US" sz="2800" b="1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배운점</a:t>
            </a:r>
            <a:endParaRPr lang="en-US" altLang="ko-KR" sz="2800" b="1" dirty="0" smtClean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  <a:p>
            <a:r>
              <a:rPr lang="ko-KR" altLang="en-US" dirty="0" smtClean="0">
                <a:ea typeface="조선일보명조" panose="02030304000000000000"/>
              </a:rPr>
              <a:t>과제를 </a:t>
            </a:r>
            <a:r>
              <a:rPr lang="ko-KR" altLang="en-US" dirty="0">
                <a:ea typeface="조선일보명조" panose="02030304000000000000"/>
              </a:rPr>
              <a:t>하기 귀찮으면 그냥 베껴버릴 수 있다는 점은 확실히 </a:t>
            </a:r>
            <a:r>
              <a:rPr lang="ko-KR" altLang="en-US" dirty="0" smtClean="0">
                <a:ea typeface="조선일보명조" panose="02030304000000000000"/>
              </a:rPr>
              <a:t>문제점을 찾았다</a:t>
            </a:r>
            <a:r>
              <a:rPr lang="en-US" altLang="ko-KR" dirty="0" smtClean="0">
                <a:ea typeface="조선일보명조" panose="02030304000000000000"/>
              </a:rPr>
              <a:t>.</a:t>
            </a:r>
          </a:p>
          <a:p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어플의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 디자인 문제점을 찾았다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.(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어플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 접근성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)</a:t>
            </a:r>
          </a:p>
          <a:p>
            <a:endParaRPr lang="en-US" altLang="ko-KR" sz="2800" b="1" dirty="0" smtClean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  <a:p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다음 발전</a:t>
            </a:r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?</a:t>
            </a:r>
          </a:p>
          <a:p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배운점을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 통해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프로토타입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 발전시키기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실제 어플리케이션은 어떤 방식으로 구현할 것인가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?</a:t>
            </a:r>
            <a:endParaRPr lang="ko-KR" altLang="en-US" dirty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321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55600" y="40885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596758" y="2538529"/>
            <a:ext cx="5012911" cy="1305209"/>
            <a:chOff x="3370158" y="2538529"/>
            <a:chExt cx="5012911" cy="1305209"/>
          </a:xfrm>
        </p:grpSpPr>
        <p:sp>
          <p:nvSpPr>
            <p:cNvPr id="8" name="TextBox 7"/>
            <p:cNvSpPr txBox="1"/>
            <p:nvPr/>
          </p:nvSpPr>
          <p:spPr>
            <a:xfrm>
              <a:off x="3370158" y="2735742"/>
              <a:ext cx="50129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BLESS</a:t>
              </a:r>
              <a:r>
                <a:rPr lang="ko-KR" altLang="en-US" sz="66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6600" dirty="0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YOU=</a:t>
              </a:r>
              <a:endParaRPr lang="ko-KR" altLang="en-US" sz="66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20503" y="2538529"/>
              <a:ext cx="24298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6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Thank you for watching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6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55600" y="641341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076935" y="2760681"/>
            <a:ext cx="19114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86935" y="40885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6935" y="6413410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1198" y="49559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개요</a:t>
            </a:r>
            <a:endParaRPr lang="ko-KR" altLang="en-US" sz="5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201" y="1976217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03029" y="2129766"/>
            <a:ext cx="323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Low-fi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구조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642" y="4499852"/>
            <a:ext cx="1458163" cy="17311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466201" y="2598099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3029" y="2742412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 Task flows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6201" y="3249848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3029" y="339416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실험 방법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6201" y="3825961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03029" y="3970274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실험 결과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66201" y="4487104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3029" y="4631417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제안하는 사용자 유저 인터페이스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6201" y="5129597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3029" y="52739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요약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66201" y="1454359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03029" y="1598672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선정된 인터페이스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&amp;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근거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66201" y="910287"/>
            <a:ext cx="372660" cy="78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endParaRPr lang="ko-KR" altLang="en-US" sz="4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3029" y="1054600"/>
            <a:ext cx="347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방향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가치제안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974595" y="1212769"/>
            <a:ext cx="56692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974595" y="4600801"/>
            <a:ext cx="56692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870222" y="4158214"/>
            <a:ext cx="3194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가치 제안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70222" y="796188"/>
            <a:ext cx="3194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방향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4340" y="1310533"/>
            <a:ext cx="638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자주 까먹거나 못 듣는 과제</a:t>
            </a:r>
            <a:r>
              <a:rPr lang="en-US" altLang="ko-KR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어려운 과제</a:t>
            </a:r>
            <a:endParaRPr lang="en-US" altLang="ko-KR" sz="2000" b="1" dirty="0" smtClean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누가 알려줄 순 없을까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2000" b="1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9" name="Picture 2" descr="anonymous, computer, de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1" r="3925"/>
          <a:stretch/>
        </p:blipFill>
        <p:spPr bwMode="auto">
          <a:xfrm>
            <a:off x="-12506" y="-19151"/>
            <a:ext cx="5386846" cy="687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214514" y="480668"/>
            <a:ext cx="3159826" cy="502014"/>
            <a:chOff x="2499360" y="777240"/>
            <a:chExt cx="3159826" cy="502014"/>
          </a:xfrm>
        </p:grpSpPr>
        <p:sp>
          <p:nvSpPr>
            <p:cNvPr id="11" name="직사각형 10"/>
            <p:cNvSpPr/>
            <p:nvPr/>
          </p:nvSpPr>
          <p:spPr>
            <a:xfrm>
              <a:off x="2499360" y="777240"/>
              <a:ext cx="3159826" cy="502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79503" y="843581"/>
              <a:ext cx="29995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rgbClr val="FFC000">
                        <a:alpha val="50000"/>
                      </a:srgbClr>
                    </a:solidFill>
                  </a:ln>
                  <a:solidFill>
                    <a:srgbClr val="FFC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</a:t>
              </a:r>
              <a:r>
                <a:rPr lang="ko-KR" altLang="en-US" b="1" dirty="0" smtClean="0">
                  <a:ln>
                    <a:solidFill>
                      <a:srgbClr val="FFC000">
                        <a:alpha val="50000"/>
                      </a:srgbClr>
                    </a:solidFill>
                  </a:ln>
                  <a:solidFill>
                    <a:srgbClr val="FFC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프로젝트 방향 및 </a:t>
              </a:r>
              <a:r>
                <a:rPr lang="ko-KR" altLang="en-US" b="1" dirty="0" err="1" smtClean="0">
                  <a:ln>
                    <a:solidFill>
                      <a:srgbClr val="FFC000">
                        <a:alpha val="50000"/>
                      </a:srgbClr>
                    </a:solidFill>
                  </a:ln>
                  <a:solidFill>
                    <a:srgbClr val="FFC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가치제안</a:t>
              </a:r>
              <a:endParaRPr lang="en-US" altLang="ko-KR" b="1" dirty="0">
                <a:ln>
                  <a:solidFill>
                    <a:srgbClr val="FFC000">
                      <a:alpha val="50000"/>
                    </a:srgbClr>
                  </a:solidFill>
                </a:ln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74340" y="4672559"/>
            <a:ext cx="638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대학생의 삶은 우리 </a:t>
            </a:r>
            <a:r>
              <a:rPr lang="ko-KR" altLang="en-US" sz="2000" b="1" dirty="0" err="1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어플의</a:t>
            </a:r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출시 전</a:t>
            </a:r>
            <a:r>
              <a:rPr lang="en-US" altLang="ko-KR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후로 나뉩니다</a:t>
            </a:r>
            <a:r>
              <a:rPr lang="en-US" altLang="ko-KR" sz="2000" b="1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2000" b="1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4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8223658">
            <a:off x="1813924" y="319099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make a note of appeal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89" y="603711"/>
            <a:ext cx="9420021" cy="47974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6092" y="123574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선정된 인터페이스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&amp;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근거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092" y="5597235"/>
            <a:ext cx="1182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조선일보명조" panose="02030304000000000000"/>
              </a:rPr>
              <a:t>화면 </a:t>
            </a:r>
            <a:r>
              <a:rPr lang="ko-KR" altLang="en-US" dirty="0">
                <a:ea typeface="조선일보명조" panose="02030304000000000000"/>
              </a:rPr>
              <a:t>마다 비슷한 목적의 내용이 있어서 시간이 부족한 대학생들의 입장에서 편하고 빠르게 </a:t>
            </a:r>
            <a:r>
              <a:rPr lang="ko-KR" altLang="en-US" dirty="0" err="1">
                <a:ea typeface="조선일보명조" panose="02030304000000000000"/>
              </a:rPr>
              <a:t>어플을</a:t>
            </a:r>
            <a:r>
              <a:rPr lang="ko-KR" altLang="en-US" dirty="0">
                <a:ea typeface="조선일보명조" panose="02030304000000000000"/>
              </a:rPr>
              <a:t> </a:t>
            </a:r>
            <a:endParaRPr lang="en-US" altLang="ko-KR" dirty="0" smtClean="0">
              <a:ea typeface="조선일보명조" panose="02030304000000000000"/>
            </a:endParaRPr>
          </a:p>
          <a:p>
            <a:r>
              <a:rPr lang="ko-KR" altLang="en-US" dirty="0" smtClean="0">
                <a:ea typeface="조선일보명조" panose="02030304000000000000"/>
              </a:rPr>
              <a:t>이용할 </a:t>
            </a:r>
            <a:r>
              <a:rPr lang="ko-KR" altLang="en-US" dirty="0">
                <a:ea typeface="조선일보명조" panose="02030304000000000000"/>
              </a:rPr>
              <a:t>수 있을 것 같다</a:t>
            </a:r>
            <a:r>
              <a:rPr lang="en-US" altLang="ko-KR" dirty="0" smtClean="0">
                <a:ea typeface="조선일보명조" panose="02030304000000000000"/>
              </a:rPr>
              <a:t>.</a:t>
            </a:r>
          </a:p>
          <a:p>
            <a:r>
              <a:rPr lang="ko-KR" altLang="en-US" dirty="0">
                <a:ea typeface="조선일보명조" panose="02030304000000000000"/>
              </a:rPr>
              <a:t>실수를 고치기 편하고 </a:t>
            </a:r>
            <a:r>
              <a:rPr lang="ko-KR" altLang="en-US" dirty="0" err="1">
                <a:ea typeface="조선일보명조" panose="02030304000000000000"/>
              </a:rPr>
              <a:t>알람이</a:t>
            </a:r>
            <a:r>
              <a:rPr lang="ko-KR" altLang="en-US" dirty="0">
                <a:ea typeface="조선일보명조" panose="02030304000000000000"/>
              </a:rPr>
              <a:t> 울렸을 때 </a:t>
            </a:r>
            <a:r>
              <a:rPr lang="ko-KR" altLang="en-US" dirty="0" err="1">
                <a:ea typeface="조선일보명조" panose="02030304000000000000"/>
              </a:rPr>
              <a:t>알람을</a:t>
            </a:r>
            <a:r>
              <a:rPr lang="ko-KR" altLang="en-US" dirty="0">
                <a:ea typeface="조선일보명조" panose="02030304000000000000"/>
              </a:rPr>
              <a:t> 미루는 기능 등 여러 편리한 기능들이 많다</a:t>
            </a:r>
            <a:r>
              <a:rPr lang="en-US" altLang="ko-KR" dirty="0">
                <a:ea typeface="조선일보명조" panose="02030304000000000000"/>
              </a:rPr>
              <a:t>.</a:t>
            </a:r>
            <a:endParaRPr lang="ko-KR" altLang="en-US" dirty="0">
              <a:ea typeface="조선일보명조" panose="0203030400000000000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46472" y="5065670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ea typeface="조선일보명조" panose="02030304000000000000"/>
              </a:rPr>
              <a:t>&lt;</a:t>
            </a:r>
            <a:r>
              <a:rPr lang="ko-KR" altLang="en-US" sz="1400" dirty="0" smtClean="0">
                <a:ea typeface="조선일보명조" panose="02030304000000000000"/>
              </a:rPr>
              <a:t>산출물 별 장단점은 </a:t>
            </a:r>
            <a:r>
              <a:rPr lang="en-US" altLang="ko-KR" sz="1400" dirty="0" smtClean="0">
                <a:ea typeface="조선일보명조" panose="02030304000000000000"/>
              </a:rPr>
              <a:t>PDF</a:t>
            </a:r>
            <a:r>
              <a:rPr lang="ko-KR" altLang="en-US" sz="1400" dirty="0" smtClean="0">
                <a:ea typeface="조선일보명조" panose="02030304000000000000"/>
              </a:rPr>
              <a:t>첨부</a:t>
            </a:r>
            <a:r>
              <a:rPr lang="en-US" altLang="ko-KR" sz="1400" dirty="0" smtClean="0">
                <a:ea typeface="조선일보명조" panose="02030304000000000000"/>
              </a:rPr>
              <a:t>&gt;</a:t>
            </a:r>
            <a:r>
              <a:rPr lang="ko-KR" altLang="en-US" sz="1400" dirty="0" smtClean="0">
                <a:ea typeface="조선일보명조" panose="02030304000000000000"/>
              </a:rPr>
              <a:t> </a:t>
            </a:r>
            <a:endParaRPr lang="ko-KR" altLang="en-US" sz="1400" dirty="0">
              <a:ea typeface="조선일보명조" panose="020303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160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0" y="97306"/>
            <a:ext cx="1646070" cy="3153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24" y="3247035"/>
            <a:ext cx="1824196" cy="34951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72" y="84379"/>
            <a:ext cx="1646070" cy="31538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48" y="70503"/>
            <a:ext cx="1651628" cy="316777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9" y="3247035"/>
            <a:ext cx="1800567" cy="344991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02" y="3247035"/>
            <a:ext cx="1806995" cy="346576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04" y="3276135"/>
            <a:ext cx="1791993" cy="343698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82" y="84379"/>
            <a:ext cx="1655702" cy="317558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420641" y="198907"/>
            <a:ext cx="3525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Low-fi </a:t>
            </a:r>
            <a:r>
              <a:rPr lang="ko-KR" altLang="en-US" sz="2400" b="1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프로토타입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구조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sz="24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3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91" y="544946"/>
            <a:ext cx="8939645" cy="5959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254" y="138546"/>
            <a:ext cx="28355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4.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테스크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 흐름도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ea typeface="조선일보명조" panose="02030304000000000000"/>
            </a:endParaRPr>
          </a:p>
          <a:p>
            <a:endParaRPr lang="en-US" altLang="ko-KR" b="1" dirty="0">
              <a:ea typeface="조선일보명조" panose="02030304000000000000"/>
            </a:endParaRPr>
          </a:p>
          <a:p>
            <a:r>
              <a:rPr lang="ko-KR" altLang="en-US" b="1" dirty="0" smtClean="0">
                <a:ea typeface="조선일보명조" panose="02030304000000000000"/>
              </a:rPr>
              <a:t>단순 </a:t>
            </a:r>
            <a:r>
              <a:rPr lang="ko-KR" altLang="en-US" b="1" dirty="0" err="1" smtClean="0">
                <a:ea typeface="조선일보명조" panose="02030304000000000000"/>
              </a:rPr>
              <a:t>테스크</a:t>
            </a:r>
            <a:endParaRPr lang="en-US" altLang="ko-KR" b="1" dirty="0" smtClean="0">
              <a:ea typeface="조선일보명조" panose="02030304000000000000"/>
            </a:endParaRPr>
          </a:p>
          <a:p>
            <a:endParaRPr lang="en-US" altLang="ko-KR" b="1" dirty="0" smtClean="0">
              <a:ea typeface="조선일보명조" panose="02030304000000000000"/>
            </a:endParaRPr>
          </a:p>
          <a:p>
            <a:r>
              <a:rPr lang="ko-KR" altLang="en-US" dirty="0" smtClean="0">
                <a:ea typeface="조선일보명조" panose="02030304000000000000"/>
              </a:rPr>
              <a:t>과제를 까먹지 </a:t>
            </a:r>
            <a:r>
              <a:rPr lang="ko-KR" altLang="en-US" dirty="0" err="1" smtClean="0">
                <a:ea typeface="조선일보명조" panose="02030304000000000000"/>
              </a:rPr>
              <a:t>않기위해</a:t>
            </a:r>
            <a:r>
              <a:rPr lang="ko-KR" altLang="en-US" dirty="0" smtClean="0">
                <a:ea typeface="조선일보명조" panose="02030304000000000000"/>
              </a:rPr>
              <a:t> </a:t>
            </a:r>
            <a:r>
              <a:rPr lang="ko-KR" altLang="en-US" dirty="0" err="1" smtClean="0">
                <a:ea typeface="조선일보명조" panose="02030304000000000000"/>
              </a:rPr>
              <a:t>알람</a:t>
            </a:r>
            <a:r>
              <a:rPr lang="ko-KR" altLang="en-US" dirty="0">
                <a:ea typeface="조선일보명조" panose="02030304000000000000"/>
              </a:rPr>
              <a:t> </a:t>
            </a:r>
            <a:r>
              <a:rPr lang="ko-KR" altLang="en-US" dirty="0" smtClean="0">
                <a:ea typeface="조선일보명조" panose="02030304000000000000"/>
              </a:rPr>
              <a:t> 설정하기</a:t>
            </a:r>
            <a:endParaRPr lang="ko-KR" altLang="en-US" dirty="0">
              <a:ea typeface="조선일보명조" panose="020303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2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75492"/>
            <a:ext cx="28355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4.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테스크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 흐름도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ea typeface="조선일보명조" panose="02030304000000000000"/>
            </a:endParaRPr>
          </a:p>
          <a:p>
            <a:endParaRPr lang="en-US" altLang="ko-KR" b="1" dirty="0">
              <a:ea typeface="조선일보명조" panose="02030304000000000000"/>
            </a:endParaRPr>
          </a:p>
          <a:p>
            <a:r>
              <a:rPr lang="ko-KR" altLang="en-US" b="1" dirty="0" err="1" smtClean="0">
                <a:ea typeface="조선일보명조" panose="02030304000000000000"/>
              </a:rPr>
              <a:t>중간테스크</a:t>
            </a:r>
            <a:endParaRPr lang="en-US" altLang="ko-KR" b="1" dirty="0" smtClean="0">
              <a:ea typeface="조선일보명조" panose="02030304000000000000"/>
            </a:endParaRPr>
          </a:p>
          <a:p>
            <a:endParaRPr lang="en-US" altLang="ko-KR" b="1" dirty="0">
              <a:ea typeface="조선일보명조" panose="02030304000000000000"/>
            </a:endParaRPr>
          </a:p>
          <a:p>
            <a:r>
              <a:rPr lang="ko-KR" altLang="en-US" dirty="0" smtClean="0">
                <a:ea typeface="조선일보명조" panose="02030304000000000000"/>
              </a:rPr>
              <a:t>너무 어려운 과제</a:t>
            </a:r>
            <a:r>
              <a:rPr lang="en-US" altLang="ko-KR" dirty="0" smtClean="0">
                <a:ea typeface="조선일보명조" panose="02030304000000000000"/>
              </a:rPr>
              <a:t>,</a:t>
            </a:r>
          </a:p>
          <a:p>
            <a:r>
              <a:rPr lang="ko-KR" altLang="en-US" dirty="0" smtClean="0">
                <a:ea typeface="조선일보명조" panose="02030304000000000000"/>
              </a:rPr>
              <a:t>다른 이의 과제 참고하기</a:t>
            </a:r>
            <a:endParaRPr lang="ko-KR" altLang="en-US" dirty="0">
              <a:ea typeface="조선일보명조" panose="0203030400000000000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66" y="731520"/>
            <a:ext cx="8922654" cy="59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75492"/>
            <a:ext cx="28355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4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. </a:t>
            </a: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테스크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ea typeface="조선일보명조" panose="02030304000000000000"/>
              </a:rPr>
              <a:t> 흐름도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ea typeface="조선일보명조" panose="02030304000000000000"/>
            </a:endParaRPr>
          </a:p>
          <a:p>
            <a:endParaRPr lang="en-US" altLang="ko-KR" b="1" dirty="0">
              <a:ea typeface="조선일보명조" panose="02030304000000000000"/>
            </a:endParaRPr>
          </a:p>
          <a:p>
            <a:r>
              <a:rPr lang="ko-KR" altLang="en-US" b="1" dirty="0" smtClean="0">
                <a:ea typeface="조선일보명조" panose="02030304000000000000"/>
              </a:rPr>
              <a:t>복잡 </a:t>
            </a:r>
            <a:r>
              <a:rPr lang="ko-KR" altLang="en-US" b="1" dirty="0" err="1" smtClean="0">
                <a:ea typeface="조선일보명조" panose="02030304000000000000"/>
              </a:rPr>
              <a:t>테스크</a:t>
            </a:r>
            <a:endParaRPr lang="en-US" altLang="ko-KR" b="1" dirty="0" smtClean="0">
              <a:ea typeface="조선일보명조" panose="02030304000000000000"/>
            </a:endParaRPr>
          </a:p>
          <a:p>
            <a:endParaRPr lang="en-US" altLang="ko-KR" b="1" dirty="0" smtClean="0">
              <a:ea typeface="조선일보명조" panose="02030304000000000000"/>
            </a:endParaRPr>
          </a:p>
          <a:p>
            <a:r>
              <a:rPr lang="ko-KR" altLang="en-US" dirty="0" smtClean="0">
                <a:ea typeface="조선일보명조" panose="02030304000000000000"/>
              </a:rPr>
              <a:t>저번 주에 수업에 못간 대학생이 있다</a:t>
            </a:r>
            <a:r>
              <a:rPr lang="en-US" altLang="ko-KR" dirty="0" smtClean="0">
                <a:ea typeface="조선일보명조" panose="02030304000000000000"/>
              </a:rPr>
              <a:t>. </a:t>
            </a:r>
            <a:r>
              <a:rPr lang="ko-KR" altLang="en-US" dirty="0" smtClean="0">
                <a:ea typeface="조선일보명조" panose="02030304000000000000"/>
              </a:rPr>
              <a:t>이번 주 과제가 뭔지 찾아야한다</a:t>
            </a:r>
            <a:r>
              <a:rPr lang="en-US" altLang="ko-KR" dirty="0" smtClean="0">
                <a:ea typeface="조선일보명조" panose="0203030400000000000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18" y="700202"/>
            <a:ext cx="8727967" cy="58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16" y="399533"/>
            <a:ext cx="2427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5. 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실험 방법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982" y="1838035"/>
            <a:ext cx="12663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1.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Balsamiq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을 이용해 만든 데모 앱을 이용함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조선일보명조" panose="02030304000000000000"/>
            </a:endParaRPr>
          </a:p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2.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참가자에게 각각의 상황을 설명하고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Balsamiq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을 이용해 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ea typeface="조선일보명조" panose="02030304000000000000"/>
            </a:endParaRPr>
          </a:p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task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를 수행하게 함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조선일보명조" panose="02030304000000000000"/>
            </a:endParaRPr>
          </a:p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3.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Task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수행을 통해 앱의 사용성을 평가함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조선일보명조" panose="02030304000000000000"/>
            </a:endParaRPr>
          </a:p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4.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각각의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task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마다 반복 진행함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조선일보명조" panose="02030304000000000000"/>
              </a:rPr>
              <a:t>.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ea typeface="조선일보명조" panose="020303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436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378</Words>
  <Application>Microsoft Office PowerPoint</Application>
  <PresentationFormat>와이드스크린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조선일보명조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강 태호</cp:lastModifiedBy>
  <cp:revision>30</cp:revision>
  <dcterms:created xsi:type="dcterms:W3CDTF">2016-10-17T14:02:07Z</dcterms:created>
  <dcterms:modified xsi:type="dcterms:W3CDTF">2018-10-31T12:51:39Z</dcterms:modified>
</cp:coreProperties>
</file>