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556"/>
  </p:normalViewPr>
  <p:slideViewPr>
    <p:cSldViewPr snapToGrid="0" snapToObjects="1">
      <p:cViewPr varScale="1">
        <p:scale>
          <a:sx n="124" d="100"/>
          <a:sy n="124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EF73B3-4BAC-9A48-B19D-D58719F33A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49A26-0A14-3549-8294-4004388823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051F6-4BE0-3C40-8717-EB0F1B4516DD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4364E-B14C-6C41-9BBE-2CAAD9F2C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4C809-3E95-7E47-9911-BE2E977F1D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2EC29-F8CD-D54F-9F87-3EE37EA2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4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1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12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2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40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67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30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4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7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5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5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1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2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7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dawg44/handson-ml2/blob/master/05_support_vector_machines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8B53-90B1-E74B-8CDC-E5F6E4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3C0E5-76E7-644C-A986-1BB01652C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Hands-on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4662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0E5A-620B-1F42-B6AB-B2A9DA5C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BB59-DCE3-0A46-BE72-44E083D6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rules review</a:t>
            </a:r>
          </a:p>
          <a:p>
            <a:r>
              <a:rPr lang="en-US" dirty="0"/>
              <a:t>Q&amp;As from Chapter 4 (10 mins)</a:t>
            </a:r>
          </a:p>
          <a:p>
            <a:r>
              <a:rPr lang="en-US" dirty="0"/>
              <a:t>Chapter 5 Review (30 mins)</a:t>
            </a:r>
          </a:p>
          <a:p>
            <a:r>
              <a:rPr lang="en-US" dirty="0"/>
              <a:t>Exercises (30 mins)</a:t>
            </a:r>
          </a:p>
          <a:p>
            <a:r>
              <a:rPr lang="en-US" dirty="0"/>
              <a:t>Open 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5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0559-03CC-B648-965F-A9021EE0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CD29-AA6A-E94D-8328-5BA496BE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call for the first hour. </a:t>
            </a:r>
          </a:p>
          <a:p>
            <a:r>
              <a:rPr lang="en-US" dirty="0"/>
              <a:t>If your question or remark is not answered in 3 minutes, table it. We need a note taker.</a:t>
            </a:r>
          </a:p>
          <a:p>
            <a:r>
              <a:rPr lang="en-US" dirty="0"/>
              <a:t>Stick to the material in the book related to the chapter we’re covering. </a:t>
            </a:r>
          </a:p>
          <a:p>
            <a:r>
              <a:rPr lang="en-US" dirty="0"/>
              <a:t>Everyone should speak. Your opinion and input is important to the group.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7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30B-5BE1-034E-B803-556B373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19C2-0FFE-9D47-A433-40B19F53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Soft Margin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8034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30B-5BE1-034E-B803-556B373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19C2-0FFE-9D47-A433-40B19F53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Polynomial Kernel </a:t>
            </a:r>
          </a:p>
          <a:p>
            <a:pPr marL="342900" indent="-342900">
              <a:buFontTx/>
              <a:buChar char="-"/>
            </a:pPr>
            <a:r>
              <a:rPr lang="en-US" dirty="0"/>
              <a:t>Similarity features</a:t>
            </a:r>
          </a:p>
          <a:p>
            <a:pPr marL="342900" indent="-342900">
              <a:buFontTx/>
              <a:buChar char="-"/>
            </a:pPr>
            <a:r>
              <a:rPr lang="en-US" dirty="0"/>
              <a:t>Gaussian RBF kernel</a:t>
            </a:r>
          </a:p>
          <a:p>
            <a:pPr marL="342900" indent="-342900">
              <a:buFontTx/>
              <a:buChar char="-"/>
            </a:pPr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64886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30B-5BE1-034E-B803-556B373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19C2-0FFE-9D47-A433-40B19F53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9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30B-5BE1-034E-B803-556B373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19C2-0FFE-9D47-A433-40B19F53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Decision function and predictions</a:t>
            </a:r>
          </a:p>
          <a:p>
            <a:pPr marL="342900" indent="-342900">
              <a:buFontTx/>
              <a:buChar char="-"/>
            </a:pPr>
            <a:r>
              <a:rPr lang="en-US" dirty="0"/>
              <a:t>Training objectives</a:t>
            </a:r>
          </a:p>
          <a:p>
            <a:pPr marL="342900" indent="-342900">
              <a:buFontTx/>
              <a:buChar char="-"/>
            </a:pPr>
            <a:r>
              <a:rPr lang="en-US" dirty="0"/>
              <a:t>Quadratic programming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dual program</a:t>
            </a:r>
          </a:p>
          <a:p>
            <a:pPr marL="342900" indent="-342900">
              <a:buFontTx/>
              <a:buChar char="-"/>
            </a:pPr>
            <a:r>
              <a:rPr lang="en-US" dirty="0"/>
              <a:t>Kernelized SVMs</a:t>
            </a:r>
          </a:p>
          <a:p>
            <a:pPr marL="342900" indent="-342900">
              <a:buFontTx/>
              <a:buChar char="-"/>
            </a:pPr>
            <a:r>
              <a:rPr lang="en-US" dirty="0"/>
              <a:t>Online SVMs</a:t>
            </a:r>
          </a:p>
        </p:txBody>
      </p:sp>
    </p:spTree>
    <p:extLst>
      <p:ext uri="{BB962C8B-B14F-4D97-AF65-F5344CB8AC3E}">
        <p14:creationId xmlns:p14="http://schemas.microsoft.com/office/powerpoint/2010/main" val="315933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9F78-D527-5A42-AB8C-37534F10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8021-34B1-DF48-ADAA-00E1AD9B5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Exercises 1 – 7 answers are in the back of the book</a:t>
            </a:r>
          </a:p>
          <a:p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https://github.com/ludawg44/handson-ml2/blob/master/05_support_vector_machines.ipynb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FB22-4F4D-514A-836A-139D6397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ended conversation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09427-FDFD-6247-B6F2-24E7DF6F9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60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990</TotalTime>
  <Words>172</Words>
  <Application>Microsoft Macintosh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Chapter 5</vt:lpstr>
      <vt:lpstr>Meeting Overview</vt:lpstr>
      <vt:lpstr>Ground Rules</vt:lpstr>
      <vt:lpstr>Linear SVM Classification</vt:lpstr>
      <vt:lpstr>Nonlinear SVM Classification</vt:lpstr>
      <vt:lpstr>SVM Regression</vt:lpstr>
      <vt:lpstr>Under the hood</vt:lpstr>
      <vt:lpstr>Exercises</vt:lpstr>
      <vt:lpstr>Open ended conversation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Luis Vera</dc:creator>
  <cp:lastModifiedBy>Luis Vera</cp:lastModifiedBy>
  <cp:revision>6</cp:revision>
  <dcterms:created xsi:type="dcterms:W3CDTF">2019-12-05T23:06:38Z</dcterms:created>
  <dcterms:modified xsi:type="dcterms:W3CDTF">2019-12-14T01:37:21Z</dcterms:modified>
</cp:coreProperties>
</file>