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556"/>
  </p:normalViewPr>
  <p:slideViewPr>
    <p:cSldViewPr snapToGrid="0" snapToObjects="1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F73B3-4BAC-9A48-B19D-D58719F33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49A26-0A14-3549-8294-4004388823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51F6-4BE0-3C40-8717-EB0F1B4516DD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4364E-B14C-6C41-9BBE-2CAAD9F2C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4C809-3E95-7E47-9911-BE2E977F1D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2EC29-F8CD-D54F-9F87-3EE37EA2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6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5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2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7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2/blob/master/06_decision_tree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8B53-90B1-E74B-8CDC-E5F6E4EB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3C0E5-76E7-644C-A986-1BB01652C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66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&amp; Instability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9F78-D527-5A42-AB8C-37534F10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8021-34B1-DF48-ADAA-00E1AD9B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 – 6 answers are in the back of the book, 7 &amp; 8 in the repo</a:t>
            </a:r>
          </a:p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https://github.com/ageron/handson-ml2/blob/master/06_decision_trees.ipynb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22-4F4D-514A-836A-139D6397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09427-FDFD-6247-B6F2-24E7DF6F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0E5A-620B-1F42-B6AB-B2A9DA5C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BB59-DCE3-0A46-BE72-44E083D6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rules review</a:t>
            </a:r>
          </a:p>
          <a:p>
            <a:r>
              <a:rPr lang="en-US" dirty="0"/>
              <a:t>Q&amp;As from Chapter 5 (10 mins)</a:t>
            </a:r>
          </a:p>
          <a:p>
            <a:r>
              <a:rPr lang="en-US" dirty="0"/>
              <a:t>Chapter 6 Review (30 mins)</a:t>
            </a:r>
          </a:p>
          <a:p>
            <a:r>
              <a:rPr lang="en-US" dirty="0"/>
              <a:t>Exercises (30 mins)</a:t>
            </a:r>
          </a:p>
          <a:p>
            <a:r>
              <a:rPr lang="en-US" dirty="0"/>
              <a:t>Open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0559-03CC-B648-965F-A9021EE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D29-AA6A-E94D-8328-5BA496B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call for the first hour. </a:t>
            </a:r>
          </a:p>
          <a:p>
            <a:r>
              <a:rPr lang="en-US" dirty="0"/>
              <a:t>If your question or remark is not answered in 3 minutes, table it. We need a note taker.</a:t>
            </a:r>
          </a:p>
          <a:p>
            <a:r>
              <a:rPr lang="en-US" dirty="0"/>
              <a:t>Stick to the material in the book related to the chapter we’re covering. </a:t>
            </a:r>
          </a:p>
          <a:p>
            <a:r>
              <a:rPr lang="en-US" dirty="0"/>
              <a:t>Everyone should speak. Your opinion and input is important to the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visualizing a 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6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class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CART training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3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 or 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30B-5BE1-034E-B803-556B373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hyper-parameters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19C2-0FFE-9D47-A433-40B19F53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8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996</TotalTime>
  <Words>163</Words>
  <Application>Microsoft Macintosh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Chapter 6</vt:lpstr>
      <vt:lpstr>Meeting Overview</vt:lpstr>
      <vt:lpstr>Ground Rules</vt:lpstr>
      <vt:lpstr>Training and visualizing a decision tree</vt:lpstr>
      <vt:lpstr>Making predictions</vt:lpstr>
      <vt:lpstr>Estimating class probabilities</vt:lpstr>
      <vt:lpstr>The CART training algorithm</vt:lpstr>
      <vt:lpstr>Gini impurity or entropy</vt:lpstr>
      <vt:lpstr>Regularization hyper-parameters</vt:lpstr>
      <vt:lpstr>Regression &amp; Instability</vt:lpstr>
      <vt:lpstr>Exercises</vt:lpstr>
      <vt:lpstr>Open ended conversation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Luis Vera</dc:creator>
  <cp:lastModifiedBy>Luis Vera</cp:lastModifiedBy>
  <cp:revision>9</cp:revision>
  <dcterms:created xsi:type="dcterms:W3CDTF">2019-12-05T23:06:38Z</dcterms:created>
  <dcterms:modified xsi:type="dcterms:W3CDTF">2019-12-19T20:46:04Z</dcterms:modified>
</cp:coreProperties>
</file>