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5" r:id="rId5"/>
    <p:sldId id="263" r:id="rId6"/>
    <p:sldId id="286" r:id="rId7"/>
    <p:sldId id="288" r:id="rId8"/>
    <p:sldId id="289" r:id="rId9"/>
    <p:sldId id="258" r:id="rId10"/>
    <p:sldId id="260" r:id="rId11"/>
    <p:sldId id="261" r:id="rId12"/>
    <p:sldId id="267" r:id="rId13"/>
    <p:sldId id="268" r:id="rId14"/>
    <p:sldId id="273" r:id="rId15"/>
    <p:sldId id="274" r:id="rId16"/>
    <p:sldId id="275" r:id="rId17"/>
    <p:sldId id="276" r:id="rId18"/>
    <p:sldId id="290" r:id="rId19"/>
    <p:sldId id="264" r:id="rId20"/>
    <p:sldId id="269" r:id="rId21"/>
    <p:sldId id="271" r:id="rId22"/>
    <p:sldId id="278" r:id="rId23"/>
    <p:sldId id="270" r:id="rId24"/>
    <p:sldId id="277" r:id="rId25"/>
    <p:sldId id="279" r:id="rId26"/>
    <p:sldId id="272" r:id="rId27"/>
    <p:sldId id="266" r:id="rId28"/>
    <p:sldId id="280" r:id="rId29"/>
    <p:sldId id="281" r:id="rId30"/>
    <p:sldId id="282" r:id="rId31"/>
    <p:sldId id="283" r:id="rId32"/>
    <p:sldId id="291" r:id="rId33"/>
    <p:sldId id="284" r:id="rId34"/>
    <p:sldId id="292" r:id="rId35"/>
    <p:sldId id="293" r:id="rId36"/>
    <p:sldId id="28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click-data-prelu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mnist_relu_prelu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mnist_relu_prelu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mnist_relu_prelu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mnist_relu_prelu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luda\Desktop\mnist_relu_prelu_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ReLU</a:t>
            </a:r>
            <a:r>
              <a:rPr lang="en-US" altLang="zh-CN" baseline="0" dirty="0" smtClean="0"/>
              <a:t> vs. </a:t>
            </a:r>
            <a:r>
              <a:rPr lang="en-US" altLang="zh-CN" baseline="0" dirty="0" err="1" smtClean="0"/>
              <a:t>PReLU</a:t>
            </a:r>
            <a:r>
              <a:rPr lang="en-US" altLang="zh-CN" baseline="0" dirty="0" smtClean="0"/>
              <a:t> vs. baseline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hidden_2_simnet, softsign(baseline)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Sheet4!$B$1:$AE$1</c:f>
              <c:numCache>
                <c:formatCode>General</c:formatCode>
                <c:ptCount val="30"/>
                <c:pt idx="0">
                  <c:v>2.25</c:v>
                </c:pt>
                <c:pt idx="1">
                  <c:v>2.3260000000000001</c:v>
                </c:pt>
                <c:pt idx="2">
                  <c:v>2.3660000000000001</c:v>
                </c:pt>
                <c:pt idx="3">
                  <c:v>2.3919999999999999</c:v>
                </c:pt>
                <c:pt idx="4">
                  <c:v>2.407</c:v>
                </c:pt>
                <c:pt idx="5">
                  <c:v>2.42</c:v>
                </c:pt>
                <c:pt idx="6">
                  <c:v>2.4300000000000002</c:v>
                </c:pt>
                <c:pt idx="7">
                  <c:v>2.4369999999999998</c:v>
                </c:pt>
                <c:pt idx="8">
                  <c:v>2.444</c:v>
                </c:pt>
                <c:pt idx="9">
                  <c:v>2.4470000000000001</c:v>
                </c:pt>
                <c:pt idx="10">
                  <c:v>2.4529999999999998</c:v>
                </c:pt>
                <c:pt idx="11">
                  <c:v>2.4569999999999999</c:v>
                </c:pt>
                <c:pt idx="12">
                  <c:v>2.46</c:v>
                </c:pt>
                <c:pt idx="13">
                  <c:v>2.464</c:v>
                </c:pt>
                <c:pt idx="14">
                  <c:v>2.4670000000000001</c:v>
                </c:pt>
                <c:pt idx="15">
                  <c:v>2.4700000000000002</c:v>
                </c:pt>
                <c:pt idx="16">
                  <c:v>2.4710000000000001</c:v>
                </c:pt>
                <c:pt idx="17">
                  <c:v>2.4710000000000001</c:v>
                </c:pt>
                <c:pt idx="18">
                  <c:v>2.4740000000000002</c:v>
                </c:pt>
                <c:pt idx="19">
                  <c:v>2.4729999999999999</c:v>
                </c:pt>
                <c:pt idx="20">
                  <c:v>2.4769999999999999</c:v>
                </c:pt>
                <c:pt idx="21">
                  <c:v>2.4790000000000001</c:v>
                </c:pt>
                <c:pt idx="22">
                  <c:v>2.48</c:v>
                </c:pt>
                <c:pt idx="23">
                  <c:v>2.48</c:v>
                </c:pt>
                <c:pt idx="24">
                  <c:v>2.4809999999999999</c:v>
                </c:pt>
                <c:pt idx="25">
                  <c:v>2.4830000000000001</c:v>
                </c:pt>
                <c:pt idx="26">
                  <c:v>2.484</c:v>
                </c:pt>
                <c:pt idx="27">
                  <c:v>2.484</c:v>
                </c:pt>
                <c:pt idx="28">
                  <c:v>2.4849999999999999</c:v>
                </c:pt>
                <c:pt idx="29">
                  <c:v>2.4849999999999999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hidden_2_simnet, relu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Sheet4!$B$2:$AE$2</c:f>
              <c:numCache>
                <c:formatCode>General</c:formatCode>
                <c:ptCount val="30"/>
                <c:pt idx="0">
                  <c:v>2.1970000000000001</c:v>
                </c:pt>
                <c:pt idx="1">
                  <c:v>2.2770000000000001</c:v>
                </c:pt>
                <c:pt idx="2">
                  <c:v>2.323</c:v>
                </c:pt>
                <c:pt idx="3">
                  <c:v>2.3490000000000002</c:v>
                </c:pt>
                <c:pt idx="4">
                  <c:v>2.367</c:v>
                </c:pt>
                <c:pt idx="5">
                  <c:v>2.3780000000000001</c:v>
                </c:pt>
                <c:pt idx="6">
                  <c:v>2.391</c:v>
                </c:pt>
                <c:pt idx="7">
                  <c:v>2.4</c:v>
                </c:pt>
                <c:pt idx="8">
                  <c:v>2.407</c:v>
                </c:pt>
                <c:pt idx="9">
                  <c:v>2.411</c:v>
                </c:pt>
                <c:pt idx="10">
                  <c:v>2.4169999999999998</c:v>
                </c:pt>
                <c:pt idx="11">
                  <c:v>2.42</c:v>
                </c:pt>
                <c:pt idx="12">
                  <c:v>2.423</c:v>
                </c:pt>
                <c:pt idx="13">
                  <c:v>2.4260000000000002</c:v>
                </c:pt>
                <c:pt idx="14">
                  <c:v>2.4300000000000002</c:v>
                </c:pt>
                <c:pt idx="15">
                  <c:v>2.4319999999999999</c:v>
                </c:pt>
                <c:pt idx="16">
                  <c:v>2.4340000000000002</c:v>
                </c:pt>
                <c:pt idx="17">
                  <c:v>2.4380000000000002</c:v>
                </c:pt>
                <c:pt idx="18">
                  <c:v>2.4369999999999998</c:v>
                </c:pt>
                <c:pt idx="19">
                  <c:v>2.4409999999999998</c:v>
                </c:pt>
                <c:pt idx="20">
                  <c:v>2.4420000000000002</c:v>
                </c:pt>
                <c:pt idx="21">
                  <c:v>2.444</c:v>
                </c:pt>
                <c:pt idx="22">
                  <c:v>2.444</c:v>
                </c:pt>
                <c:pt idx="23">
                  <c:v>2.4460000000000002</c:v>
                </c:pt>
                <c:pt idx="24">
                  <c:v>2.448</c:v>
                </c:pt>
                <c:pt idx="25">
                  <c:v>2.4489999999999998</c:v>
                </c:pt>
                <c:pt idx="26">
                  <c:v>2.4500000000000002</c:v>
                </c:pt>
                <c:pt idx="27">
                  <c:v>2.4510000000000001</c:v>
                </c:pt>
                <c:pt idx="28">
                  <c:v>2.452</c:v>
                </c:pt>
                <c:pt idx="29">
                  <c:v>2.452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Sheet4!$A$4</c:f>
              <c:strCache>
                <c:ptCount val="1"/>
                <c:pt idx="0">
                  <c:v>hidden_2_simnet, PRELU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Sheet4!$B$4:$AE$4</c:f>
              <c:numCache>
                <c:formatCode>General</c:formatCode>
                <c:ptCount val="30"/>
                <c:pt idx="0">
                  <c:v>2.1640000000000001</c:v>
                </c:pt>
                <c:pt idx="1">
                  <c:v>2.2480000000000002</c:v>
                </c:pt>
                <c:pt idx="2">
                  <c:v>2.2970000000000002</c:v>
                </c:pt>
                <c:pt idx="3">
                  <c:v>2.331</c:v>
                </c:pt>
                <c:pt idx="4">
                  <c:v>2.3559999999999999</c:v>
                </c:pt>
                <c:pt idx="5">
                  <c:v>2.375</c:v>
                </c:pt>
                <c:pt idx="6">
                  <c:v>2.3889999999999998</c:v>
                </c:pt>
                <c:pt idx="7">
                  <c:v>2.4009999999999998</c:v>
                </c:pt>
                <c:pt idx="8">
                  <c:v>2.411</c:v>
                </c:pt>
                <c:pt idx="9">
                  <c:v>2.4169999999999998</c:v>
                </c:pt>
                <c:pt idx="10">
                  <c:v>2.4260000000000002</c:v>
                </c:pt>
                <c:pt idx="11">
                  <c:v>2.431</c:v>
                </c:pt>
                <c:pt idx="12">
                  <c:v>2.4340000000000002</c:v>
                </c:pt>
                <c:pt idx="13">
                  <c:v>2.4380000000000002</c:v>
                </c:pt>
                <c:pt idx="14">
                  <c:v>2.4460000000000002</c:v>
                </c:pt>
                <c:pt idx="15">
                  <c:v>2.4460000000000002</c:v>
                </c:pt>
                <c:pt idx="16">
                  <c:v>2.4510000000000001</c:v>
                </c:pt>
                <c:pt idx="17">
                  <c:v>2.4569999999999999</c:v>
                </c:pt>
                <c:pt idx="18">
                  <c:v>2.4569999999999999</c:v>
                </c:pt>
                <c:pt idx="19">
                  <c:v>2.4590000000000001</c:v>
                </c:pt>
                <c:pt idx="20">
                  <c:v>2.46</c:v>
                </c:pt>
                <c:pt idx="21">
                  <c:v>2.4609999999999999</c:v>
                </c:pt>
                <c:pt idx="22">
                  <c:v>2.4649999999999999</c:v>
                </c:pt>
                <c:pt idx="23">
                  <c:v>2.468</c:v>
                </c:pt>
                <c:pt idx="24">
                  <c:v>2.4670000000000001</c:v>
                </c:pt>
                <c:pt idx="25">
                  <c:v>2.4710000000000001</c:v>
                </c:pt>
                <c:pt idx="26">
                  <c:v>2.4700000000000002</c:v>
                </c:pt>
                <c:pt idx="27">
                  <c:v>2.4740000000000002</c:v>
                </c:pt>
                <c:pt idx="28">
                  <c:v>2.4740000000000002</c:v>
                </c:pt>
                <c:pt idx="29">
                  <c:v>2.476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839072"/>
        <c:axId val="769715248"/>
      </c:lineChart>
      <c:catAx>
        <c:axId val="742839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15248"/>
        <c:crosses val="autoZero"/>
        <c:auto val="1"/>
        <c:lblAlgn val="ctr"/>
        <c:lblOffset val="100"/>
        <c:noMultiLvlLbl val="0"/>
      </c:catAx>
      <c:valAx>
        <c:axId val="769715248"/>
        <c:scaling>
          <c:orientation val="minMax"/>
          <c:max val="2.5499999999999998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8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Initialization Comparison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hidden_2_simnet, PRELU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Sheet5!$B$1:$AE$1</c:f>
              <c:numCache>
                <c:formatCode>General</c:formatCode>
                <c:ptCount val="30"/>
                <c:pt idx="0">
                  <c:v>2.1640000000000001</c:v>
                </c:pt>
                <c:pt idx="1">
                  <c:v>2.2480000000000002</c:v>
                </c:pt>
                <c:pt idx="2">
                  <c:v>2.2970000000000002</c:v>
                </c:pt>
                <c:pt idx="3">
                  <c:v>2.331</c:v>
                </c:pt>
                <c:pt idx="4">
                  <c:v>2.3559999999999999</c:v>
                </c:pt>
                <c:pt idx="5">
                  <c:v>2.375</c:v>
                </c:pt>
                <c:pt idx="6">
                  <c:v>2.3889999999999998</c:v>
                </c:pt>
                <c:pt idx="7">
                  <c:v>2.4009999999999998</c:v>
                </c:pt>
                <c:pt idx="8">
                  <c:v>2.411</c:v>
                </c:pt>
                <c:pt idx="9">
                  <c:v>2.4169999999999998</c:v>
                </c:pt>
                <c:pt idx="10">
                  <c:v>2.4260000000000002</c:v>
                </c:pt>
                <c:pt idx="11">
                  <c:v>2.431</c:v>
                </c:pt>
                <c:pt idx="12">
                  <c:v>2.4340000000000002</c:v>
                </c:pt>
                <c:pt idx="13">
                  <c:v>2.4380000000000002</c:v>
                </c:pt>
                <c:pt idx="14">
                  <c:v>2.4460000000000002</c:v>
                </c:pt>
                <c:pt idx="15">
                  <c:v>2.4460000000000002</c:v>
                </c:pt>
                <c:pt idx="16">
                  <c:v>2.4510000000000001</c:v>
                </c:pt>
                <c:pt idx="17">
                  <c:v>2.4569999999999999</c:v>
                </c:pt>
                <c:pt idx="18">
                  <c:v>2.4569999999999999</c:v>
                </c:pt>
                <c:pt idx="19">
                  <c:v>2.4590000000000001</c:v>
                </c:pt>
                <c:pt idx="20">
                  <c:v>2.46</c:v>
                </c:pt>
                <c:pt idx="21">
                  <c:v>2.4609999999999999</c:v>
                </c:pt>
                <c:pt idx="22">
                  <c:v>2.4649999999999999</c:v>
                </c:pt>
                <c:pt idx="23">
                  <c:v>2.468</c:v>
                </c:pt>
                <c:pt idx="24">
                  <c:v>2.4670000000000001</c:v>
                </c:pt>
                <c:pt idx="25">
                  <c:v>2.4710000000000001</c:v>
                </c:pt>
                <c:pt idx="26">
                  <c:v>2.4700000000000002</c:v>
                </c:pt>
                <c:pt idx="27">
                  <c:v>2.4740000000000002</c:v>
                </c:pt>
                <c:pt idx="28">
                  <c:v>2.4740000000000002</c:v>
                </c:pt>
                <c:pt idx="29">
                  <c:v>2.476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Sheet5!$A$2</c:f>
              <c:strCache>
                <c:ptCount val="1"/>
                <c:pt idx="0">
                  <c:v>hidden_2_simnet, PRELU(non-linear init.)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Sheet5!$B$2:$AE$2</c:f>
              <c:numCache>
                <c:formatCode>General</c:formatCode>
                <c:ptCount val="30"/>
                <c:pt idx="0">
                  <c:v>2.14</c:v>
                </c:pt>
                <c:pt idx="1">
                  <c:v>2.222</c:v>
                </c:pt>
                <c:pt idx="2">
                  <c:v>2.274</c:v>
                </c:pt>
                <c:pt idx="3">
                  <c:v>2.3109999999999999</c:v>
                </c:pt>
                <c:pt idx="4">
                  <c:v>2.3380000000000001</c:v>
                </c:pt>
                <c:pt idx="5">
                  <c:v>2.3570000000000002</c:v>
                </c:pt>
                <c:pt idx="6">
                  <c:v>2.3740000000000001</c:v>
                </c:pt>
                <c:pt idx="7">
                  <c:v>2.387</c:v>
                </c:pt>
                <c:pt idx="8">
                  <c:v>2.3969999999999998</c:v>
                </c:pt>
                <c:pt idx="9">
                  <c:v>2.4049999999999998</c:v>
                </c:pt>
                <c:pt idx="10">
                  <c:v>2.415</c:v>
                </c:pt>
                <c:pt idx="11">
                  <c:v>2.4239999999999999</c:v>
                </c:pt>
                <c:pt idx="12">
                  <c:v>2.4279999999999999</c:v>
                </c:pt>
                <c:pt idx="13">
                  <c:v>2.4340000000000002</c:v>
                </c:pt>
                <c:pt idx="14">
                  <c:v>2.4380000000000002</c:v>
                </c:pt>
                <c:pt idx="15">
                  <c:v>2.44</c:v>
                </c:pt>
                <c:pt idx="16">
                  <c:v>2.4449999999999998</c:v>
                </c:pt>
                <c:pt idx="17">
                  <c:v>2.4470000000000001</c:v>
                </c:pt>
                <c:pt idx="18">
                  <c:v>2.4500000000000002</c:v>
                </c:pt>
                <c:pt idx="19">
                  <c:v>2.456</c:v>
                </c:pt>
                <c:pt idx="20">
                  <c:v>2.456</c:v>
                </c:pt>
                <c:pt idx="21">
                  <c:v>2.456</c:v>
                </c:pt>
                <c:pt idx="22">
                  <c:v>2.4609999999999999</c:v>
                </c:pt>
                <c:pt idx="23">
                  <c:v>2.4620000000000002</c:v>
                </c:pt>
                <c:pt idx="24">
                  <c:v>2.464</c:v>
                </c:pt>
                <c:pt idx="25">
                  <c:v>2.4649999999999999</c:v>
                </c:pt>
                <c:pt idx="26">
                  <c:v>2.468</c:v>
                </c:pt>
                <c:pt idx="27">
                  <c:v>2.4670000000000001</c:v>
                </c:pt>
                <c:pt idx="28">
                  <c:v>2.4689999999999999</c:v>
                </c:pt>
                <c:pt idx="29">
                  <c:v>2.4689999999999999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Sheet5!$A$3</c:f>
              <c:strCache>
                <c:ptCount val="1"/>
                <c:pt idx="0">
                  <c:v>hidden_2_simnet, softsign(baseline)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Sheet5!$B$3:$AE$3</c:f>
              <c:numCache>
                <c:formatCode>General</c:formatCode>
                <c:ptCount val="30"/>
                <c:pt idx="0">
                  <c:v>2.25</c:v>
                </c:pt>
                <c:pt idx="1">
                  <c:v>2.3260000000000001</c:v>
                </c:pt>
                <c:pt idx="2">
                  <c:v>2.3660000000000001</c:v>
                </c:pt>
                <c:pt idx="3">
                  <c:v>2.3919999999999999</c:v>
                </c:pt>
                <c:pt idx="4">
                  <c:v>2.407</c:v>
                </c:pt>
                <c:pt idx="5">
                  <c:v>2.42</c:v>
                </c:pt>
                <c:pt idx="6">
                  <c:v>2.4300000000000002</c:v>
                </c:pt>
                <c:pt idx="7">
                  <c:v>2.4369999999999998</c:v>
                </c:pt>
                <c:pt idx="8">
                  <c:v>2.444</c:v>
                </c:pt>
                <c:pt idx="9">
                  <c:v>2.4470000000000001</c:v>
                </c:pt>
                <c:pt idx="10">
                  <c:v>2.4529999999999998</c:v>
                </c:pt>
                <c:pt idx="11">
                  <c:v>2.4569999999999999</c:v>
                </c:pt>
                <c:pt idx="12">
                  <c:v>2.46</c:v>
                </c:pt>
                <c:pt idx="13">
                  <c:v>2.464</c:v>
                </c:pt>
                <c:pt idx="14">
                  <c:v>2.4670000000000001</c:v>
                </c:pt>
                <c:pt idx="15">
                  <c:v>2.4700000000000002</c:v>
                </c:pt>
                <c:pt idx="16">
                  <c:v>2.4710000000000001</c:v>
                </c:pt>
                <c:pt idx="17">
                  <c:v>2.4710000000000001</c:v>
                </c:pt>
                <c:pt idx="18">
                  <c:v>2.4740000000000002</c:v>
                </c:pt>
                <c:pt idx="19">
                  <c:v>2.4729999999999999</c:v>
                </c:pt>
                <c:pt idx="20">
                  <c:v>2.4769999999999999</c:v>
                </c:pt>
                <c:pt idx="21">
                  <c:v>2.4790000000000001</c:v>
                </c:pt>
                <c:pt idx="22">
                  <c:v>2.48</c:v>
                </c:pt>
                <c:pt idx="23">
                  <c:v>2.48</c:v>
                </c:pt>
                <c:pt idx="24">
                  <c:v>2.4809999999999999</c:v>
                </c:pt>
                <c:pt idx="25">
                  <c:v>2.4830000000000001</c:v>
                </c:pt>
                <c:pt idx="26">
                  <c:v>2.484</c:v>
                </c:pt>
                <c:pt idx="27">
                  <c:v>2.484</c:v>
                </c:pt>
                <c:pt idx="28">
                  <c:v>2.4849999999999999</c:v>
                </c:pt>
                <c:pt idx="29">
                  <c:v>2.4849999999999999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0155888"/>
        <c:axId val="750156448"/>
      </c:lineChart>
      <c:catAx>
        <c:axId val="75015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156448"/>
        <c:crosses val="autoZero"/>
        <c:auto val="1"/>
        <c:lblAlgn val="ctr"/>
        <c:lblOffset val="100"/>
        <c:noMultiLvlLbl val="0"/>
      </c:catAx>
      <c:valAx>
        <c:axId val="75015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15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Hid-2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simnet</a:t>
            </a:r>
            <a:r>
              <a:rPr lang="en-US" altLang="zh-CN" baseline="0" dirty="0" smtClean="0"/>
              <a:t> with extra </a:t>
            </a:r>
            <a:r>
              <a:rPr lang="en-US" altLang="zh-CN" baseline="0" dirty="0" err="1" smtClean="0"/>
              <a:t>ReLU</a:t>
            </a:r>
            <a:r>
              <a:rPr lang="en-US" altLang="zh-CN" baseline="0" dirty="0" smtClean="0"/>
              <a:t> layer comparison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hidden_2_simnet with relu addition(unbalanced)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Sheet3!$B$1:$AE$1</c:f>
              <c:numCache>
                <c:formatCode>General</c:formatCode>
                <c:ptCount val="30"/>
                <c:pt idx="0">
                  <c:v>2.242</c:v>
                </c:pt>
                <c:pt idx="1">
                  <c:v>2.3199999999999998</c:v>
                </c:pt>
                <c:pt idx="2">
                  <c:v>2.3559999999999999</c:v>
                </c:pt>
                <c:pt idx="3">
                  <c:v>2.38</c:v>
                </c:pt>
                <c:pt idx="4">
                  <c:v>2.3940000000000001</c:v>
                </c:pt>
                <c:pt idx="5">
                  <c:v>2.4049999999999998</c:v>
                </c:pt>
                <c:pt idx="6">
                  <c:v>2.4119999999999999</c:v>
                </c:pt>
                <c:pt idx="7">
                  <c:v>2.42</c:v>
                </c:pt>
                <c:pt idx="8">
                  <c:v>2.427</c:v>
                </c:pt>
                <c:pt idx="9">
                  <c:v>2.4300000000000002</c:v>
                </c:pt>
                <c:pt idx="10">
                  <c:v>2.4350000000000001</c:v>
                </c:pt>
                <c:pt idx="11">
                  <c:v>2.4380000000000002</c:v>
                </c:pt>
                <c:pt idx="12">
                  <c:v>2.4430000000000001</c:v>
                </c:pt>
                <c:pt idx="13">
                  <c:v>2.4449999999999998</c:v>
                </c:pt>
                <c:pt idx="14">
                  <c:v>2.4470000000000001</c:v>
                </c:pt>
                <c:pt idx="15">
                  <c:v>2.448</c:v>
                </c:pt>
                <c:pt idx="16">
                  <c:v>2.452</c:v>
                </c:pt>
                <c:pt idx="17">
                  <c:v>2.4540000000000002</c:v>
                </c:pt>
                <c:pt idx="18">
                  <c:v>2.4550000000000001</c:v>
                </c:pt>
                <c:pt idx="19">
                  <c:v>2.4540000000000002</c:v>
                </c:pt>
                <c:pt idx="20">
                  <c:v>2.4569999999999999</c:v>
                </c:pt>
                <c:pt idx="21">
                  <c:v>2.4590000000000001</c:v>
                </c:pt>
                <c:pt idx="22">
                  <c:v>2.4590000000000001</c:v>
                </c:pt>
                <c:pt idx="23">
                  <c:v>2.4609999999999999</c:v>
                </c:pt>
                <c:pt idx="24">
                  <c:v>2.4609999999999999</c:v>
                </c:pt>
                <c:pt idx="25">
                  <c:v>2.46</c:v>
                </c:pt>
                <c:pt idx="26">
                  <c:v>2.4630000000000001</c:v>
                </c:pt>
                <c:pt idx="27">
                  <c:v>2.4620000000000002</c:v>
                </c:pt>
                <c:pt idx="28">
                  <c:v>2.4660000000000002</c:v>
                </c:pt>
                <c:pt idx="29">
                  <c:v>2.468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Sheet3!$A$2</c:f>
              <c:strCache>
                <c:ptCount val="1"/>
                <c:pt idx="0">
                  <c:v>hidden_2_simnet_with_relu_addition(balanced)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Sheet3!$B$2:$AE$2</c:f>
              <c:numCache>
                <c:formatCode>General</c:formatCode>
                <c:ptCount val="30"/>
                <c:pt idx="0">
                  <c:v>1.9930000000000001</c:v>
                </c:pt>
                <c:pt idx="1">
                  <c:v>2.1339999999999999</c:v>
                </c:pt>
                <c:pt idx="2">
                  <c:v>2.1989999999999998</c:v>
                </c:pt>
                <c:pt idx="3">
                  <c:v>2.2410000000000001</c:v>
                </c:pt>
                <c:pt idx="4">
                  <c:v>2.2650000000000001</c:v>
                </c:pt>
                <c:pt idx="5">
                  <c:v>2.2879999999999998</c:v>
                </c:pt>
                <c:pt idx="6">
                  <c:v>2.3050000000000002</c:v>
                </c:pt>
                <c:pt idx="7">
                  <c:v>2.319</c:v>
                </c:pt>
                <c:pt idx="8">
                  <c:v>2.327</c:v>
                </c:pt>
                <c:pt idx="9">
                  <c:v>2.335</c:v>
                </c:pt>
                <c:pt idx="10">
                  <c:v>2.343</c:v>
                </c:pt>
                <c:pt idx="11">
                  <c:v>2.35</c:v>
                </c:pt>
                <c:pt idx="12">
                  <c:v>2.3570000000000002</c:v>
                </c:pt>
                <c:pt idx="13">
                  <c:v>2.36</c:v>
                </c:pt>
                <c:pt idx="14">
                  <c:v>2.3650000000000002</c:v>
                </c:pt>
                <c:pt idx="15">
                  <c:v>2.37</c:v>
                </c:pt>
                <c:pt idx="16">
                  <c:v>2.3740000000000001</c:v>
                </c:pt>
                <c:pt idx="17">
                  <c:v>2.3740000000000001</c:v>
                </c:pt>
                <c:pt idx="18">
                  <c:v>2.379</c:v>
                </c:pt>
                <c:pt idx="19">
                  <c:v>2.3809999999999998</c:v>
                </c:pt>
                <c:pt idx="20">
                  <c:v>2.3849999999999998</c:v>
                </c:pt>
                <c:pt idx="21">
                  <c:v>2.383</c:v>
                </c:pt>
                <c:pt idx="22">
                  <c:v>2.3849999999999998</c:v>
                </c:pt>
                <c:pt idx="23">
                  <c:v>2.391</c:v>
                </c:pt>
                <c:pt idx="24">
                  <c:v>2.3919999999999999</c:v>
                </c:pt>
                <c:pt idx="25">
                  <c:v>2.3919999999999999</c:v>
                </c:pt>
                <c:pt idx="26">
                  <c:v>2.391</c:v>
                </c:pt>
                <c:pt idx="27">
                  <c:v>2.395</c:v>
                </c:pt>
                <c:pt idx="28">
                  <c:v>2.395</c:v>
                </c:pt>
                <c:pt idx="29">
                  <c:v>2.3980000000000001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Sheet3!$A$3</c:f>
              <c:strCache>
                <c:ptCount val="1"/>
                <c:pt idx="0">
                  <c:v>hidden_2_simnet, softsign(baseline)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Sheet3!$B$3:$AE$3</c:f>
              <c:numCache>
                <c:formatCode>General</c:formatCode>
                <c:ptCount val="30"/>
                <c:pt idx="0">
                  <c:v>2.25</c:v>
                </c:pt>
                <c:pt idx="1">
                  <c:v>2.3260000000000001</c:v>
                </c:pt>
                <c:pt idx="2">
                  <c:v>2.3660000000000001</c:v>
                </c:pt>
                <c:pt idx="3">
                  <c:v>2.3919999999999999</c:v>
                </c:pt>
                <c:pt idx="4">
                  <c:v>2.407</c:v>
                </c:pt>
                <c:pt idx="5">
                  <c:v>2.42</c:v>
                </c:pt>
                <c:pt idx="6">
                  <c:v>2.4300000000000002</c:v>
                </c:pt>
                <c:pt idx="7">
                  <c:v>2.4369999999999998</c:v>
                </c:pt>
                <c:pt idx="8">
                  <c:v>2.444</c:v>
                </c:pt>
                <c:pt idx="9">
                  <c:v>2.4470000000000001</c:v>
                </c:pt>
                <c:pt idx="10">
                  <c:v>2.4529999999999998</c:v>
                </c:pt>
                <c:pt idx="11">
                  <c:v>2.4569999999999999</c:v>
                </c:pt>
                <c:pt idx="12">
                  <c:v>2.46</c:v>
                </c:pt>
                <c:pt idx="13">
                  <c:v>2.464</c:v>
                </c:pt>
                <c:pt idx="14">
                  <c:v>2.4670000000000001</c:v>
                </c:pt>
                <c:pt idx="15">
                  <c:v>2.4700000000000002</c:v>
                </c:pt>
                <c:pt idx="16">
                  <c:v>2.4710000000000001</c:v>
                </c:pt>
                <c:pt idx="17">
                  <c:v>2.4710000000000001</c:v>
                </c:pt>
                <c:pt idx="18">
                  <c:v>2.4740000000000002</c:v>
                </c:pt>
                <c:pt idx="19">
                  <c:v>2.4729999999999999</c:v>
                </c:pt>
                <c:pt idx="20">
                  <c:v>2.4769999999999999</c:v>
                </c:pt>
                <c:pt idx="21">
                  <c:v>2.4790000000000001</c:v>
                </c:pt>
                <c:pt idx="22">
                  <c:v>2.48</c:v>
                </c:pt>
                <c:pt idx="23">
                  <c:v>2.48</c:v>
                </c:pt>
                <c:pt idx="24">
                  <c:v>2.4809999999999999</c:v>
                </c:pt>
                <c:pt idx="25">
                  <c:v>2.4830000000000001</c:v>
                </c:pt>
                <c:pt idx="26">
                  <c:v>2.484</c:v>
                </c:pt>
                <c:pt idx="27">
                  <c:v>2.484</c:v>
                </c:pt>
                <c:pt idx="28">
                  <c:v>2.4849999999999999</c:v>
                </c:pt>
                <c:pt idx="29">
                  <c:v>2.4849999999999999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341232"/>
        <c:axId val="855341792"/>
      </c:lineChart>
      <c:catAx>
        <c:axId val="85534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5341792"/>
        <c:crosses val="autoZero"/>
        <c:auto val="1"/>
        <c:lblAlgn val="ctr"/>
        <c:lblOffset val="100"/>
        <c:noMultiLvlLbl val="0"/>
      </c:catAx>
      <c:valAx>
        <c:axId val="855341792"/>
        <c:scaling>
          <c:orientation val="minMax"/>
          <c:max val="2.5499999999999998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534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1-acti</a:t>
            </a:r>
            <a:r>
              <a:rPr lang="en-US" altLang="zh-CN" baseline="0"/>
              <a:t> layer, MNIST dataset classifi. NN, Testing Acc.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tanh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Sheet1!$B$6:$AO$6</c:f>
              <c:numCache>
                <c:formatCode>General</c:formatCode>
                <c:ptCount val="40"/>
                <c:pt idx="0">
                  <c:v>0.91979999999999995</c:v>
                </c:pt>
                <c:pt idx="1">
                  <c:v>0.92849999999999999</c:v>
                </c:pt>
                <c:pt idx="2">
                  <c:v>0.93979999999999997</c:v>
                </c:pt>
                <c:pt idx="3">
                  <c:v>0.94510000000000005</c:v>
                </c:pt>
                <c:pt idx="4">
                  <c:v>0.95169999999999999</c:v>
                </c:pt>
                <c:pt idx="5">
                  <c:v>0.95640000000000003</c:v>
                </c:pt>
                <c:pt idx="6">
                  <c:v>0.9597</c:v>
                </c:pt>
                <c:pt idx="7">
                  <c:v>0.96250000000000002</c:v>
                </c:pt>
                <c:pt idx="8">
                  <c:v>0.96440000000000003</c:v>
                </c:pt>
                <c:pt idx="9">
                  <c:v>0.96730000000000005</c:v>
                </c:pt>
                <c:pt idx="10">
                  <c:v>0.96809999999999996</c:v>
                </c:pt>
                <c:pt idx="11">
                  <c:v>0.96899999999999997</c:v>
                </c:pt>
                <c:pt idx="12">
                  <c:v>0.97030000000000005</c:v>
                </c:pt>
                <c:pt idx="13">
                  <c:v>0.97189999999999999</c:v>
                </c:pt>
                <c:pt idx="14">
                  <c:v>0.97330000000000005</c:v>
                </c:pt>
                <c:pt idx="15">
                  <c:v>0.97289999999999999</c:v>
                </c:pt>
                <c:pt idx="16">
                  <c:v>0.97460000000000002</c:v>
                </c:pt>
                <c:pt idx="17">
                  <c:v>0.97350000000000003</c:v>
                </c:pt>
                <c:pt idx="18">
                  <c:v>0.97570000000000001</c:v>
                </c:pt>
                <c:pt idx="19">
                  <c:v>0.97460000000000002</c:v>
                </c:pt>
                <c:pt idx="20">
                  <c:v>0.97619999999999996</c:v>
                </c:pt>
                <c:pt idx="21">
                  <c:v>0.97640000000000005</c:v>
                </c:pt>
                <c:pt idx="22">
                  <c:v>0.97660000000000002</c:v>
                </c:pt>
                <c:pt idx="23">
                  <c:v>0.97729999999999995</c:v>
                </c:pt>
                <c:pt idx="24">
                  <c:v>0.9758</c:v>
                </c:pt>
                <c:pt idx="25">
                  <c:v>0.97719999999999996</c:v>
                </c:pt>
                <c:pt idx="26">
                  <c:v>0.97670000000000001</c:v>
                </c:pt>
                <c:pt idx="27">
                  <c:v>0.97719999999999996</c:v>
                </c:pt>
                <c:pt idx="28">
                  <c:v>0.97709999999999997</c:v>
                </c:pt>
                <c:pt idx="29">
                  <c:v>0.97709999999999997</c:v>
                </c:pt>
                <c:pt idx="30">
                  <c:v>0.97840000000000005</c:v>
                </c:pt>
                <c:pt idx="31">
                  <c:v>0.97829999999999995</c:v>
                </c:pt>
                <c:pt idx="32">
                  <c:v>0.97829999999999995</c:v>
                </c:pt>
                <c:pt idx="33">
                  <c:v>0.9788</c:v>
                </c:pt>
                <c:pt idx="34">
                  <c:v>0.97860000000000003</c:v>
                </c:pt>
                <c:pt idx="35">
                  <c:v>0.97850000000000004</c:v>
                </c:pt>
                <c:pt idx="36">
                  <c:v>0.97850000000000004</c:v>
                </c:pt>
                <c:pt idx="37">
                  <c:v>0.97889999999999999</c:v>
                </c:pt>
                <c:pt idx="38">
                  <c:v>0.97940000000000005</c:v>
                </c:pt>
                <c:pt idx="39">
                  <c:v>0.97840000000000005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Sheet1!$A$8</c:f>
              <c:strCache>
                <c:ptCount val="1"/>
                <c:pt idx="0">
                  <c:v>softsign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Sheet1!$B$8:$AO$8</c:f>
              <c:numCache>
                <c:formatCode>General</c:formatCode>
                <c:ptCount val="40"/>
                <c:pt idx="0">
                  <c:v>0.91659999999999997</c:v>
                </c:pt>
                <c:pt idx="1">
                  <c:v>0.9274</c:v>
                </c:pt>
                <c:pt idx="2">
                  <c:v>0.93620000000000003</c:v>
                </c:pt>
                <c:pt idx="3">
                  <c:v>0.94040000000000001</c:v>
                </c:pt>
                <c:pt idx="4">
                  <c:v>0.94450000000000001</c:v>
                </c:pt>
                <c:pt idx="5">
                  <c:v>0.95030000000000003</c:v>
                </c:pt>
                <c:pt idx="6">
                  <c:v>0.95209999999999995</c:v>
                </c:pt>
                <c:pt idx="7">
                  <c:v>0.9556</c:v>
                </c:pt>
                <c:pt idx="8">
                  <c:v>0.95779999999999998</c:v>
                </c:pt>
                <c:pt idx="9">
                  <c:v>0.96150000000000002</c:v>
                </c:pt>
                <c:pt idx="10">
                  <c:v>0.96309999999999996</c:v>
                </c:pt>
                <c:pt idx="11">
                  <c:v>0.96509999999999996</c:v>
                </c:pt>
                <c:pt idx="12">
                  <c:v>0.96579999999999999</c:v>
                </c:pt>
                <c:pt idx="13">
                  <c:v>0.96660000000000001</c:v>
                </c:pt>
                <c:pt idx="14">
                  <c:v>0.96840000000000004</c:v>
                </c:pt>
                <c:pt idx="15">
                  <c:v>0.96960000000000002</c:v>
                </c:pt>
                <c:pt idx="16">
                  <c:v>0.9698</c:v>
                </c:pt>
                <c:pt idx="17">
                  <c:v>0.97109999999999996</c:v>
                </c:pt>
                <c:pt idx="18">
                  <c:v>0.97160000000000002</c:v>
                </c:pt>
                <c:pt idx="19">
                  <c:v>0.97260000000000002</c:v>
                </c:pt>
                <c:pt idx="20">
                  <c:v>0.97299999999999998</c:v>
                </c:pt>
                <c:pt idx="21">
                  <c:v>0.97340000000000004</c:v>
                </c:pt>
                <c:pt idx="22">
                  <c:v>0.9728</c:v>
                </c:pt>
                <c:pt idx="23">
                  <c:v>0.97309999999999997</c:v>
                </c:pt>
                <c:pt idx="24">
                  <c:v>0.97450000000000003</c:v>
                </c:pt>
                <c:pt idx="25">
                  <c:v>0.97470000000000001</c:v>
                </c:pt>
                <c:pt idx="26">
                  <c:v>0.97519999999999996</c:v>
                </c:pt>
                <c:pt idx="27">
                  <c:v>0.97599999999999998</c:v>
                </c:pt>
                <c:pt idx="28">
                  <c:v>0.97589999999999999</c:v>
                </c:pt>
                <c:pt idx="29">
                  <c:v>0.97629999999999995</c:v>
                </c:pt>
                <c:pt idx="30">
                  <c:v>0.97640000000000005</c:v>
                </c:pt>
                <c:pt idx="31">
                  <c:v>0.97689999999999999</c:v>
                </c:pt>
                <c:pt idx="32">
                  <c:v>0.97670000000000001</c:v>
                </c:pt>
                <c:pt idx="33">
                  <c:v>0.97740000000000005</c:v>
                </c:pt>
                <c:pt idx="34">
                  <c:v>0.97709999999999997</c:v>
                </c:pt>
                <c:pt idx="35">
                  <c:v>0.97719999999999996</c:v>
                </c:pt>
                <c:pt idx="36">
                  <c:v>0.97729999999999995</c:v>
                </c:pt>
                <c:pt idx="37">
                  <c:v>0.97760000000000002</c:v>
                </c:pt>
                <c:pt idx="38">
                  <c:v>0.97750000000000004</c:v>
                </c:pt>
                <c:pt idx="39">
                  <c:v>0.9778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Sheet1!$A$9</c:f>
              <c:strCache>
                <c:ptCount val="1"/>
                <c:pt idx="0">
                  <c:v>relu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Sheet1!$B$9:$AO$9</c:f>
              <c:numCache>
                <c:formatCode>General</c:formatCode>
                <c:ptCount val="40"/>
                <c:pt idx="0">
                  <c:v>0.93059999999999998</c:v>
                </c:pt>
                <c:pt idx="1">
                  <c:v>0.94610000000000005</c:v>
                </c:pt>
                <c:pt idx="2">
                  <c:v>0.95499999999999996</c:v>
                </c:pt>
                <c:pt idx="3">
                  <c:v>0.95899999999999996</c:v>
                </c:pt>
                <c:pt idx="4">
                  <c:v>0.96299999999999997</c:v>
                </c:pt>
                <c:pt idx="5">
                  <c:v>0.96750000000000003</c:v>
                </c:pt>
                <c:pt idx="6">
                  <c:v>0.96950000000000003</c:v>
                </c:pt>
                <c:pt idx="7">
                  <c:v>0.97189999999999999</c:v>
                </c:pt>
                <c:pt idx="8">
                  <c:v>0.9728</c:v>
                </c:pt>
                <c:pt idx="9">
                  <c:v>0.97399999999999998</c:v>
                </c:pt>
                <c:pt idx="10">
                  <c:v>0.97509999999999997</c:v>
                </c:pt>
                <c:pt idx="11">
                  <c:v>0.97489999999999999</c:v>
                </c:pt>
                <c:pt idx="12">
                  <c:v>0.97660000000000002</c:v>
                </c:pt>
                <c:pt idx="13">
                  <c:v>0.97670000000000001</c:v>
                </c:pt>
                <c:pt idx="14">
                  <c:v>0.97750000000000004</c:v>
                </c:pt>
                <c:pt idx="15">
                  <c:v>0.9778</c:v>
                </c:pt>
                <c:pt idx="16">
                  <c:v>0.9788</c:v>
                </c:pt>
                <c:pt idx="17">
                  <c:v>0.97870000000000001</c:v>
                </c:pt>
                <c:pt idx="18">
                  <c:v>0.97870000000000001</c:v>
                </c:pt>
                <c:pt idx="19">
                  <c:v>0.97899999999999998</c:v>
                </c:pt>
                <c:pt idx="20">
                  <c:v>0.97929999999999995</c:v>
                </c:pt>
                <c:pt idx="21">
                  <c:v>0.97950000000000004</c:v>
                </c:pt>
                <c:pt idx="22">
                  <c:v>0.97940000000000005</c:v>
                </c:pt>
                <c:pt idx="23">
                  <c:v>0.9798</c:v>
                </c:pt>
                <c:pt idx="24">
                  <c:v>0.98009999999999997</c:v>
                </c:pt>
                <c:pt idx="25">
                  <c:v>0.98050000000000004</c:v>
                </c:pt>
                <c:pt idx="26">
                  <c:v>0.97940000000000005</c:v>
                </c:pt>
                <c:pt idx="27">
                  <c:v>0.98040000000000005</c:v>
                </c:pt>
                <c:pt idx="28">
                  <c:v>0.98029999999999995</c:v>
                </c:pt>
                <c:pt idx="29">
                  <c:v>0.98109999999999997</c:v>
                </c:pt>
                <c:pt idx="30">
                  <c:v>0.98060000000000003</c:v>
                </c:pt>
                <c:pt idx="31">
                  <c:v>0.98080000000000001</c:v>
                </c:pt>
                <c:pt idx="32">
                  <c:v>0.98040000000000005</c:v>
                </c:pt>
                <c:pt idx="33">
                  <c:v>0.98060000000000003</c:v>
                </c:pt>
                <c:pt idx="34">
                  <c:v>0.98129999999999995</c:v>
                </c:pt>
                <c:pt idx="35">
                  <c:v>0.98029999999999995</c:v>
                </c:pt>
                <c:pt idx="36">
                  <c:v>0.97989999999999999</c:v>
                </c:pt>
                <c:pt idx="37">
                  <c:v>0.98060000000000003</c:v>
                </c:pt>
                <c:pt idx="38">
                  <c:v>0.98119999999999996</c:v>
                </c:pt>
                <c:pt idx="39">
                  <c:v>0.98040000000000005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Sheet1!$A$11</c:f>
              <c:strCache>
                <c:ptCount val="1"/>
                <c:pt idx="0">
                  <c:v>prelu2(a_init=0.25, lr = 0.02)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Sheet1!$B$11:$AO$11</c:f>
              <c:numCache>
                <c:formatCode>General</c:formatCode>
                <c:ptCount val="40"/>
                <c:pt idx="0">
                  <c:v>0.92800000000000005</c:v>
                </c:pt>
                <c:pt idx="1">
                  <c:v>0.95030000000000003</c:v>
                </c:pt>
                <c:pt idx="2">
                  <c:v>0.96189999999999998</c:v>
                </c:pt>
                <c:pt idx="3">
                  <c:v>0.96660000000000001</c:v>
                </c:pt>
                <c:pt idx="4">
                  <c:v>0.97050000000000003</c:v>
                </c:pt>
                <c:pt idx="5">
                  <c:v>0.97430000000000005</c:v>
                </c:pt>
                <c:pt idx="6">
                  <c:v>0.97609999999999997</c:v>
                </c:pt>
                <c:pt idx="7">
                  <c:v>0.97609999999999997</c:v>
                </c:pt>
                <c:pt idx="8">
                  <c:v>0.97619999999999996</c:v>
                </c:pt>
                <c:pt idx="9">
                  <c:v>0.97819999999999996</c:v>
                </c:pt>
                <c:pt idx="10">
                  <c:v>0.97889999999999999</c:v>
                </c:pt>
                <c:pt idx="11">
                  <c:v>0.97919999999999996</c:v>
                </c:pt>
                <c:pt idx="12">
                  <c:v>0.97899999999999998</c:v>
                </c:pt>
                <c:pt idx="13">
                  <c:v>0.97970000000000002</c:v>
                </c:pt>
                <c:pt idx="14">
                  <c:v>0.97960000000000003</c:v>
                </c:pt>
                <c:pt idx="15">
                  <c:v>0.97960000000000003</c:v>
                </c:pt>
                <c:pt idx="16">
                  <c:v>0.97919999999999996</c:v>
                </c:pt>
                <c:pt idx="17">
                  <c:v>0.97929999999999995</c:v>
                </c:pt>
                <c:pt idx="18">
                  <c:v>0.97989999999999999</c:v>
                </c:pt>
                <c:pt idx="19">
                  <c:v>0.97899999999999998</c:v>
                </c:pt>
                <c:pt idx="20">
                  <c:v>0.97960000000000003</c:v>
                </c:pt>
                <c:pt idx="21">
                  <c:v>0.98050000000000004</c:v>
                </c:pt>
                <c:pt idx="22">
                  <c:v>0.98</c:v>
                </c:pt>
                <c:pt idx="23">
                  <c:v>0.98</c:v>
                </c:pt>
                <c:pt idx="24">
                  <c:v>0.97960000000000003</c:v>
                </c:pt>
                <c:pt idx="25">
                  <c:v>0.98040000000000005</c:v>
                </c:pt>
                <c:pt idx="26">
                  <c:v>0.97960000000000003</c:v>
                </c:pt>
                <c:pt idx="27">
                  <c:v>0.98019999999999996</c:v>
                </c:pt>
                <c:pt idx="28">
                  <c:v>0.98040000000000005</c:v>
                </c:pt>
                <c:pt idx="29">
                  <c:v>0.98009999999999997</c:v>
                </c:pt>
                <c:pt idx="30">
                  <c:v>0.98029999999999995</c:v>
                </c:pt>
                <c:pt idx="31">
                  <c:v>0.98099999999999998</c:v>
                </c:pt>
                <c:pt idx="32">
                  <c:v>0.97989999999999999</c:v>
                </c:pt>
                <c:pt idx="33">
                  <c:v>0.98040000000000005</c:v>
                </c:pt>
                <c:pt idx="34">
                  <c:v>0.98109999999999997</c:v>
                </c:pt>
                <c:pt idx="35">
                  <c:v>0.98</c:v>
                </c:pt>
                <c:pt idx="36">
                  <c:v>0.97989999999999999</c:v>
                </c:pt>
                <c:pt idx="37">
                  <c:v>0.98119999999999996</c:v>
                </c:pt>
                <c:pt idx="38">
                  <c:v>0.98040000000000005</c:v>
                </c:pt>
                <c:pt idx="39">
                  <c:v>0.98070000000000002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693824"/>
        <c:axId val="748539632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prelu(a_init=0.10, lr = 0.02)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Sheet1!$B$10:$AO$10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0.92630000000000001</c:v>
                      </c:pt>
                      <c:pt idx="1">
                        <c:v>0.9425</c:v>
                      </c:pt>
                      <c:pt idx="2">
                        <c:v>0.95279999999999998</c:v>
                      </c:pt>
                      <c:pt idx="3">
                        <c:v>0.95830000000000004</c:v>
                      </c:pt>
                      <c:pt idx="4">
                        <c:v>0.96260000000000001</c:v>
                      </c:pt>
                      <c:pt idx="5">
                        <c:v>0.96679999999999999</c:v>
                      </c:pt>
                      <c:pt idx="6">
                        <c:v>0.96819999999999995</c:v>
                      </c:pt>
                      <c:pt idx="7">
                        <c:v>0.97199999999999998</c:v>
                      </c:pt>
                      <c:pt idx="8">
                        <c:v>0.97419999999999995</c:v>
                      </c:pt>
                      <c:pt idx="9">
                        <c:v>0.97340000000000004</c:v>
                      </c:pt>
                      <c:pt idx="10">
                        <c:v>0.97540000000000004</c:v>
                      </c:pt>
                      <c:pt idx="11">
                        <c:v>0.97499999999999998</c:v>
                      </c:pt>
                      <c:pt idx="12">
                        <c:v>0.97589999999999999</c:v>
                      </c:pt>
                      <c:pt idx="13">
                        <c:v>0.97660000000000002</c:v>
                      </c:pt>
                      <c:pt idx="14">
                        <c:v>0.97750000000000004</c:v>
                      </c:pt>
                      <c:pt idx="15">
                        <c:v>0.97699999999999998</c:v>
                      </c:pt>
                      <c:pt idx="16">
                        <c:v>0.97809999999999997</c:v>
                      </c:pt>
                      <c:pt idx="17">
                        <c:v>0.97870000000000001</c:v>
                      </c:pt>
                      <c:pt idx="18">
                        <c:v>0.97829999999999995</c:v>
                      </c:pt>
                      <c:pt idx="19">
                        <c:v>0.9778</c:v>
                      </c:pt>
                      <c:pt idx="20">
                        <c:v>0.97960000000000003</c:v>
                      </c:pt>
                      <c:pt idx="21">
                        <c:v>0.97970000000000002</c:v>
                      </c:pt>
                      <c:pt idx="22">
                        <c:v>0.98009999999999997</c:v>
                      </c:pt>
                      <c:pt idx="23">
                        <c:v>0.97989999999999999</c:v>
                      </c:pt>
                      <c:pt idx="24">
                        <c:v>0.97970000000000002</c:v>
                      </c:pt>
                      <c:pt idx="25">
                        <c:v>0.98040000000000005</c:v>
                      </c:pt>
                      <c:pt idx="26">
                        <c:v>0.9798</c:v>
                      </c:pt>
                      <c:pt idx="27">
                        <c:v>0.98</c:v>
                      </c:pt>
                      <c:pt idx="28">
                        <c:v>0.98</c:v>
                      </c:pt>
                      <c:pt idx="29">
                        <c:v>0.98119999999999996</c:v>
                      </c:pt>
                      <c:pt idx="30">
                        <c:v>0.98050000000000004</c:v>
                      </c:pt>
                      <c:pt idx="31">
                        <c:v>0.98109999999999997</c:v>
                      </c:pt>
                      <c:pt idx="32">
                        <c:v>0.98080000000000001</c:v>
                      </c:pt>
                      <c:pt idx="33">
                        <c:v>0.98019999999999996</c:v>
                      </c:pt>
                      <c:pt idx="34">
                        <c:v>0.98129999999999995</c:v>
                      </c:pt>
                      <c:pt idx="35">
                        <c:v>0.98040000000000005</c:v>
                      </c:pt>
                      <c:pt idx="36">
                        <c:v>0.98029999999999995</c:v>
                      </c:pt>
                      <c:pt idx="37">
                        <c:v>0.98040000000000005</c:v>
                      </c:pt>
                      <c:pt idx="38">
                        <c:v>0.98040000000000005</c:v>
                      </c:pt>
                      <c:pt idx="39">
                        <c:v>0.98080000000000001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Sheet1!$A$12</c15:sqref>
                        </c15:formulaRef>
                      </c:ext>
                    </c:extLst>
                    <c:strCache>
                      <c:ptCount val="1"/>
                      <c:pt idx="0">
                        <c:v>prelu3(a_init=0.25, lr = 0.2)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Sheet1!$B$12:$AO$12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0.95040000000000002</c:v>
                      </c:pt>
                      <c:pt idx="1">
                        <c:v>0.96489999999999998</c:v>
                      </c:pt>
                      <c:pt idx="2">
                        <c:v>0.96870000000000001</c:v>
                      </c:pt>
                      <c:pt idx="3">
                        <c:v>0.97089999999999999</c:v>
                      </c:pt>
                      <c:pt idx="4">
                        <c:v>0.97540000000000004</c:v>
                      </c:pt>
                      <c:pt idx="5">
                        <c:v>0.97599999999999998</c:v>
                      </c:pt>
                      <c:pt idx="6">
                        <c:v>0.97619999999999996</c:v>
                      </c:pt>
                      <c:pt idx="7">
                        <c:v>0.97589999999999999</c:v>
                      </c:pt>
                      <c:pt idx="8">
                        <c:v>0.97829999999999995</c:v>
                      </c:pt>
                      <c:pt idx="9">
                        <c:v>0.97829999999999995</c:v>
                      </c:pt>
                      <c:pt idx="10">
                        <c:v>0.98029999999999995</c:v>
                      </c:pt>
                      <c:pt idx="11">
                        <c:v>0.97819999999999996</c:v>
                      </c:pt>
                      <c:pt idx="12">
                        <c:v>0.97829999999999995</c:v>
                      </c:pt>
                      <c:pt idx="13">
                        <c:v>0.98019999999999996</c:v>
                      </c:pt>
                      <c:pt idx="14">
                        <c:v>0.97989999999999999</c:v>
                      </c:pt>
                      <c:pt idx="15">
                        <c:v>0.97919999999999996</c:v>
                      </c:pt>
                      <c:pt idx="16">
                        <c:v>0.97950000000000004</c:v>
                      </c:pt>
                      <c:pt idx="17">
                        <c:v>0.98070000000000002</c:v>
                      </c:pt>
                      <c:pt idx="18">
                        <c:v>0.98089999999999999</c:v>
                      </c:pt>
                      <c:pt idx="19">
                        <c:v>0.98160000000000003</c:v>
                      </c:pt>
                      <c:pt idx="20">
                        <c:v>0.98019999999999996</c:v>
                      </c:pt>
                      <c:pt idx="21">
                        <c:v>0.98099999999999998</c:v>
                      </c:pt>
                      <c:pt idx="22">
                        <c:v>0.98089999999999999</c:v>
                      </c:pt>
                      <c:pt idx="23">
                        <c:v>0.98050000000000004</c:v>
                      </c:pt>
                      <c:pt idx="24">
                        <c:v>0.98050000000000004</c:v>
                      </c:pt>
                      <c:pt idx="25">
                        <c:v>0.98050000000000004</c:v>
                      </c:pt>
                      <c:pt idx="26">
                        <c:v>0.9798</c:v>
                      </c:pt>
                      <c:pt idx="27">
                        <c:v>0.98180000000000001</c:v>
                      </c:pt>
                      <c:pt idx="28">
                        <c:v>0.98040000000000005</c:v>
                      </c:pt>
                      <c:pt idx="29">
                        <c:v>0.98029999999999995</c:v>
                      </c:pt>
                      <c:pt idx="30">
                        <c:v>0.98129999999999995</c:v>
                      </c:pt>
                      <c:pt idx="31">
                        <c:v>0.98119999999999996</c:v>
                      </c:pt>
                      <c:pt idx="32">
                        <c:v>0.98140000000000005</c:v>
                      </c:pt>
                      <c:pt idx="33">
                        <c:v>0.98180000000000001</c:v>
                      </c:pt>
                      <c:pt idx="34">
                        <c:v>0.98099999999999998</c:v>
                      </c:pt>
                      <c:pt idx="35">
                        <c:v>0.98019999999999996</c:v>
                      </c:pt>
                      <c:pt idx="36">
                        <c:v>0.98080000000000001</c:v>
                      </c:pt>
                      <c:pt idx="37">
                        <c:v>0.98080000000000001</c:v>
                      </c:pt>
                      <c:pt idx="38">
                        <c:v>0.98140000000000005</c:v>
                      </c:pt>
                      <c:pt idx="39">
                        <c:v>0.98089999999999999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</c15:sqref>
                        </c15:formulaRef>
                      </c:ext>
                    </c:extLst>
                    <c:strCache>
                      <c:ptCount val="1"/>
                      <c:pt idx="0">
                        <c:v>prelu4(a_init=0.25, lr = 0.002)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Sheet1!$B$13:$AO$13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0.92500000000000004</c:v>
                      </c:pt>
                      <c:pt idx="1">
                        <c:v>0.93669999999999998</c:v>
                      </c:pt>
                      <c:pt idx="2">
                        <c:v>0.94869999999999999</c:v>
                      </c:pt>
                      <c:pt idx="3">
                        <c:v>0.95530000000000004</c:v>
                      </c:pt>
                      <c:pt idx="4">
                        <c:v>0.96030000000000004</c:v>
                      </c:pt>
                      <c:pt idx="5">
                        <c:v>0.96589999999999998</c:v>
                      </c:pt>
                      <c:pt idx="6">
                        <c:v>0.96899999999999997</c:v>
                      </c:pt>
                      <c:pt idx="7">
                        <c:v>0.97219999999999995</c:v>
                      </c:pt>
                      <c:pt idx="8">
                        <c:v>0.97340000000000004</c:v>
                      </c:pt>
                      <c:pt idx="9">
                        <c:v>0.97360000000000002</c:v>
                      </c:pt>
                      <c:pt idx="10">
                        <c:v>0.97470000000000001</c:v>
                      </c:pt>
                      <c:pt idx="11">
                        <c:v>0.97550000000000003</c:v>
                      </c:pt>
                      <c:pt idx="12">
                        <c:v>0.9768</c:v>
                      </c:pt>
                      <c:pt idx="13">
                        <c:v>0.9778</c:v>
                      </c:pt>
                      <c:pt idx="14">
                        <c:v>0.97870000000000001</c:v>
                      </c:pt>
                      <c:pt idx="15">
                        <c:v>0.97850000000000004</c:v>
                      </c:pt>
                      <c:pt idx="16">
                        <c:v>0.97889999999999999</c:v>
                      </c:pt>
                      <c:pt idx="17">
                        <c:v>0.97929999999999995</c:v>
                      </c:pt>
                      <c:pt idx="18">
                        <c:v>0.97989999999999999</c:v>
                      </c:pt>
                      <c:pt idx="19">
                        <c:v>0.97860000000000003</c:v>
                      </c:pt>
                      <c:pt idx="20">
                        <c:v>0.98060000000000003</c:v>
                      </c:pt>
                      <c:pt idx="21">
                        <c:v>0.98060000000000003</c:v>
                      </c:pt>
                      <c:pt idx="22">
                        <c:v>0.98029999999999995</c:v>
                      </c:pt>
                      <c:pt idx="23">
                        <c:v>0.98070000000000002</c:v>
                      </c:pt>
                      <c:pt idx="24">
                        <c:v>0.98119999999999996</c:v>
                      </c:pt>
                      <c:pt idx="25">
                        <c:v>0.98119999999999996</c:v>
                      </c:pt>
                      <c:pt idx="26">
                        <c:v>0.97970000000000002</c:v>
                      </c:pt>
                      <c:pt idx="27">
                        <c:v>0.98060000000000003</c:v>
                      </c:pt>
                      <c:pt idx="28">
                        <c:v>0.98070000000000002</c:v>
                      </c:pt>
                      <c:pt idx="29">
                        <c:v>0.98119999999999996</c:v>
                      </c:pt>
                      <c:pt idx="30">
                        <c:v>0.98129999999999995</c:v>
                      </c:pt>
                      <c:pt idx="31">
                        <c:v>0.9819</c:v>
                      </c:pt>
                      <c:pt idx="32">
                        <c:v>0.98109999999999997</c:v>
                      </c:pt>
                      <c:pt idx="33">
                        <c:v>0.98150000000000004</c:v>
                      </c:pt>
                      <c:pt idx="34">
                        <c:v>0.98119999999999996</c:v>
                      </c:pt>
                      <c:pt idx="35">
                        <c:v>0.98160000000000003</c:v>
                      </c:pt>
                      <c:pt idx="36">
                        <c:v>0.98109999999999997</c:v>
                      </c:pt>
                      <c:pt idx="37">
                        <c:v>0.98160000000000003</c:v>
                      </c:pt>
                      <c:pt idx="38">
                        <c:v>0.98150000000000004</c:v>
                      </c:pt>
                      <c:pt idx="39">
                        <c:v>0.98140000000000005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55693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539632"/>
        <c:crosses val="autoZero"/>
        <c:auto val="1"/>
        <c:lblAlgn val="ctr"/>
        <c:lblOffset val="100"/>
        <c:noMultiLvlLbl val="0"/>
      </c:catAx>
      <c:valAx>
        <c:axId val="748539632"/>
        <c:scaling>
          <c:orientation val="minMax"/>
          <c:min val="0.89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569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1-acti</a:t>
            </a:r>
            <a:r>
              <a:rPr lang="en-US" altLang="zh-CN" sz="1600" baseline="0" dirty="0"/>
              <a:t> layer, PRELU with diff. LR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prelu2(a_init=0.25, lr = 0.02)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Sheet1!$B$11:$AO$11</c:f>
              <c:numCache>
                <c:formatCode>General</c:formatCode>
                <c:ptCount val="40"/>
                <c:pt idx="0">
                  <c:v>0.92800000000000005</c:v>
                </c:pt>
                <c:pt idx="1">
                  <c:v>0.95030000000000003</c:v>
                </c:pt>
                <c:pt idx="2">
                  <c:v>0.96189999999999998</c:v>
                </c:pt>
                <c:pt idx="3">
                  <c:v>0.96660000000000001</c:v>
                </c:pt>
                <c:pt idx="4">
                  <c:v>0.97050000000000003</c:v>
                </c:pt>
                <c:pt idx="5">
                  <c:v>0.97430000000000005</c:v>
                </c:pt>
                <c:pt idx="6">
                  <c:v>0.97609999999999997</c:v>
                </c:pt>
                <c:pt idx="7">
                  <c:v>0.97609999999999997</c:v>
                </c:pt>
                <c:pt idx="8">
                  <c:v>0.97619999999999996</c:v>
                </c:pt>
                <c:pt idx="9">
                  <c:v>0.97819999999999996</c:v>
                </c:pt>
                <c:pt idx="10">
                  <c:v>0.97889999999999999</c:v>
                </c:pt>
                <c:pt idx="11">
                  <c:v>0.97919999999999996</c:v>
                </c:pt>
                <c:pt idx="12">
                  <c:v>0.97899999999999998</c:v>
                </c:pt>
                <c:pt idx="13">
                  <c:v>0.97970000000000002</c:v>
                </c:pt>
                <c:pt idx="14">
                  <c:v>0.97960000000000003</c:v>
                </c:pt>
                <c:pt idx="15">
                  <c:v>0.97960000000000003</c:v>
                </c:pt>
                <c:pt idx="16">
                  <c:v>0.97919999999999996</c:v>
                </c:pt>
                <c:pt idx="17">
                  <c:v>0.97929999999999995</c:v>
                </c:pt>
                <c:pt idx="18">
                  <c:v>0.97989999999999999</c:v>
                </c:pt>
                <c:pt idx="19">
                  <c:v>0.97899999999999998</c:v>
                </c:pt>
                <c:pt idx="20">
                  <c:v>0.97960000000000003</c:v>
                </c:pt>
                <c:pt idx="21">
                  <c:v>0.98050000000000004</c:v>
                </c:pt>
                <c:pt idx="22">
                  <c:v>0.98</c:v>
                </c:pt>
                <c:pt idx="23">
                  <c:v>0.98</c:v>
                </c:pt>
                <c:pt idx="24">
                  <c:v>0.97960000000000003</c:v>
                </c:pt>
                <c:pt idx="25">
                  <c:v>0.98040000000000005</c:v>
                </c:pt>
                <c:pt idx="26">
                  <c:v>0.97960000000000003</c:v>
                </c:pt>
                <c:pt idx="27">
                  <c:v>0.98019999999999996</c:v>
                </c:pt>
                <c:pt idx="28">
                  <c:v>0.98040000000000005</c:v>
                </c:pt>
                <c:pt idx="29">
                  <c:v>0.98009999999999997</c:v>
                </c:pt>
                <c:pt idx="30">
                  <c:v>0.98029999999999995</c:v>
                </c:pt>
                <c:pt idx="31">
                  <c:v>0.98099999999999998</c:v>
                </c:pt>
                <c:pt idx="32">
                  <c:v>0.97989999999999999</c:v>
                </c:pt>
                <c:pt idx="33">
                  <c:v>0.98040000000000005</c:v>
                </c:pt>
                <c:pt idx="34">
                  <c:v>0.98109999999999997</c:v>
                </c:pt>
                <c:pt idx="35">
                  <c:v>0.98</c:v>
                </c:pt>
                <c:pt idx="36">
                  <c:v>0.97989999999999999</c:v>
                </c:pt>
                <c:pt idx="37">
                  <c:v>0.98119999999999996</c:v>
                </c:pt>
                <c:pt idx="38">
                  <c:v>0.98040000000000005</c:v>
                </c:pt>
                <c:pt idx="39">
                  <c:v>0.98070000000000002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Sheet1!$A$12</c:f>
              <c:strCache>
                <c:ptCount val="1"/>
                <c:pt idx="0">
                  <c:v>prelu3(a_init=0.25, lr = 0.2)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Sheet1!$B$12:$AO$12</c:f>
              <c:numCache>
                <c:formatCode>General</c:formatCode>
                <c:ptCount val="40"/>
                <c:pt idx="0">
                  <c:v>0.95040000000000002</c:v>
                </c:pt>
                <c:pt idx="1">
                  <c:v>0.96489999999999998</c:v>
                </c:pt>
                <c:pt idx="2">
                  <c:v>0.96870000000000001</c:v>
                </c:pt>
                <c:pt idx="3">
                  <c:v>0.97089999999999999</c:v>
                </c:pt>
                <c:pt idx="4">
                  <c:v>0.97540000000000004</c:v>
                </c:pt>
                <c:pt idx="5">
                  <c:v>0.97599999999999998</c:v>
                </c:pt>
                <c:pt idx="6">
                  <c:v>0.97619999999999996</c:v>
                </c:pt>
                <c:pt idx="7">
                  <c:v>0.97589999999999999</c:v>
                </c:pt>
                <c:pt idx="8">
                  <c:v>0.97829999999999995</c:v>
                </c:pt>
                <c:pt idx="9">
                  <c:v>0.97829999999999995</c:v>
                </c:pt>
                <c:pt idx="10">
                  <c:v>0.98029999999999995</c:v>
                </c:pt>
                <c:pt idx="11">
                  <c:v>0.97819999999999996</c:v>
                </c:pt>
                <c:pt idx="12">
                  <c:v>0.97829999999999995</c:v>
                </c:pt>
                <c:pt idx="13">
                  <c:v>0.98019999999999996</c:v>
                </c:pt>
                <c:pt idx="14">
                  <c:v>0.97989999999999999</c:v>
                </c:pt>
                <c:pt idx="15">
                  <c:v>0.97919999999999996</c:v>
                </c:pt>
                <c:pt idx="16">
                  <c:v>0.97950000000000004</c:v>
                </c:pt>
                <c:pt idx="17">
                  <c:v>0.98070000000000002</c:v>
                </c:pt>
                <c:pt idx="18">
                  <c:v>0.98089999999999999</c:v>
                </c:pt>
                <c:pt idx="19">
                  <c:v>0.98160000000000003</c:v>
                </c:pt>
                <c:pt idx="20">
                  <c:v>0.98019999999999996</c:v>
                </c:pt>
                <c:pt idx="21">
                  <c:v>0.98099999999999998</c:v>
                </c:pt>
                <c:pt idx="22">
                  <c:v>0.98089999999999999</c:v>
                </c:pt>
                <c:pt idx="23">
                  <c:v>0.98050000000000004</c:v>
                </c:pt>
                <c:pt idx="24">
                  <c:v>0.98050000000000004</c:v>
                </c:pt>
                <c:pt idx="25">
                  <c:v>0.98050000000000004</c:v>
                </c:pt>
                <c:pt idx="26">
                  <c:v>0.9798</c:v>
                </c:pt>
                <c:pt idx="27">
                  <c:v>0.98180000000000001</c:v>
                </c:pt>
                <c:pt idx="28">
                  <c:v>0.98040000000000005</c:v>
                </c:pt>
                <c:pt idx="29">
                  <c:v>0.98029999999999995</c:v>
                </c:pt>
                <c:pt idx="30">
                  <c:v>0.98129999999999995</c:v>
                </c:pt>
                <c:pt idx="31">
                  <c:v>0.98119999999999996</c:v>
                </c:pt>
                <c:pt idx="32">
                  <c:v>0.98140000000000005</c:v>
                </c:pt>
                <c:pt idx="33">
                  <c:v>0.98180000000000001</c:v>
                </c:pt>
                <c:pt idx="34">
                  <c:v>0.98099999999999998</c:v>
                </c:pt>
                <c:pt idx="35">
                  <c:v>0.98019999999999996</c:v>
                </c:pt>
                <c:pt idx="36">
                  <c:v>0.98080000000000001</c:v>
                </c:pt>
                <c:pt idx="37">
                  <c:v>0.98080000000000001</c:v>
                </c:pt>
                <c:pt idx="38">
                  <c:v>0.98140000000000005</c:v>
                </c:pt>
                <c:pt idx="39">
                  <c:v>0.98089999999999999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Sheet1!$A$13</c:f>
              <c:strCache>
                <c:ptCount val="1"/>
                <c:pt idx="0">
                  <c:v>prelu4(a_init=0.25, lr = 0.002)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Sheet1!$B$13:$AO$13</c:f>
              <c:numCache>
                <c:formatCode>General</c:formatCode>
                <c:ptCount val="40"/>
                <c:pt idx="0">
                  <c:v>0.92500000000000004</c:v>
                </c:pt>
                <c:pt idx="1">
                  <c:v>0.93669999999999998</c:v>
                </c:pt>
                <c:pt idx="2">
                  <c:v>0.94869999999999999</c:v>
                </c:pt>
                <c:pt idx="3">
                  <c:v>0.95530000000000004</c:v>
                </c:pt>
                <c:pt idx="4">
                  <c:v>0.96030000000000004</c:v>
                </c:pt>
                <c:pt idx="5">
                  <c:v>0.96589999999999998</c:v>
                </c:pt>
                <c:pt idx="6">
                  <c:v>0.96899999999999997</c:v>
                </c:pt>
                <c:pt idx="7">
                  <c:v>0.97219999999999995</c:v>
                </c:pt>
                <c:pt idx="8">
                  <c:v>0.97340000000000004</c:v>
                </c:pt>
                <c:pt idx="9">
                  <c:v>0.97360000000000002</c:v>
                </c:pt>
                <c:pt idx="10">
                  <c:v>0.97470000000000001</c:v>
                </c:pt>
                <c:pt idx="11">
                  <c:v>0.97550000000000003</c:v>
                </c:pt>
                <c:pt idx="12">
                  <c:v>0.9768</c:v>
                </c:pt>
                <c:pt idx="13">
                  <c:v>0.9778</c:v>
                </c:pt>
                <c:pt idx="14">
                  <c:v>0.97870000000000001</c:v>
                </c:pt>
                <c:pt idx="15">
                  <c:v>0.97850000000000004</c:v>
                </c:pt>
                <c:pt idx="16">
                  <c:v>0.97889999999999999</c:v>
                </c:pt>
                <c:pt idx="17">
                  <c:v>0.97929999999999995</c:v>
                </c:pt>
                <c:pt idx="18">
                  <c:v>0.97989999999999999</c:v>
                </c:pt>
                <c:pt idx="19">
                  <c:v>0.97860000000000003</c:v>
                </c:pt>
                <c:pt idx="20">
                  <c:v>0.98060000000000003</c:v>
                </c:pt>
                <c:pt idx="21">
                  <c:v>0.98060000000000003</c:v>
                </c:pt>
                <c:pt idx="22">
                  <c:v>0.98029999999999995</c:v>
                </c:pt>
                <c:pt idx="23">
                  <c:v>0.98070000000000002</c:v>
                </c:pt>
                <c:pt idx="24">
                  <c:v>0.98119999999999996</c:v>
                </c:pt>
                <c:pt idx="25">
                  <c:v>0.98119999999999996</c:v>
                </c:pt>
                <c:pt idx="26">
                  <c:v>0.97970000000000002</c:v>
                </c:pt>
                <c:pt idx="27">
                  <c:v>0.98060000000000003</c:v>
                </c:pt>
                <c:pt idx="28">
                  <c:v>0.98070000000000002</c:v>
                </c:pt>
                <c:pt idx="29">
                  <c:v>0.98119999999999996</c:v>
                </c:pt>
                <c:pt idx="30">
                  <c:v>0.98129999999999995</c:v>
                </c:pt>
                <c:pt idx="31">
                  <c:v>0.9819</c:v>
                </c:pt>
                <c:pt idx="32">
                  <c:v>0.98109999999999997</c:v>
                </c:pt>
                <c:pt idx="33">
                  <c:v>0.98150000000000004</c:v>
                </c:pt>
                <c:pt idx="34">
                  <c:v>0.98119999999999996</c:v>
                </c:pt>
                <c:pt idx="35">
                  <c:v>0.98160000000000003</c:v>
                </c:pt>
                <c:pt idx="36">
                  <c:v>0.98109999999999997</c:v>
                </c:pt>
                <c:pt idx="37">
                  <c:v>0.98160000000000003</c:v>
                </c:pt>
                <c:pt idx="38">
                  <c:v>0.98150000000000004</c:v>
                </c:pt>
                <c:pt idx="39">
                  <c:v>0.98140000000000005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4166448"/>
        <c:axId val="754167008"/>
      </c:lineChart>
      <c:catAx>
        <c:axId val="754166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4167008"/>
        <c:crosses val="autoZero"/>
        <c:auto val="1"/>
        <c:lblAlgn val="ctr"/>
        <c:lblOffset val="100"/>
        <c:noMultiLvlLbl val="0"/>
      </c:catAx>
      <c:valAx>
        <c:axId val="75416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41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2-acti</a:t>
            </a:r>
            <a:r>
              <a:rPr lang="en-US" altLang="zh-CN" sz="1600" baseline="0" dirty="0"/>
              <a:t> layers, PRELU with diff. initialization methods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prelu, 2-act(a_init=0.25, lr=0.02, new init)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Sheet1!$B$20:$AE$20</c:f>
              <c:numCache>
                <c:formatCode>General</c:formatCode>
                <c:ptCount val="30"/>
                <c:pt idx="0">
                  <c:v>0.9415</c:v>
                </c:pt>
                <c:pt idx="1">
                  <c:v>0.96160000000000001</c:v>
                </c:pt>
                <c:pt idx="2">
                  <c:v>0.96809999999999996</c:v>
                </c:pt>
                <c:pt idx="3">
                  <c:v>0.9708</c:v>
                </c:pt>
                <c:pt idx="4">
                  <c:v>0.97399999999999998</c:v>
                </c:pt>
                <c:pt idx="5">
                  <c:v>0.97460000000000002</c:v>
                </c:pt>
                <c:pt idx="6">
                  <c:v>0.9768</c:v>
                </c:pt>
                <c:pt idx="7">
                  <c:v>0.97650000000000003</c:v>
                </c:pt>
                <c:pt idx="8">
                  <c:v>0.9778</c:v>
                </c:pt>
                <c:pt idx="9">
                  <c:v>0.97889999999999999</c:v>
                </c:pt>
                <c:pt idx="10">
                  <c:v>0.97919999999999996</c:v>
                </c:pt>
                <c:pt idx="11">
                  <c:v>0.97829999999999995</c:v>
                </c:pt>
                <c:pt idx="12">
                  <c:v>0.97970000000000002</c:v>
                </c:pt>
                <c:pt idx="13">
                  <c:v>0.97960000000000003</c:v>
                </c:pt>
                <c:pt idx="14">
                  <c:v>0.97919999999999996</c:v>
                </c:pt>
                <c:pt idx="15">
                  <c:v>0.97960000000000003</c:v>
                </c:pt>
                <c:pt idx="16">
                  <c:v>0.98060000000000003</c:v>
                </c:pt>
                <c:pt idx="17">
                  <c:v>0.97960000000000003</c:v>
                </c:pt>
                <c:pt idx="18">
                  <c:v>0.98</c:v>
                </c:pt>
                <c:pt idx="19">
                  <c:v>0.98009999999999997</c:v>
                </c:pt>
                <c:pt idx="20">
                  <c:v>0.98019999999999996</c:v>
                </c:pt>
                <c:pt idx="21">
                  <c:v>0.98009999999999997</c:v>
                </c:pt>
                <c:pt idx="22">
                  <c:v>0.97989999999999999</c:v>
                </c:pt>
                <c:pt idx="23">
                  <c:v>0.97919999999999996</c:v>
                </c:pt>
                <c:pt idx="24">
                  <c:v>0.98019999999999996</c:v>
                </c:pt>
                <c:pt idx="25">
                  <c:v>0.98029999999999995</c:v>
                </c:pt>
                <c:pt idx="26">
                  <c:v>0.98050000000000004</c:v>
                </c:pt>
                <c:pt idx="27">
                  <c:v>0.98070000000000002</c:v>
                </c:pt>
                <c:pt idx="28">
                  <c:v>0.98080000000000001</c:v>
                </c:pt>
                <c:pt idx="29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prelu, 2-act(a_init=0.25, lr=0.02)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Sheet1!$B$21:$AE$21</c:f>
              <c:numCache>
                <c:formatCode>General</c:formatCode>
                <c:ptCount val="30"/>
                <c:pt idx="0">
                  <c:v>0.93989999999999996</c:v>
                </c:pt>
                <c:pt idx="1">
                  <c:v>0.95879999999999999</c:v>
                </c:pt>
                <c:pt idx="2">
                  <c:v>0.96619999999999995</c:v>
                </c:pt>
                <c:pt idx="3">
                  <c:v>0.9718</c:v>
                </c:pt>
                <c:pt idx="4">
                  <c:v>0.97540000000000004</c:v>
                </c:pt>
                <c:pt idx="5">
                  <c:v>0.97650000000000003</c:v>
                </c:pt>
                <c:pt idx="6">
                  <c:v>0.97799999999999998</c:v>
                </c:pt>
                <c:pt idx="7">
                  <c:v>0.97919999999999996</c:v>
                </c:pt>
                <c:pt idx="8">
                  <c:v>0.97609999999999997</c:v>
                </c:pt>
                <c:pt idx="9">
                  <c:v>0.9778</c:v>
                </c:pt>
                <c:pt idx="10">
                  <c:v>0.97829999999999995</c:v>
                </c:pt>
                <c:pt idx="11">
                  <c:v>0.97899999999999998</c:v>
                </c:pt>
                <c:pt idx="12">
                  <c:v>0.97950000000000004</c:v>
                </c:pt>
                <c:pt idx="13">
                  <c:v>0.98</c:v>
                </c:pt>
                <c:pt idx="14">
                  <c:v>0.97889999999999999</c:v>
                </c:pt>
                <c:pt idx="15">
                  <c:v>0.98009999999999997</c:v>
                </c:pt>
                <c:pt idx="16">
                  <c:v>0.97970000000000002</c:v>
                </c:pt>
                <c:pt idx="17">
                  <c:v>0.97989999999999999</c:v>
                </c:pt>
                <c:pt idx="18">
                  <c:v>0.97960000000000003</c:v>
                </c:pt>
                <c:pt idx="19">
                  <c:v>0.97929999999999995</c:v>
                </c:pt>
                <c:pt idx="20">
                  <c:v>0.98</c:v>
                </c:pt>
                <c:pt idx="21">
                  <c:v>0.98070000000000002</c:v>
                </c:pt>
                <c:pt idx="22">
                  <c:v>0.98009999999999997</c:v>
                </c:pt>
                <c:pt idx="23">
                  <c:v>0.98060000000000003</c:v>
                </c:pt>
                <c:pt idx="24">
                  <c:v>0.98029999999999995</c:v>
                </c:pt>
                <c:pt idx="25">
                  <c:v>0.98080000000000001</c:v>
                </c:pt>
                <c:pt idx="26">
                  <c:v>0.98119999999999996</c:v>
                </c:pt>
                <c:pt idx="27">
                  <c:v>0.98070000000000002</c:v>
                </c:pt>
                <c:pt idx="28">
                  <c:v>0.98070000000000002</c:v>
                </c:pt>
                <c:pt idx="29">
                  <c:v>0.98080000000000001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768624"/>
        <c:axId val="742978336"/>
      </c:lineChart>
      <c:catAx>
        <c:axId val="74976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978336"/>
        <c:crosses val="autoZero"/>
        <c:auto val="1"/>
        <c:lblAlgn val="ctr"/>
        <c:lblOffset val="100"/>
        <c:noMultiLvlLbl val="0"/>
      </c:catAx>
      <c:valAx>
        <c:axId val="74297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976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PRELU</a:t>
            </a:r>
            <a:r>
              <a:rPr lang="en-US" altLang="zh-CN" sz="1600" baseline="0" dirty="0"/>
              <a:t>, 1 vs. 2 vs. 3 </a:t>
            </a:r>
            <a:r>
              <a:rPr lang="en-US" altLang="zh-CN" sz="1600" baseline="0" dirty="0" err="1"/>
              <a:t>acti</a:t>
            </a:r>
            <a:r>
              <a:rPr lang="en-US" altLang="zh-CN" sz="1600" baseline="0" dirty="0"/>
              <a:t> layers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Sheet2!$A$22</c:f>
              <c:strCache>
                <c:ptCount val="1"/>
                <c:pt idx="0">
                  <c:v>prelu2(a_init=0.25, lr = 0.02, new init)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Sheet2!$B$22:$AE$22</c:f>
              <c:numCache>
                <c:formatCode>General</c:formatCode>
                <c:ptCount val="30"/>
                <c:pt idx="0">
                  <c:v>0.92810000000000004</c:v>
                </c:pt>
                <c:pt idx="1">
                  <c:v>0.95120000000000005</c:v>
                </c:pt>
                <c:pt idx="2">
                  <c:v>0.96140000000000003</c:v>
                </c:pt>
                <c:pt idx="3">
                  <c:v>0.96750000000000003</c:v>
                </c:pt>
                <c:pt idx="4">
                  <c:v>0.97140000000000004</c:v>
                </c:pt>
                <c:pt idx="5">
                  <c:v>0.97419999999999995</c:v>
                </c:pt>
                <c:pt idx="6">
                  <c:v>0.9758</c:v>
                </c:pt>
                <c:pt idx="7">
                  <c:v>0.97699999999999998</c:v>
                </c:pt>
                <c:pt idx="8">
                  <c:v>0.97540000000000004</c:v>
                </c:pt>
                <c:pt idx="9">
                  <c:v>0.97840000000000005</c:v>
                </c:pt>
                <c:pt idx="10">
                  <c:v>0.97889999999999999</c:v>
                </c:pt>
                <c:pt idx="11">
                  <c:v>0.97919999999999996</c:v>
                </c:pt>
                <c:pt idx="12">
                  <c:v>0.97899999999999998</c:v>
                </c:pt>
                <c:pt idx="13">
                  <c:v>0.97960000000000003</c:v>
                </c:pt>
                <c:pt idx="14">
                  <c:v>0.98009999999999997</c:v>
                </c:pt>
                <c:pt idx="15">
                  <c:v>0.97960000000000003</c:v>
                </c:pt>
                <c:pt idx="16">
                  <c:v>0.97899999999999998</c:v>
                </c:pt>
                <c:pt idx="17">
                  <c:v>0.98</c:v>
                </c:pt>
                <c:pt idx="18">
                  <c:v>0.97899999999999998</c:v>
                </c:pt>
                <c:pt idx="19">
                  <c:v>0.97909999999999997</c:v>
                </c:pt>
                <c:pt idx="20">
                  <c:v>0.97899999999999998</c:v>
                </c:pt>
                <c:pt idx="21">
                  <c:v>0.98019999999999996</c:v>
                </c:pt>
                <c:pt idx="22">
                  <c:v>0.98009999999999997</c:v>
                </c:pt>
                <c:pt idx="23">
                  <c:v>0.98</c:v>
                </c:pt>
                <c:pt idx="24">
                  <c:v>0.97970000000000002</c:v>
                </c:pt>
                <c:pt idx="25">
                  <c:v>0.98050000000000004</c:v>
                </c:pt>
                <c:pt idx="26">
                  <c:v>0.97960000000000003</c:v>
                </c:pt>
                <c:pt idx="27">
                  <c:v>0.98019999999999996</c:v>
                </c:pt>
                <c:pt idx="28">
                  <c:v>0.98070000000000002</c:v>
                </c:pt>
                <c:pt idx="29">
                  <c:v>0.98029999999999995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Sheet2!$A$23</c:f>
              <c:strCache>
                <c:ptCount val="1"/>
                <c:pt idx="0">
                  <c:v>prelu, 2-act(a_init=0.25, lr=0.02, new init)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Sheet2!$B$23:$AE$23</c:f>
              <c:numCache>
                <c:formatCode>General</c:formatCode>
                <c:ptCount val="30"/>
                <c:pt idx="0">
                  <c:v>0.9415</c:v>
                </c:pt>
                <c:pt idx="1">
                  <c:v>0.96160000000000001</c:v>
                </c:pt>
                <c:pt idx="2">
                  <c:v>0.96809999999999996</c:v>
                </c:pt>
                <c:pt idx="3">
                  <c:v>0.9708</c:v>
                </c:pt>
                <c:pt idx="4">
                  <c:v>0.97399999999999998</c:v>
                </c:pt>
                <c:pt idx="5">
                  <c:v>0.97460000000000002</c:v>
                </c:pt>
                <c:pt idx="6">
                  <c:v>0.9768</c:v>
                </c:pt>
                <c:pt idx="7">
                  <c:v>0.97650000000000003</c:v>
                </c:pt>
                <c:pt idx="8">
                  <c:v>0.9778</c:v>
                </c:pt>
                <c:pt idx="9">
                  <c:v>0.97889999999999999</c:v>
                </c:pt>
                <c:pt idx="10">
                  <c:v>0.97919999999999996</c:v>
                </c:pt>
                <c:pt idx="11">
                  <c:v>0.97829999999999995</c:v>
                </c:pt>
                <c:pt idx="12">
                  <c:v>0.97970000000000002</c:v>
                </c:pt>
                <c:pt idx="13">
                  <c:v>0.97960000000000003</c:v>
                </c:pt>
                <c:pt idx="14">
                  <c:v>0.97919999999999996</c:v>
                </c:pt>
                <c:pt idx="15">
                  <c:v>0.97960000000000003</c:v>
                </c:pt>
                <c:pt idx="16">
                  <c:v>0.98060000000000003</c:v>
                </c:pt>
                <c:pt idx="17">
                  <c:v>0.97960000000000003</c:v>
                </c:pt>
                <c:pt idx="18">
                  <c:v>0.98</c:v>
                </c:pt>
                <c:pt idx="19">
                  <c:v>0.98009999999999997</c:v>
                </c:pt>
                <c:pt idx="20">
                  <c:v>0.98019999999999996</c:v>
                </c:pt>
                <c:pt idx="21">
                  <c:v>0.98009999999999997</c:v>
                </c:pt>
                <c:pt idx="22">
                  <c:v>0.97989999999999999</c:v>
                </c:pt>
                <c:pt idx="23">
                  <c:v>0.97919999999999996</c:v>
                </c:pt>
                <c:pt idx="24">
                  <c:v>0.98019999999999996</c:v>
                </c:pt>
                <c:pt idx="25">
                  <c:v>0.98029999999999995</c:v>
                </c:pt>
                <c:pt idx="26">
                  <c:v>0.98050000000000004</c:v>
                </c:pt>
                <c:pt idx="27">
                  <c:v>0.98070000000000002</c:v>
                </c:pt>
                <c:pt idx="28">
                  <c:v>0.98080000000000001</c:v>
                </c:pt>
                <c:pt idx="29">
                  <c:v>0.98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Sheet2!$A$24</c:f>
              <c:strCache>
                <c:ptCount val="1"/>
                <c:pt idx="0">
                  <c:v>prelu, 3-act(a_init=0.25, lr=0.02, new init)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Sheet2!$B$24:$AE$24</c:f>
              <c:numCache>
                <c:formatCode>General</c:formatCode>
                <c:ptCount val="30"/>
                <c:pt idx="0">
                  <c:v>0.95120000000000005</c:v>
                </c:pt>
                <c:pt idx="1">
                  <c:v>0.96340000000000003</c:v>
                </c:pt>
                <c:pt idx="2">
                  <c:v>0.97219999999999995</c:v>
                </c:pt>
                <c:pt idx="3">
                  <c:v>0.97389999999999999</c:v>
                </c:pt>
                <c:pt idx="4">
                  <c:v>0.97389999999999999</c:v>
                </c:pt>
                <c:pt idx="5">
                  <c:v>0.97599999999999998</c:v>
                </c:pt>
                <c:pt idx="6">
                  <c:v>0.97540000000000004</c:v>
                </c:pt>
                <c:pt idx="7">
                  <c:v>0.97729999999999995</c:v>
                </c:pt>
                <c:pt idx="8">
                  <c:v>0.97940000000000005</c:v>
                </c:pt>
                <c:pt idx="9">
                  <c:v>0.97989999999999999</c:v>
                </c:pt>
                <c:pt idx="10">
                  <c:v>0.98070000000000002</c:v>
                </c:pt>
                <c:pt idx="11">
                  <c:v>0.98</c:v>
                </c:pt>
                <c:pt idx="12">
                  <c:v>0.98019999999999996</c:v>
                </c:pt>
                <c:pt idx="13">
                  <c:v>0.98109999999999997</c:v>
                </c:pt>
                <c:pt idx="14">
                  <c:v>0.98099999999999998</c:v>
                </c:pt>
                <c:pt idx="15">
                  <c:v>0.98109999999999997</c:v>
                </c:pt>
                <c:pt idx="16">
                  <c:v>0.98129999999999995</c:v>
                </c:pt>
                <c:pt idx="17">
                  <c:v>0.98089999999999999</c:v>
                </c:pt>
                <c:pt idx="18">
                  <c:v>0.98160000000000003</c:v>
                </c:pt>
                <c:pt idx="19">
                  <c:v>0.98140000000000005</c:v>
                </c:pt>
                <c:pt idx="20">
                  <c:v>0.98160000000000003</c:v>
                </c:pt>
                <c:pt idx="21">
                  <c:v>0.98129999999999995</c:v>
                </c:pt>
                <c:pt idx="22">
                  <c:v>0.98119999999999996</c:v>
                </c:pt>
                <c:pt idx="23">
                  <c:v>0.98119999999999996</c:v>
                </c:pt>
                <c:pt idx="24">
                  <c:v>0.98109999999999997</c:v>
                </c:pt>
                <c:pt idx="25">
                  <c:v>0.98150000000000004</c:v>
                </c:pt>
                <c:pt idx="26">
                  <c:v>0.98180000000000001</c:v>
                </c:pt>
                <c:pt idx="27">
                  <c:v>0.98129999999999995</c:v>
                </c:pt>
                <c:pt idx="28">
                  <c:v>0.98199999999999998</c:v>
                </c:pt>
                <c:pt idx="29">
                  <c:v>0.98199999999999998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981136"/>
        <c:axId val="742980016"/>
      </c:lineChart>
      <c:catAx>
        <c:axId val="742981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980016"/>
        <c:crosses val="autoZero"/>
        <c:auto val="1"/>
        <c:lblAlgn val="ctr"/>
        <c:lblOffset val="100"/>
        <c:noMultiLvlLbl val="0"/>
      </c:catAx>
      <c:valAx>
        <c:axId val="742980016"/>
        <c:scaling>
          <c:orientation val="minMax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9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3-hid</a:t>
            </a:r>
            <a:r>
              <a:rPr lang="en-US" altLang="zh-CN" baseline="0" dirty="0"/>
              <a:t> </a:t>
            </a:r>
            <a:r>
              <a:rPr lang="en-US" altLang="zh-CN" baseline="0" dirty="0" smtClean="0"/>
              <a:t>layers </a:t>
            </a:r>
            <a:r>
              <a:rPr lang="en-US" altLang="zh-CN" baseline="0" dirty="0"/>
              <a:t>PRELU , a value during training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Sheet3!$A$8</c:f>
              <c:strCache>
                <c:ptCount val="1"/>
                <c:pt idx="0">
                  <c:v>1st prelu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Sheet3!$B$8:$V$8</c:f>
              <c:numCache>
                <c:formatCode>General</c:formatCode>
                <c:ptCount val="21"/>
                <c:pt idx="0">
                  <c:v>0.25</c:v>
                </c:pt>
                <c:pt idx="1">
                  <c:v>0.13500100000000001</c:v>
                </c:pt>
                <c:pt idx="2">
                  <c:v>-6.71581E-3</c:v>
                </c:pt>
                <c:pt idx="3">
                  <c:v>-8.6731299999999997E-2</c:v>
                </c:pt>
                <c:pt idx="4">
                  <c:v>-0.142121</c:v>
                </c:pt>
                <c:pt idx="5">
                  <c:v>-0.181808</c:v>
                </c:pt>
                <c:pt idx="6">
                  <c:v>-0.21329300000000001</c:v>
                </c:pt>
                <c:pt idx="7">
                  <c:v>-0.239176</c:v>
                </c:pt>
                <c:pt idx="8">
                  <c:v>-0.25486900000000001</c:v>
                </c:pt>
                <c:pt idx="9">
                  <c:v>-0.26342599999999999</c:v>
                </c:pt>
                <c:pt idx="10">
                  <c:v>-0.270395</c:v>
                </c:pt>
                <c:pt idx="11">
                  <c:v>-0.27338499999999999</c:v>
                </c:pt>
                <c:pt idx="12">
                  <c:v>-0.27582299999999998</c:v>
                </c:pt>
                <c:pt idx="13">
                  <c:v>-0.277034</c:v>
                </c:pt>
                <c:pt idx="14">
                  <c:v>-0.27780899999999997</c:v>
                </c:pt>
                <c:pt idx="15">
                  <c:v>-0.27826000000000001</c:v>
                </c:pt>
                <c:pt idx="16">
                  <c:v>-0.27803099999999997</c:v>
                </c:pt>
                <c:pt idx="17">
                  <c:v>-0.27796900000000002</c:v>
                </c:pt>
                <c:pt idx="18">
                  <c:v>-0.27768300000000001</c:v>
                </c:pt>
                <c:pt idx="19">
                  <c:v>-0.27719899999999997</c:v>
                </c:pt>
                <c:pt idx="20">
                  <c:v>-0.27641199999999999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Sheet3!$A$9</c:f>
              <c:strCache>
                <c:ptCount val="1"/>
                <c:pt idx="0">
                  <c:v>2nd prelu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Sheet3!$B$9:$V$9</c:f>
              <c:numCache>
                <c:formatCode>General</c:formatCode>
                <c:ptCount val="21"/>
                <c:pt idx="0">
                  <c:v>0.25</c:v>
                </c:pt>
                <c:pt idx="1">
                  <c:v>0.22103400000000001</c:v>
                </c:pt>
                <c:pt idx="2">
                  <c:v>0.18010699999999999</c:v>
                </c:pt>
                <c:pt idx="3">
                  <c:v>0.14994399999999999</c:v>
                </c:pt>
                <c:pt idx="4">
                  <c:v>0.127966</c:v>
                </c:pt>
                <c:pt idx="5">
                  <c:v>0.11108999999999999</c:v>
                </c:pt>
                <c:pt idx="6">
                  <c:v>9.6429200000000007E-2</c:v>
                </c:pt>
                <c:pt idx="7">
                  <c:v>8.4722800000000001E-2</c:v>
                </c:pt>
                <c:pt idx="8">
                  <c:v>7.5519100000000006E-2</c:v>
                </c:pt>
                <c:pt idx="9">
                  <c:v>7.1219500000000005E-2</c:v>
                </c:pt>
                <c:pt idx="10">
                  <c:v>6.8779599999999996E-2</c:v>
                </c:pt>
                <c:pt idx="11">
                  <c:v>6.6264600000000007E-2</c:v>
                </c:pt>
                <c:pt idx="12">
                  <c:v>6.4102400000000004E-2</c:v>
                </c:pt>
                <c:pt idx="13">
                  <c:v>6.2287000000000002E-2</c:v>
                </c:pt>
                <c:pt idx="14">
                  <c:v>6.0551199999999999E-2</c:v>
                </c:pt>
                <c:pt idx="15">
                  <c:v>5.8857699999999999E-2</c:v>
                </c:pt>
                <c:pt idx="16">
                  <c:v>5.7300499999999997E-2</c:v>
                </c:pt>
                <c:pt idx="17">
                  <c:v>5.5864400000000002E-2</c:v>
                </c:pt>
                <c:pt idx="18">
                  <c:v>5.4317299999999999E-2</c:v>
                </c:pt>
                <c:pt idx="19">
                  <c:v>5.2841300000000001E-2</c:v>
                </c:pt>
                <c:pt idx="20">
                  <c:v>5.1433899999999998E-2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Sheet3!$A$10</c:f>
              <c:strCache>
                <c:ptCount val="1"/>
                <c:pt idx="0">
                  <c:v>3rd prelu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Sheet3!$B$10:$V$10</c:f>
              <c:numCache>
                <c:formatCode>General</c:formatCode>
                <c:ptCount val="21"/>
                <c:pt idx="0">
                  <c:v>0.25</c:v>
                </c:pt>
                <c:pt idx="1">
                  <c:v>0.20243700000000001</c:v>
                </c:pt>
                <c:pt idx="2">
                  <c:v>0.16945099999999999</c:v>
                </c:pt>
                <c:pt idx="3">
                  <c:v>0.147621</c:v>
                </c:pt>
                <c:pt idx="4">
                  <c:v>0.13651099999999999</c:v>
                </c:pt>
                <c:pt idx="5">
                  <c:v>0.12809899999999999</c:v>
                </c:pt>
                <c:pt idx="6">
                  <c:v>0.123448</c:v>
                </c:pt>
                <c:pt idx="7">
                  <c:v>0.120696</c:v>
                </c:pt>
                <c:pt idx="8">
                  <c:v>0.118044</c:v>
                </c:pt>
                <c:pt idx="9">
                  <c:v>0.116623</c:v>
                </c:pt>
                <c:pt idx="10">
                  <c:v>0.114915</c:v>
                </c:pt>
                <c:pt idx="11">
                  <c:v>0.113245</c:v>
                </c:pt>
                <c:pt idx="12">
                  <c:v>0.111622</c:v>
                </c:pt>
                <c:pt idx="13">
                  <c:v>0.11002199999999999</c:v>
                </c:pt>
                <c:pt idx="14">
                  <c:v>0.10828400000000001</c:v>
                </c:pt>
                <c:pt idx="15">
                  <c:v>0.106517</c:v>
                </c:pt>
                <c:pt idx="16">
                  <c:v>0.104779</c:v>
                </c:pt>
                <c:pt idx="17">
                  <c:v>0.102988</c:v>
                </c:pt>
                <c:pt idx="18">
                  <c:v>0.10123600000000001</c:v>
                </c:pt>
                <c:pt idx="19">
                  <c:v>9.9442000000000003E-2</c:v>
                </c:pt>
                <c:pt idx="20">
                  <c:v>9.7717999999999999E-2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699104"/>
        <c:axId val="648699664"/>
      </c:lineChart>
      <c:catAx>
        <c:axId val="648699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8699664"/>
        <c:crosses val="autoZero"/>
        <c:auto val="1"/>
        <c:lblAlgn val="ctr"/>
        <c:lblOffset val="100"/>
        <c:noMultiLvlLbl val="0"/>
      </c:catAx>
      <c:valAx>
        <c:axId val="64869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86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3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427C-E617-490A-8A7F-4DCC2001A883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8C79-6F1A-47DF-93E5-F60E74AB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实习总结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（</a:t>
            </a:r>
            <a:r>
              <a:rPr lang="en-US" altLang="zh-CN" sz="4000" dirty="0" smtClean="0"/>
              <a:t>Internship Summary)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58629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赵路达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17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+ Hypothesis</a:t>
            </a:r>
            <a:endParaRPr lang="zh-CN" altLang="en-US" dirty="0"/>
          </a:p>
        </p:txBody>
      </p:sp>
      <p:pic>
        <p:nvPicPr>
          <p:cNvPr id="4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029" y="5894065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16708"/>
            <a:ext cx="5549348" cy="4351338"/>
          </a:xfrm>
        </p:spPr>
        <p:txBody>
          <a:bodyPr/>
          <a:lstStyle/>
          <a:p>
            <a:r>
              <a:rPr lang="en-US" altLang="zh-CN" dirty="0" err="1" smtClean="0"/>
              <a:t>ReLU</a:t>
            </a:r>
            <a:r>
              <a:rPr lang="en-US" altLang="zh-CN" dirty="0" smtClean="0"/>
              <a:t> Activation Units widely used in Deep Learning due to desirable non-linearity properties</a:t>
            </a:r>
          </a:p>
          <a:p>
            <a:r>
              <a:rPr lang="en-US" altLang="zh-CN" dirty="0" err="1" smtClean="0"/>
              <a:t>PReLU</a:t>
            </a:r>
            <a:r>
              <a:rPr lang="en-US" altLang="zh-CN" dirty="0" smtClean="0"/>
              <a:t> an improvement over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by providing train-able parameter to adjust non-linearity</a:t>
            </a:r>
          </a:p>
          <a:p>
            <a:r>
              <a:rPr lang="en-US" altLang="zh-CN" dirty="0" smtClean="0"/>
              <a:t>Has shown significant results(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Question: NLP?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95" y="1499051"/>
            <a:ext cx="3910634" cy="38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497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LegoNet</a:t>
            </a:r>
            <a:r>
              <a:rPr lang="en-US" altLang="zh-CN" dirty="0" smtClean="0"/>
              <a:t>: modular design, relative easy to add new Layer classes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44213" y="2531493"/>
            <a:ext cx="4868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ReLU</a:t>
            </a:r>
            <a:r>
              <a:rPr lang="en-US" altLang="zh-CN" b="1" u="sng" dirty="0" smtClean="0"/>
              <a:t> Layer</a:t>
            </a:r>
          </a:p>
          <a:p>
            <a:endParaRPr lang="en-US" altLang="zh-CN" dirty="0"/>
          </a:p>
          <a:p>
            <a:r>
              <a:rPr lang="en-US" altLang="zh-CN" dirty="0" smtClean="0"/>
              <a:t>Feed-Forward: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Backpropagation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Inputs: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5585" y="2531493"/>
            <a:ext cx="4868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PReLU</a:t>
            </a:r>
            <a:r>
              <a:rPr lang="en-US" altLang="zh-CN" b="1" u="sng" dirty="0" smtClean="0"/>
              <a:t> Layer</a:t>
            </a:r>
          </a:p>
          <a:p>
            <a:endParaRPr lang="en-US" altLang="zh-CN" dirty="0"/>
          </a:p>
          <a:p>
            <a:r>
              <a:rPr lang="en-US" altLang="zh-CN" dirty="0" smtClean="0"/>
              <a:t>Feed-Forward: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Backpropagation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Inputs: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65" y="2780017"/>
            <a:ext cx="3371228" cy="9770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75" y="4330651"/>
            <a:ext cx="2452754" cy="8471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52" y="5116564"/>
            <a:ext cx="2209800" cy="76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050" y="3116806"/>
            <a:ext cx="1599932" cy="303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050" y="4417734"/>
            <a:ext cx="2116801" cy="672971"/>
          </a:xfrm>
          <a:prstGeom prst="rect">
            <a:avLst/>
          </a:prstGeom>
        </p:spPr>
      </p:pic>
      <p:pic>
        <p:nvPicPr>
          <p:cNvPr id="13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029" y="5894065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39862" cy="4351338"/>
          </a:xfrm>
        </p:spPr>
        <p:txBody>
          <a:bodyPr/>
          <a:lstStyle/>
          <a:p>
            <a:r>
              <a:rPr lang="en-US" altLang="zh-CN" dirty="0" smtClean="0"/>
              <a:t>Context: </a:t>
            </a:r>
            <a:r>
              <a:rPr lang="en-US" altLang="zh-CN" dirty="0" smtClean="0"/>
              <a:t>2-hidden layer </a:t>
            </a:r>
            <a:r>
              <a:rPr lang="en-US" altLang="zh-CN" dirty="0" err="1" smtClean="0"/>
              <a:t>Simnet</a:t>
            </a:r>
            <a:r>
              <a:rPr lang="en-US" altLang="zh-CN" dirty="0" smtClean="0"/>
              <a:t> DNN used for similarity rankings between query-title pairs</a:t>
            </a:r>
            <a:endParaRPr lang="en-US" altLang="zh-CN" dirty="0" smtClean="0"/>
          </a:p>
          <a:p>
            <a:r>
              <a:rPr lang="en-US" altLang="zh-CN" dirty="0" smtClean="0"/>
              <a:t>Baseline: 2-hidden layer w/ </a:t>
            </a:r>
            <a:r>
              <a:rPr lang="en-US" altLang="zh-CN" dirty="0" err="1" smtClean="0"/>
              <a:t>softsign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</a:t>
            </a:r>
            <a:r>
              <a:rPr lang="en-US" altLang="zh-CN" dirty="0" smtClean="0"/>
              <a:t>. function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69" y="1445990"/>
            <a:ext cx="6625191" cy="4297988"/>
          </a:xfrm>
          <a:prstGeom prst="rect">
            <a:avLst/>
          </a:prstGeom>
        </p:spPr>
      </p:pic>
      <p:pic>
        <p:nvPicPr>
          <p:cNvPr id="5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029" y="5894065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 speed + accuracy improvement to baseline </a:t>
            </a:r>
            <a:r>
              <a:rPr lang="en-US" altLang="zh-CN" dirty="0" err="1" smtClean="0"/>
              <a:t>softsign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</a:t>
            </a:r>
            <a:r>
              <a:rPr lang="en-US" altLang="zh-CN" dirty="0" smtClean="0"/>
              <a:t>. function</a:t>
            </a:r>
          </a:p>
          <a:p>
            <a:r>
              <a:rPr lang="en-US" altLang="zh-CN" dirty="0" smtClean="0"/>
              <a:t>Investigate effect of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 parameter a’s learning rate </a:t>
            </a:r>
            <a:endParaRPr lang="en-US" altLang="zh-CN" dirty="0" smtClean="0"/>
          </a:p>
          <a:p>
            <a:r>
              <a:rPr lang="en-US" altLang="zh-CN" dirty="0" smtClean="0"/>
              <a:t>Test effectiveness of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 non-linear initialization proposed in paper vs. current default initialization(Xavier initialization)</a:t>
            </a:r>
          </a:p>
          <a:p>
            <a:r>
              <a:rPr lang="en-US" altLang="zh-CN" dirty="0" smtClean="0"/>
              <a:t>Investigate network structures using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with possible sparse output representations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029" y="5894065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, compared to baseline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180" y="1863576"/>
            <a:ext cx="3508717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 Layer Networks obtained worse results than baseline, Similar results for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Networks, but more works are needed </a:t>
            </a:r>
          </a:p>
          <a:p>
            <a:r>
              <a:rPr lang="en-US" altLang="zh-CN" sz="2400" dirty="0" smtClean="0"/>
              <a:t>Future Directions: More in-depth comparisons, including more tuning of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Networks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92393"/>
              </p:ext>
            </p:extLst>
          </p:nvPr>
        </p:nvGraphicFramePr>
        <p:xfrm>
          <a:off x="4510711" y="1789162"/>
          <a:ext cx="7052933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8" y="192237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695" y="1938166"/>
            <a:ext cx="3902612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Conclusion: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non-linear initialization performed worse than default </a:t>
            </a:r>
            <a:r>
              <a:rPr lang="en-US" altLang="zh-CN" sz="2400" dirty="0" err="1" smtClean="0"/>
              <a:t>init.</a:t>
            </a:r>
            <a:endParaRPr lang="en-US" altLang="zh-CN" sz="2400" dirty="0" smtClean="0"/>
          </a:p>
          <a:p>
            <a:r>
              <a:rPr lang="en-US" altLang="zh-CN" sz="2400" dirty="0" smtClean="0"/>
              <a:t>Possible Explanation: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init.</a:t>
            </a:r>
            <a:r>
              <a:rPr lang="en-US" altLang="zh-CN" sz="2400" dirty="0" smtClean="0"/>
              <a:t> proposed for extremely deep CNNs used in image processing, may not be applicable here</a:t>
            </a:r>
          </a:p>
          <a:p>
            <a:r>
              <a:rPr lang="en-US" altLang="zh-CN" sz="2400" dirty="0" smtClean="0"/>
              <a:t>Future Direction: Investigate other type of initializations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187249"/>
              </p:ext>
            </p:extLst>
          </p:nvPr>
        </p:nvGraphicFramePr>
        <p:xfrm>
          <a:off x="4220307" y="1550011"/>
          <a:ext cx="7327106" cy="459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8" y="192237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PReLU</a:t>
            </a:r>
            <a:r>
              <a:rPr lang="en-US" altLang="zh-CN" dirty="0" smtClean="0"/>
              <a:t> learning rates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Still running…</a:t>
            </a:r>
            <a:endParaRPr lang="zh-CN" altLang="en-US" dirty="0"/>
          </a:p>
        </p:txBody>
      </p:sp>
      <p:pic>
        <p:nvPicPr>
          <p:cNvPr id="4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8" y="192237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Outputs Network with </a:t>
            </a:r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23" y="1690688"/>
            <a:ext cx="331927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unbalanced structures works significantly better than balanced versions, but still suffers an accuracy penalty compared to baseline </a:t>
            </a:r>
          </a:p>
          <a:p>
            <a:r>
              <a:rPr lang="en-US" altLang="zh-CN" sz="2400" dirty="0" smtClean="0"/>
              <a:t>Future Direction: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further testing with 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 additions to network. Perhaps LR is too low?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445636"/>
              </p:ext>
            </p:extLst>
          </p:nvPr>
        </p:nvGraphicFramePr>
        <p:xfrm>
          <a:off x="3713871" y="1479673"/>
          <a:ext cx="8154572" cy="523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8" y="192237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Experimentation is hard!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experience with doing research + experimentation on large-scale dataset</a:t>
            </a:r>
          </a:p>
          <a:p>
            <a:r>
              <a:rPr lang="en-US" altLang="zh-CN" dirty="0" smtClean="0"/>
              <a:t>Many challenges: debugging difficulties, lack of exp. in multi-thread, </a:t>
            </a:r>
            <a:r>
              <a:rPr lang="en-US" altLang="zh-CN" dirty="0" err="1" smtClean="0"/>
              <a:t>accidentially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rm-ing</a:t>
            </a:r>
            <a:r>
              <a:rPr lang="en-US" altLang="zh-CN" dirty="0" smtClean="0"/>
              <a:t> directories…</a:t>
            </a:r>
          </a:p>
          <a:p>
            <a:r>
              <a:rPr lang="en-US" altLang="zh-CN" dirty="0" smtClean="0"/>
              <a:t>However, many learnings: working with big datasets, how to devise good experiments, lots and lots of shell scripts…etc. etc.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029" y="5894065"/>
            <a:ext cx="956928" cy="8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9780" y="3773343"/>
            <a:ext cx="52924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 smtClean="0"/>
              <a:t>LegoClassifyNet</a:t>
            </a:r>
            <a:r>
              <a:rPr lang="en-US" altLang="zh-CN" dirty="0" smtClean="0"/>
              <a:t>: Experiments with MNIST</a:t>
            </a:r>
            <a:endParaRPr lang="zh-CN" altLang="en-US" dirty="0"/>
          </a:p>
        </p:txBody>
      </p:sp>
      <p:pic>
        <p:nvPicPr>
          <p:cNvPr id="5122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53" y="1318852"/>
            <a:ext cx="2687493" cy="20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(Projects)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136"/>
            <a:ext cx="10081591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LegoNet</a:t>
            </a:r>
            <a:r>
              <a:rPr lang="en-US" altLang="zh-CN" dirty="0" smtClean="0"/>
              <a:t> Gradient Checker </a:t>
            </a:r>
          </a:p>
          <a:p>
            <a:r>
              <a:rPr lang="en-US" altLang="zh-CN" dirty="0" smtClean="0"/>
              <a:t>Parametric Linear Rectifier Unit(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) Implementation 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LegoNet</a:t>
            </a:r>
            <a:r>
              <a:rPr lang="en-US" altLang="zh-CN" dirty="0" smtClean="0"/>
              <a:t> + Experiments on 100y </a:t>
            </a:r>
            <a:r>
              <a:rPr lang="en-US" altLang="zh-CN" dirty="0"/>
              <a:t>c</a:t>
            </a:r>
            <a:r>
              <a:rPr lang="en-US" altLang="zh-CN" dirty="0" smtClean="0"/>
              <a:t>lick-Data dataset</a:t>
            </a:r>
          </a:p>
          <a:p>
            <a:r>
              <a:rPr lang="en-US" altLang="zh-CN" dirty="0" err="1" smtClean="0"/>
              <a:t>LegoClassifyNet</a:t>
            </a:r>
            <a:r>
              <a:rPr lang="en-US" altLang="zh-CN" dirty="0" smtClean="0"/>
              <a:t> Implementation + Experiments on MNIST dataset </a:t>
            </a:r>
          </a:p>
          <a:p>
            <a:r>
              <a:rPr lang="en-US" altLang="zh-CN" dirty="0" err="1" smtClean="0"/>
              <a:t>LegoNet</a:t>
            </a:r>
            <a:r>
              <a:rPr lang="en-US" altLang="zh-CN" dirty="0" smtClean="0"/>
              <a:t> Visualizer</a:t>
            </a:r>
          </a:p>
          <a:p>
            <a:endParaRPr lang="zh-CN" altLang="en-US" dirty="0"/>
          </a:p>
        </p:txBody>
      </p:sp>
      <p:pic>
        <p:nvPicPr>
          <p:cNvPr id="1026" name="Picture 2" descr="http://mackenzie.bc.libraries.coop/files/2014/08/Le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90" y="4094423"/>
            <a:ext cx="3980623" cy="19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MNIST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175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open-source dataset of handwritten digits from 0-9, widely used as benchmark in Deep Learning</a:t>
            </a:r>
          </a:p>
          <a:p>
            <a:r>
              <a:rPr lang="en-US" altLang="zh-CN" dirty="0" smtClean="0"/>
              <a:t>Small, easy and fast to train &amp; debug</a:t>
            </a:r>
          </a:p>
          <a:p>
            <a:r>
              <a:rPr lang="en-US" altLang="zh-CN" dirty="0" smtClean="0"/>
              <a:t>Investigated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effectiveness in classification task</a:t>
            </a:r>
          </a:p>
          <a:p>
            <a:r>
              <a:rPr lang="en-US" altLang="zh-CN" dirty="0" smtClean="0"/>
              <a:t>Achieved over 98% testing set accuracy with 2-hidden layer NNs with 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 units, matching most publicly published results</a:t>
            </a:r>
            <a:endParaRPr lang="zh-CN" altLang="en-US" dirty="0"/>
          </a:p>
        </p:txBody>
      </p:sp>
      <p:pic>
        <p:nvPicPr>
          <p:cNvPr id="9218" name="Picture 2" descr="http://pavel.surmenok.com/wp-content/uploads/2014/07/mnistdigi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55" y="2388416"/>
            <a:ext cx="3860623" cy="25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591" y="14004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MNIST Experiments, #1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997" y="1827896"/>
            <a:ext cx="307238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show improvement over other non-linear functions in MNIST classification task, contrary to click-data experiments</a:t>
            </a:r>
          </a:p>
          <a:p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convergence rate slightly faster, with similar result on 2-hidden layer NN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66214"/>
              </p:ext>
            </p:extLst>
          </p:nvPr>
        </p:nvGraphicFramePr>
        <p:xfrm>
          <a:off x="4166616" y="1465605"/>
          <a:ext cx="7397496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MNIST Experiments, #2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395767"/>
              </p:ext>
            </p:extLst>
          </p:nvPr>
        </p:nvGraphicFramePr>
        <p:xfrm>
          <a:off x="4389121" y="1319226"/>
          <a:ext cx="7248144" cy="455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7997" y="1827896"/>
            <a:ext cx="307238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bigger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 learning rates leads to faster convergence on MNIST dataset</a:t>
            </a:r>
          </a:p>
          <a:p>
            <a:r>
              <a:rPr lang="en-US" altLang="zh-CN" sz="2400" dirty="0" smtClean="0"/>
              <a:t>Future direction: more investigations of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 a’s effect on NN learning rate + accuracy</a:t>
            </a:r>
          </a:p>
        </p:txBody>
      </p:sp>
    </p:spTree>
    <p:extLst>
      <p:ext uri="{BB962C8B-B14F-4D97-AF65-F5344CB8AC3E}">
        <p14:creationId xmlns:p14="http://schemas.microsoft.com/office/powerpoint/2010/main" val="10106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MNIST Experiments, #3 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410530"/>
              </p:ext>
            </p:extLst>
          </p:nvPr>
        </p:nvGraphicFramePr>
        <p:xfrm>
          <a:off x="4443984" y="1465605"/>
          <a:ext cx="7073705" cy="4129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7997" y="1827896"/>
            <a:ext cx="307238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non-linear </a:t>
            </a:r>
            <a:r>
              <a:rPr lang="en-US" altLang="zh-CN" sz="2400" dirty="0" err="1" smtClean="0"/>
              <a:t>init.</a:t>
            </a:r>
            <a:r>
              <a:rPr lang="en-US" altLang="zh-CN" sz="2400" dirty="0" smtClean="0"/>
              <a:t> No significant effect compared to baseline. This matches result on click-data experiments</a:t>
            </a:r>
          </a:p>
        </p:txBody>
      </p:sp>
    </p:spTree>
    <p:extLst>
      <p:ext uri="{BB962C8B-B14F-4D97-AF65-F5344CB8AC3E}">
        <p14:creationId xmlns:p14="http://schemas.microsoft.com/office/powerpoint/2010/main" val="41326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3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MNIST Experiments, #4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481329"/>
              </p:ext>
            </p:extLst>
          </p:nvPr>
        </p:nvGraphicFramePr>
        <p:xfrm>
          <a:off x="4151376" y="1424354"/>
          <a:ext cx="7512616" cy="42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7997" y="1827896"/>
            <a:ext cx="307238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additional hidden layers seem to improve accuracy, but result is not significant</a:t>
            </a:r>
          </a:p>
          <a:p>
            <a:r>
              <a:rPr lang="en-US" altLang="zh-CN" sz="2400" dirty="0" smtClean="0"/>
              <a:t>Future direction: testing even deeper NNs with other structures</a:t>
            </a:r>
          </a:p>
        </p:txBody>
      </p:sp>
    </p:spTree>
    <p:extLst>
      <p:ext uri="{BB962C8B-B14F-4D97-AF65-F5344CB8AC3E}">
        <p14:creationId xmlns:p14="http://schemas.microsoft.com/office/powerpoint/2010/main" val="18040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268" y="1681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MNIST Experiments, #5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27632"/>
              </p:ext>
            </p:extLst>
          </p:nvPr>
        </p:nvGraphicFramePr>
        <p:xfrm>
          <a:off x="4553713" y="1382856"/>
          <a:ext cx="6930532" cy="436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7997" y="1827896"/>
            <a:ext cx="307238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Conclusion: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values increase from 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 Layer forward</a:t>
            </a:r>
          </a:p>
          <a:p>
            <a:r>
              <a:rPr lang="en-US" altLang="zh-CN" sz="2400" dirty="0" smtClean="0"/>
              <a:t>Corresponds to steep non-linearity in the first layer, followed by strictly decreasing non-linearity in the following layers</a:t>
            </a:r>
          </a:p>
          <a:p>
            <a:r>
              <a:rPr lang="en-US" altLang="zh-CN" sz="2400" dirty="0" smtClean="0"/>
              <a:t>Future direction: More investigation into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values in various contexts</a:t>
            </a:r>
          </a:p>
        </p:txBody>
      </p:sp>
    </p:spTree>
    <p:extLst>
      <p:ext uri="{BB962C8B-B14F-4D97-AF65-F5344CB8AC3E}">
        <p14:creationId xmlns:p14="http://schemas.microsoft.com/office/powerpoint/2010/main" val="19382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LegoClassifyNet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Generalized code used for MNIST 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meet further needs for classification on </a:t>
            </a:r>
            <a:r>
              <a:rPr lang="en-US" altLang="zh-CN" dirty="0" err="1" smtClean="0"/>
              <a:t>LegoNet</a:t>
            </a:r>
            <a:endParaRPr lang="en-US" altLang="zh-CN" dirty="0" smtClean="0"/>
          </a:p>
          <a:p>
            <a:r>
              <a:rPr lang="en-US" altLang="zh-CN" dirty="0" smtClean="0"/>
              <a:t>Implemented </a:t>
            </a:r>
            <a:r>
              <a:rPr lang="en-US" altLang="zh-CN" dirty="0" err="1" smtClean="0"/>
              <a:t>LegoClassifyNet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LegoClassifyTestNet</a:t>
            </a:r>
            <a:r>
              <a:rPr lang="en-US" altLang="zh-CN" dirty="0"/>
              <a:t> </a:t>
            </a:r>
            <a:r>
              <a:rPr lang="en-US" altLang="zh-CN" dirty="0" smtClean="0"/>
              <a:t>classes </a:t>
            </a:r>
          </a:p>
          <a:p>
            <a:r>
              <a:rPr lang="en-US" altLang="zh-CN" dirty="0" smtClean="0"/>
              <a:t>Implemented new classify.cpp tool  </a:t>
            </a:r>
          </a:p>
          <a:p>
            <a:r>
              <a:rPr lang="en-US" altLang="zh-CN" dirty="0" smtClean="0"/>
              <a:t>Wrote wiki tutorial for working with MNIST with this framework, designed for first-time users</a:t>
            </a:r>
          </a:p>
        </p:txBody>
      </p:sp>
      <p:pic>
        <p:nvPicPr>
          <p:cNvPr id="4" name="Picture 2" descr="http://theanets.readthedocs.org/en/latest/_images/mnist-digits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01" y="5872938"/>
            <a:ext cx="1170565" cy="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http://pad3.whstatic.com/images/thumb/e/e7/Sort-and-Store-LEGO-Toys-Step-6.jpg/670px-Sort-and-Store-LEGO-Toys-Step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95" y="1825625"/>
            <a:ext cx="5002213" cy="33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1860" y="415327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Network Visualizer </a:t>
            </a:r>
            <a:endParaRPr lang="zh-CN" altLang="en-US" dirty="0"/>
          </a:p>
        </p:txBody>
      </p:sp>
      <p:pic>
        <p:nvPicPr>
          <p:cNvPr id="7170" name="Picture 2" descr="http://www.iconexperience.com/_img/o_collection_png/green_dark_grey/512x512/plain/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89" y="1310223"/>
            <a:ext cx="2690652" cy="26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Complex </a:t>
            </a:r>
            <a:r>
              <a:rPr lang="en-US" altLang="zh-CN" dirty="0" err="1" smtClean="0"/>
              <a:t>LegoNet</a:t>
            </a:r>
            <a:r>
              <a:rPr lang="en-US" altLang="zh-CN" dirty="0" smtClean="0"/>
              <a:t> configuration files – </a:t>
            </a:r>
            <a:r>
              <a:rPr lang="en-US" altLang="zh-CN" dirty="0" err="1" smtClean="0"/>
              <a:t>prototxts</a:t>
            </a:r>
            <a:r>
              <a:rPr lang="en-US" altLang="zh-CN" dirty="0" smtClean="0"/>
              <a:t> – need visualization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onverts </a:t>
            </a:r>
            <a:r>
              <a:rPr lang="en-US" altLang="zh-CN" dirty="0" err="1" smtClean="0"/>
              <a:t>LegoNet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prototxt</a:t>
            </a:r>
            <a:r>
              <a:rPr lang="en-US" altLang="zh-CN" dirty="0" smtClean="0"/>
              <a:t> format into </a:t>
            </a:r>
            <a:r>
              <a:rPr lang="en-US" altLang="zh-CN" dirty="0" err="1" smtClean="0"/>
              <a:t>renderable</a:t>
            </a:r>
            <a:r>
              <a:rPr lang="en-US" altLang="zh-CN" dirty="0" smtClean="0"/>
              <a:t> .dot texts</a:t>
            </a:r>
          </a:p>
          <a:p>
            <a:r>
              <a:rPr lang="en-US" altLang="zh-CN" dirty="0" smtClean="0"/>
              <a:t>Built in pure JS – directly embeddable into any webpage</a:t>
            </a:r>
          </a:p>
          <a:p>
            <a:r>
              <a:rPr lang="en-US" altLang="zh-CN" dirty="0" smtClean="0"/>
              <a:t>Utilizes open-source JS parsing + rendering libraries</a:t>
            </a:r>
          </a:p>
          <a:p>
            <a:pPr lvl="1"/>
            <a:r>
              <a:rPr lang="en-US" altLang="zh-CN" dirty="0" smtClean="0"/>
              <a:t>Viz.js</a:t>
            </a:r>
          </a:p>
          <a:p>
            <a:pPr lvl="1"/>
            <a:r>
              <a:rPr lang="en-US" altLang="zh-CN" dirty="0" smtClean="0"/>
              <a:t>pbparser.js</a:t>
            </a:r>
          </a:p>
          <a:p>
            <a:pPr lvl="1"/>
            <a:r>
              <a:rPr lang="en-US" altLang="zh-CN" dirty="0" smtClean="0"/>
              <a:t>Google Image API(first version)</a:t>
            </a:r>
            <a:endParaRPr lang="zh-CN" altLang="en-US" dirty="0"/>
          </a:p>
        </p:txBody>
      </p:sp>
      <p:pic>
        <p:nvPicPr>
          <p:cNvPr id="4" name="Picture 2" descr="http://www.iconexperience.com/_img/o_collection_png/green_dark_grey/512x512/plain/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98" y="5827528"/>
            <a:ext cx="968743" cy="9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conexperience.com/_img/o_collection_png/green_dark_grey/512x512/plain/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98" y="5827528"/>
            <a:ext cx="968743" cy="9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12" y="219333"/>
            <a:ext cx="9445284" cy="58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663" y="447056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Gradient Checker </a:t>
            </a:r>
            <a:endParaRPr lang="zh-CN" altLang="en-US" dirty="0"/>
          </a:p>
        </p:txBody>
      </p:sp>
      <p:pic>
        <p:nvPicPr>
          <p:cNvPr id="3078" name="Picture 6" descr="http://images.clipartpanda.com/sigh-clipart-11970959511183595657Leomarc_caution_steep_hill_up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8" y="1056344"/>
            <a:ext cx="3015290" cy="30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266652"/>
            <a:ext cx="8969730" cy="6189638"/>
          </a:xfrm>
          <a:prstGeom prst="rect">
            <a:avLst/>
          </a:prstGeom>
        </p:spPr>
      </p:pic>
      <p:pic>
        <p:nvPicPr>
          <p:cNvPr id="5" name="Picture 2" descr="http://www.iconexperience.com/_img/o_collection_png/green_dark_grey/512x512/plain/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98" y="5827528"/>
            <a:ext cx="968743" cy="9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www.iconexperience.com/_img/o_collection_png/green_dark_grey/512x512/plain/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98" y="5827528"/>
            <a:ext cx="968743" cy="9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75" t="1780" r="-1" b="979"/>
          <a:stretch/>
        </p:blipFill>
        <p:spPr>
          <a:xfrm>
            <a:off x="2424959" y="227666"/>
            <a:ext cx="7109681" cy="64525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3860" y="2684476"/>
            <a:ext cx="2770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Output</a:t>
            </a:r>
            <a:endParaRPr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7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2924" y="4479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Luda </a:t>
            </a:r>
            <a:r>
              <a:rPr lang="zh-CN" altLang="en-US" dirty="0" smtClean="0"/>
              <a:t>在百度</a:t>
            </a:r>
            <a:endParaRPr lang="zh-CN" altLang="en-US" dirty="0"/>
          </a:p>
        </p:txBody>
      </p:sp>
      <p:pic>
        <p:nvPicPr>
          <p:cNvPr id="31746" name="Picture 2" descr="http://images.clipartpanda.com/boy-20clip-20art-MTLxR8BT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4" y="1645444"/>
            <a:ext cx="2016125" cy="25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7" y="114760"/>
            <a:ext cx="6762564" cy="5004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39" y="1871663"/>
            <a:ext cx="3383280" cy="4572000"/>
          </a:xfrm>
          <a:prstGeom prst="rect">
            <a:avLst/>
          </a:prstGeom>
        </p:spPr>
      </p:pic>
      <p:pic>
        <p:nvPicPr>
          <p:cNvPr id="11" name="Picture 2" descr="http://images.clipartpanda.com/boy-20clip-20art-MTLxR8B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178153"/>
            <a:ext cx="458789" cy="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73" b="30692"/>
          <a:stretch/>
        </p:blipFill>
        <p:spPr>
          <a:xfrm>
            <a:off x="1014037" y="546891"/>
            <a:ext cx="4439025" cy="5687219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546892"/>
            <a:ext cx="4265413" cy="5687219"/>
          </a:xfrm>
        </p:spPr>
      </p:pic>
      <p:pic>
        <p:nvPicPr>
          <p:cNvPr id="10" name="Picture 2" descr="http://images.clipartpanda.com/boy-20clip-20art-MTLxR8B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178153"/>
            <a:ext cx="458789" cy="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93" y="576865"/>
            <a:ext cx="4746669" cy="351253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34" y="3222625"/>
            <a:ext cx="4390132" cy="3248699"/>
          </a:xfrm>
          <a:prstGeom prst="rect">
            <a:avLst/>
          </a:prstGeom>
        </p:spPr>
      </p:pic>
      <p:pic>
        <p:nvPicPr>
          <p:cNvPr id="6" name="Picture 2" descr="http://images.clipartpanda.com/boy-20clip-20art-MTLxR8B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178153"/>
            <a:ext cx="458789" cy="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指导人： 董大祥</a:t>
            </a:r>
            <a:endParaRPr lang="en-US" altLang="zh-CN" dirty="0" smtClean="0"/>
          </a:p>
          <a:p>
            <a:r>
              <a:rPr lang="en-US" altLang="zh-CN" dirty="0" err="1" smtClean="0"/>
              <a:t>LegoNet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小组</a:t>
            </a:r>
            <a:endParaRPr lang="en-US" altLang="zh-CN" dirty="0" smtClean="0"/>
          </a:p>
          <a:p>
            <a:r>
              <a:rPr lang="zh-CN" altLang="en-US" dirty="0" smtClean="0"/>
              <a:t>整个 </a:t>
            </a:r>
            <a:r>
              <a:rPr lang="en-US" altLang="zh-CN" dirty="0" smtClean="0"/>
              <a:t>NLP-SC 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690688"/>
            <a:ext cx="2022348" cy="20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152" y="1843913"/>
            <a:ext cx="5346192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LegoNet</a:t>
            </a:r>
            <a:r>
              <a:rPr lang="en-US" altLang="zh-CN" dirty="0" smtClean="0"/>
              <a:t> DNN Framework </a:t>
            </a:r>
          </a:p>
          <a:p>
            <a:r>
              <a:rPr lang="en-US" altLang="zh-CN" dirty="0" smtClean="0"/>
              <a:t>Forward Feed calculates scores from first Layer to last</a:t>
            </a:r>
          </a:p>
          <a:p>
            <a:r>
              <a:rPr lang="en-US" altLang="zh-CN" dirty="0" smtClean="0"/>
              <a:t>Back-propagation updates gradients from last Layer to first</a:t>
            </a:r>
          </a:p>
          <a:p>
            <a:r>
              <a:rPr lang="en-US" altLang="zh-CN" dirty="0" smtClean="0"/>
              <a:t>However, 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code can be tricky to get right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4" y="1843913"/>
            <a:ext cx="4877695" cy="2610062"/>
          </a:xfrm>
          <a:prstGeom prst="rect">
            <a:avLst/>
          </a:prstGeom>
        </p:spPr>
      </p:pic>
      <p:pic>
        <p:nvPicPr>
          <p:cNvPr id="5" name="Picture 6" descr="http://images.clipartpanda.com/sigh-clipart-11970959511183595657Leomarc_caution_steep_hill_u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70" y="5757152"/>
            <a:ext cx="839621" cy="8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8472" y="1084961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We can use a numerical method using the definition of a gradient to double-check the result:</a:t>
                </a:r>
              </a:p>
              <a:p>
                <a:endParaRPr lang="en-US" altLang="zh-CN" dirty="0" smtClean="0"/>
              </a:p>
              <a:p>
                <a:pPr lvl="1"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num>
                      <m:den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b>
                          <m:sSubPr>
                            <m:ctrlP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altLang="zh-CN" dirty="0" smtClean="0"/>
                  <a:t> , for very small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 words: we perturb each input/parameter by a small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dirty="0" smtClean="0"/>
                  <a:t> and check how much the result shifts relative to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472" y="1084961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http://images.clipartpanda.com/sigh-clipart-11970959511183595657Leomarc_caution_steep_hill_u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70" y="5757152"/>
            <a:ext cx="839621" cy="8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" y="2002679"/>
            <a:ext cx="6306356" cy="33745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33891" y="4778063"/>
            <a:ext cx="954007" cy="78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71006" y="5569785"/>
            <a:ext cx="1005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239818" y="4191499"/>
            <a:ext cx="954919" cy="137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67725" y="5564325"/>
            <a:ext cx="16162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Parameters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172752" y="1590795"/>
            <a:ext cx="1" cy="57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174641" y="1213563"/>
            <a:ext cx="21574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Outputs vectors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2176529" y="4984124"/>
            <a:ext cx="1996225" cy="708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4172754" y="4252961"/>
            <a:ext cx="1494971" cy="124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239818" y="1406129"/>
            <a:ext cx="204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545747" y="1221463"/>
            <a:ext cx="177644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Norm function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8637730" y="1765934"/>
            <a:ext cx="3992" cy="58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010659" y="2464589"/>
            <a:ext cx="142955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Numerical Gradients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6310648" y="4252961"/>
            <a:ext cx="1584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010659" y="3854733"/>
            <a:ext cx="142955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Gradients from </a:t>
            </a:r>
            <a:r>
              <a:rPr lang="en-US" altLang="zh-CN" dirty="0" err="1" smtClean="0"/>
              <a:t>backprop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9292106" y="3078195"/>
            <a:ext cx="296215" cy="26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9292106" y="3642384"/>
            <a:ext cx="296215" cy="21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681493" y="3320617"/>
            <a:ext cx="14542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Verification</a:t>
            </a:r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10695805" y="2353509"/>
            <a:ext cx="173963" cy="80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 flipV="1">
            <a:off x="10174310" y="2353509"/>
            <a:ext cx="186136" cy="80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773939" y="1963667"/>
            <a:ext cx="70516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Yes!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0695805" y="1963123"/>
            <a:ext cx="70516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10908405" y="1398229"/>
            <a:ext cx="0" cy="478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0494850" y="759798"/>
            <a:ext cx="128177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Prints Report</a:t>
            </a:r>
            <a:endParaRPr lang="zh-CN" altLang="en-US" dirty="0"/>
          </a:p>
        </p:txBody>
      </p:sp>
      <p:pic>
        <p:nvPicPr>
          <p:cNvPr id="26" name="Picture 6" descr="http://images.clipartpanda.com/sigh-clipart-11970959511183595657Leomarc_caution_steep_hill_u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70" y="5757152"/>
            <a:ext cx="839621" cy="8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5" grpId="0"/>
      <p:bldP spid="56" grpId="0" animBg="1"/>
      <p:bldP spid="60" grpId="0"/>
      <p:bldP spid="77" grpId="0"/>
      <p:bldP spid="93" grpId="0" animBg="1"/>
      <p:bldP spid="103" grpId="0"/>
      <p:bldP spid="104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Configurable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01" y="1818704"/>
            <a:ext cx="4803648" cy="4351338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ach tested Layer, with tolerance, input ranges, and other parameters are listed in </a:t>
            </a:r>
            <a:r>
              <a:rPr lang="en-US" altLang="zh-CN" dirty="0" err="1" smtClean="0"/>
              <a:t>prototxt</a:t>
            </a:r>
            <a:r>
              <a:rPr lang="en-US" altLang="zh-CN" dirty="0" smtClean="0"/>
              <a:t> format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6411"/>
            <a:ext cx="4896422" cy="5359333"/>
          </a:xfrm>
          <a:prstGeom prst="rect">
            <a:avLst/>
          </a:prstGeom>
        </p:spPr>
      </p:pic>
      <p:pic>
        <p:nvPicPr>
          <p:cNvPr id="5" name="Picture 6" descr="http://images.clipartpanda.com/sigh-clipart-11970959511183595657Leomarc_caution_steep_hill_u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91" y="5857736"/>
            <a:ext cx="839621" cy="8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01" y="4410702"/>
            <a:ext cx="5055126" cy="16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99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Detailed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877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One script will automatically run all tests and prints out detailed results in order to aid debugging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0798"/>
            <a:ext cx="10167366" cy="27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8975" y="4098131"/>
            <a:ext cx="66692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Parametric Linear Rectifier Unit(</a:t>
            </a:r>
            <a:r>
              <a:rPr lang="en-US" altLang="zh-CN" dirty="0" err="1" smtClean="0"/>
              <a:t>PReLU</a:t>
            </a:r>
            <a:r>
              <a:rPr lang="en-US" altLang="zh-CN" dirty="0" smtClean="0"/>
              <a:t>), Implementation + Experimentation</a:t>
            </a:r>
            <a:endParaRPr lang="zh-CN" altLang="en-US" dirty="0"/>
          </a:p>
        </p:txBody>
      </p:sp>
      <p:pic>
        <p:nvPicPr>
          <p:cNvPr id="2050" name="Picture 2" descr="https://linzhouhan.files.wordpress.com/2015/04/pre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40" y="1048701"/>
            <a:ext cx="2875720" cy="2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871</Words>
  <Application>Microsoft Office PowerPoint</Application>
  <PresentationFormat>宽屏</PresentationFormat>
  <Paragraphs>134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Cambria Math</vt:lpstr>
      <vt:lpstr>Office 主题</vt:lpstr>
      <vt:lpstr>实习总结 （Internship Summary)</vt:lpstr>
      <vt:lpstr>项目(Projects)</vt:lpstr>
      <vt:lpstr>Gradient Checker </vt:lpstr>
      <vt:lpstr>Background</vt:lpstr>
      <vt:lpstr>PowerPoint 演示文稿</vt:lpstr>
      <vt:lpstr>PowerPoint 演示文稿</vt:lpstr>
      <vt:lpstr>Configurable Testing</vt:lpstr>
      <vt:lpstr>Detailed Analysis</vt:lpstr>
      <vt:lpstr>Parametric Linear Rectifier Unit(PReLU), Implementation + Experimentation</vt:lpstr>
      <vt:lpstr>Motivation + Hypothesis</vt:lpstr>
      <vt:lpstr>Implementation</vt:lpstr>
      <vt:lpstr>Experiments</vt:lpstr>
      <vt:lpstr>Goals</vt:lpstr>
      <vt:lpstr>ReLU, PReLU, compared to baseline</vt:lpstr>
      <vt:lpstr>Initialization Comparison</vt:lpstr>
      <vt:lpstr>PReLU learning rates </vt:lpstr>
      <vt:lpstr>Sparse Outputs Network with ReLU</vt:lpstr>
      <vt:lpstr>Experimentation is hard!</vt:lpstr>
      <vt:lpstr>LegoClassifyNet: Experiments with MNIST</vt:lpstr>
      <vt:lpstr>MNIST Dataset</vt:lpstr>
      <vt:lpstr>MNIST Experiments, #1 </vt:lpstr>
      <vt:lpstr>MNIST Experiments, #2</vt:lpstr>
      <vt:lpstr>MNIST Experiments, #3 </vt:lpstr>
      <vt:lpstr>MNIST Experiments, #4</vt:lpstr>
      <vt:lpstr>MNIST Experiments, #5</vt:lpstr>
      <vt:lpstr>LegoClassifyNet</vt:lpstr>
      <vt:lpstr>Network Visualizer </vt:lpstr>
      <vt:lpstr>Graph Visualization</vt:lpstr>
      <vt:lpstr>PowerPoint 演示文稿</vt:lpstr>
      <vt:lpstr>PowerPoint 演示文稿</vt:lpstr>
      <vt:lpstr>PowerPoint 演示文稿</vt:lpstr>
      <vt:lpstr>Luda 在百度</vt:lpstr>
      <vt:lpstr>PowerPoint 演示文稿</vt:lpstr>
      <vt:lpstr>PowerPoint 演示文稿</vt:lpstr>
      <vt:lpstr>PowerPoint 演示文稿</vt:lpstr>
      <vt:lpstr>感谢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实习总结</dc:title>
  <dc:creator>Zhao,Luda</dc:creator>
  <cp:lastModifiedBy>Zhao,Luda</cp:lastModifiedBy>
  <cp:revision>45</cp:revision>
  <dcterms:created xsi:type="dcterms:W3CDTF">2015-08-31T09:41:34Z</dcterms:created>
  <dcterms:modified xsi:type="dcterms:W3CDTF">2015-09-01T06:00:12Z</dcterms:modified>
</cp:coreProperties>
</file>