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1"/>
  </p:notesMasterIdLst>
  <p:sldIdLst>
    <p:sldId id="257" r:id="rId2"/>
    <p:sldId id="282" r:id="rId3"/>
    <p:sldId id="256" r:id="rId4"/>
    <p:sldId id="273" r:id="rId5"/>
    <p:sldId id="281" r:id="rId6"/>
    <p:sldId id="274" r:id="rId7"/>
    <p:sldId id="276" r:id="rId8"/>
    <p:sldId id="275" r:id="rId9"/>
    <p:sldId id="277" r:id="rId10"/>
    <p:sldId id="283" r:id="rId11"/>
    <p:sldId id="278" r:id="rId12"/>
    <p:sldId id="279" r:id="rId13"/>
    <p:sldId id="258" r:id="rId14"/>
    <p:sldId id="286" r:id="rId15"/>
    <p:sldId id="269" r:id="rId16"/>
    <p:sldId id="288" r:id="rId17"/>
    <p:sldId id="265" r:id="rId18"/>
    <p:sldId id="264" r:id="rId19"/>
    <p:sldId id="259" r:id="rId20"/>
    <p:sldId id="271" r:id="rId21"/>
    <p:sldId id="270" r:id="rId22"/>
    <p:sldId id="289" r:id="rId23"/>
    <p:sldId id="285" r:id="rId24"/>
    <p:sldId id="267" r:id="rId25"/>
    <p:sldId id="266" r:id="rId26"/>
    <p:sldId id="284" r:id="rId27"/>
    <p:sldId id="260" r:id="rId28"/>
    <p:sldId id="287" r:id="rId29"/>
    <p:sldId id="29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93D0A-C79A-46FB-88E4-9C0BC6CA062A}" type="datetimeFigureOut">
              <a:rPr lang="fr-FR" smtClean="0"/>
              <a:pPr/>
              <a:t>18/06/2021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1379E-C3A3-42E7-A77F-F18AD1E2EB9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4B46-6EA1-4873-B807-516689678B4C}" type="datetime1">
              <a:rPr lang="fr-FR" smtClean="0"/>
              <a:pPr/>
              <a:t>18/06/2021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7E-DD30-4F8D-8A69-34EEA3590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90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74A7-73C6-46B0-9326-1B9AF61BFBFF}" type="datetime1">
              <a:rPr lang="fr-FR" smtClean="0"/>
              <a:pPr/>
              <a:t>18/06/2021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7E-DD30-4F8D-8A69-34EEA3590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17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467D-C350-4C42-B08A-C60AB2C67C27}" type="datetime1">
              <a:rPr lang="fr-FR" smtClean="0"/>
              <a:pPr/>
              <a:t>18/06/2021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7E-DD30-4F8D-8A69-34EEA3590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672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36CD-0A2C-42D0-A52A-23E678A0B08A}" type="datetime1">
              <a:rPr lang="fr-FR" smtClean="0"/>
              <a:pPr/>
              <a:t>18/06/2021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7E-DD30-4F8D-8A69-34EEA3590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951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00FC-08CC-4A32-B478-215FB77CA12C}" type="datetime1">
              <a:rPr lang="fr-FR" smtClean="0"/>
              <a:pPr/>
              <a:t>18/06/2021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7E-DD30-4F8D-8A69-34EEA3590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86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3B93-853C-42EB-92D8-BDB8AE85E755}" type="datetime1">
              <a:rPr lang="fr-FR" smtClean="0"/>
              <a:pPr/>
              <a:t>18/06/2021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7E-DD30-4F8D-8A69-34EEA3590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862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C397-0509-4456-9F7B-90A246095CC9}" type="datetime1">
              <a:rPr lang="fr-FR" smtClean="0"/>
              <a:pPr/>
              <a:t>18/06/2021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7E-DD30-4F8D-8A69-34EEA3590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026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4ADA-AFB7-49E5-80E4-71350E3A4C2E}" type="datetime1">
              <a:rPr lang="fr-FR" smtClean="0"/>
              <a:pPr/>
              <a:t>18/06/2021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7E-DD30-4F8D-8A69-34EEA3590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375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C381-46A0-4370-8ADE-B6ECDE2F1844}" type="datetime1">
              <a:rPr lang="fr-FR" smtClean="0"/>
              <a:pPr/>
              <a:t>18/06/2021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7E-DD30-4F8D-8A69-34EEA3590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23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D093-10AB-45E3-884E-B7A9092B5CAE}" type="datetime1">
              <a:rPr lang="fr-FR" smtClean="0"/>
              <a:pPr/>
              <a:t>18/06/2021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7E-DD30-4F8D-8A69-34EEA3590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0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E4CA-AED0-4335-88AA-25CE5BF4D305}" type="datetime1">
              <a:rPr lang="fr-FR" smtClean="0"/>
              <a:pPr/>
              <a:t>18/06/2021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7E-DD30-4F8D-8A69-34EEA3590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46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48ABE-58B9-47D5-8248-24BE5D08AA98}" type="datetime1">
              <a:rPr lang="fr-FR" smtClean="0"/>
              <a:pPr/>
              <a:t>18/06/2021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7E-DD30-4F8D-8A69-34EEA3590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22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EF06-6622-4E49-A3FD-22AD684D9C54}" type="datetime1">
              <a:rPr lang="fr-FR" smtClean="0"/>
              <a:pPr/>
              <a:t>18/06/2021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7E-DD30-4F8D-8A69-34EEA3590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30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BC77-D144-4C29-B053-A497D48DDC9E}" type="datetime1">
              <a:rPr lang="fr-FR" smtClean="0"/>
              <a:pPr/>
              <a:t>18/06/2021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7E-DD30-4F8D-8A69-34EEA3590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33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9E02-79BC-4D82-AFA4-0E393446C4B0}" type="datetime1">
              <a:rPr lang="fr-FR" smtClean="0"/>
              <a:pPr/>
              <a:t>18/06/2021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7E-DD30-4F8D-8A69-34EEA3590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6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A061-3D4C-4D92-9358-4F25439A6AC8}" type="datetime1">
              <a:rPr lang="fr-FR" smtClean="0"/>
              <a:pPr/>
              <a:t>18/06/2021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87E-DD30-4F8D-8A69-34EEA3590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39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0A3F942-6F85-4C75-92B4-90ABCCD28CA3}" type="datetime1">
              <a:rPr lang="fr-FR" smtClean="0"/>
              <a:pPr/>
              <a:t>18/06/2021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FFEA87E-DD30-4F8D-8A69-34EEA3590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12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BB94524-625F-4CA8-BBB3-EE7DC2A4D375}" type="datetime1">
              <a:rPr lang="fr-FR" smtClean="0"/>
              <a:pPr/>
              <a:t>18/06/2021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FFEA87E-DD30-4F8D-8A69-34EEA3590B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855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jpe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scan_temperature/ouvrir__fichier/Source.cpp" TargetMode="External"/><Relationship Id="rId2" Type="http://schemas.openxmlformats.org/officeDocument/2006/relationships/hyperlink" Target="Ouverture%20fichier%20tiff/Source.cp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chier%20de%20configuration/test%20fichier%20ini.cpp" TargetMode="External"/><Relationship Id="rId5" Type="http://schemas.openxmlformats.org/officeDocument/2006/relationships/hyperlink" Target="programme%20de%20surveillance%20version%202/ScanDegre.cpp" TargetMode="External"/><Relationship Id="rId4" Type="http://schemas.openxmlformats.org/officeDocument/2006/relationships/hyperlink" Target="programme%20de%20surveilance%20v1/Source.c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4D580FF-7788-4AE2-A33C-ADD3F706A407}"/>
              </a:ext>
            </a:extLst>
          </p:cNvPr>
          <p:cNvSpPr txBox="1"/>
          <p:nvPr/>
        </p:nvSpPr>
        <p:spPr>
          <a:xfrm>
            <a:off x="592050" y="399356"/>
            <a:ext cx="106945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Sommaire:</a:t>
            </a:r>
          </a:p>
          <a:p>
            <a:pPr algn="just"/>
            <a:r>
              <a:rPr lang="fr-FR" dirty="0"/>
              <a:t>-présentation des techniciens</a:t>
            </a:r>
          </a:p>
          <a:p>
            <a:pPr algn="just"/>
            <a:r>
              <a:rPr lang="fr-FR" dirty="0"/>
              <a:t>-problématique du projet</a:t>
            </a:r>
          </a:p>
          <a:p>
            <a:pPr algn="just"/>
            <a:r>
              <a:rPr lang="fr-FR" dirty="0"/>
              <a:t>-configuration matériel</a:t>
            </a:r>
          </a:p>
          <a:p>
            <a:pPr algn="just"/>
            <a:r>
              <a:rPr lang="fr-FR" dirty="0"/>
              <a:t>-les différents diagrammes</a:t>
            </a:r>
          </a:p>
          <a:p>
            <a:pPr algn="just"/>
            <a:r>
              <a:rPr lang="fr-FR" dirty="0"/>
              <a:t>-architecture réseau</a:t>
            </a:r>
          </a:p>
          <a:p>
            <a:pPr algn="just"/>
            <a:r>
              <a:rPr lang="fr-FR" dirty="0"/>
              <a:t>-protocole de communication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-</a:t>
            </a:r>
            <a:r>
              <a:rPr lang="fr-FR" u="sng" dirty="0"/>
              <a:t>Présentation personnelles:</a:t>
            </a:r>
          </a:p>
          <a:p>
            <a:pPr algn="just"/>
            <a:endParaRPr lang="fr-FR" u="sng" dirty="0"/>
          </a:p>
          <a:p>
            <a:pPr algn="just"/>
            <a:r>
              <a:rPr lang="fr-FR" u="sng" dirty="0"/>
              <a:t>-Test unitaires:</a:t>
            </a:r>
            <a:r>
              <a:rPr lang="fr-FR" dirty="0"/>
              <a:t> </a:t>
            </a:r>
          </a:p>
          <a:p>
            <a:pPr algn="just"/>
            <a:r>
              <a:rPr lang="fr-FR" dirty="0"/>
              <a:t>-résolution problème flux vidéo</a:t>
            </a:r>
          </a:p>
          <a:p>
            <a:pPr algn="just"/>
            <a:r>
              <a:rPr lang="fr-FR" dirty="0"/>
              <a:t>-problème lors de la prise photo</a:t>
            </a:r>
          </a:p>
          <a:p>
            <a:pPr algn="just"/>
            <a:endParaRPr lang="fr-FR" u="sng" dirty="0"/>
          </a:p>
          <a:p>
            <a:pPr algn="just"/>
            <a:r>
              <a:rPr lang="fr-FR" dirty="0"/>
              <a:t>-conclusion</a:t>
            </a:r>
          </a:p>
          <a:p>
            <a:pPr algn="just"/>
            <a:endParaRPr lang="fr-FR" u="sng" dirty="0"/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endParaRPr lang="fr-FR" u="sng" dirty="0"/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800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475C0-9DF4-426B-85BB-F120499C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597" y="-655637"/>
            <a:ext cx="9905998" cy="1905000"/>
          </a:xfrm>
        </p:spPr>
        <p:txBody>
          <a:bodyPr/>
          <a:lstStyle/>
          <a:p>
            <a:pPr algn="ctr"/>
            <a:r>
              <a:rPr lang="fr-FR" dirty="0"/>
              <a:t>Connexion à l’interface web du robot (1/2)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2EBC5C8-CF99-4A66-BAD3-4DB6FA9A3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359" y="3429000"/>
            <a:ext cx="11281989" cy="247717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8DE1A4-31A8-46F1-BE92-0FAEFCBF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8428" y="6086006"/>
            <a:ext cx="551167" cy="365125"/>
          </a:xfrm>
        </p:spPr>
        <p:txBody>
          <a:bodyPr/>
          <a:lstStyle/>
          <a:p>
            <a:r>
              <a:rPr lang="fr-FR" sz="1400" dirty="0"/>
              <a:t>8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A4742F8-9CDB-4EB1-B23E-E25753D34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07" y="529748"/>
            <a:ext cx="3531729" cy="27813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85D3792-A426-4C54-B3A9-347327770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370" y="874581"/>
            <a:ext cx="2073965" cy="207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dn.discordapp.com/attachments/798892216223137822/799361620526497843/festo-robotino-mobile-robotic-3.jpg">
            <a:extLst>
              <a:ext uri="{FF2B5EF4-FFF2-40B4-BE49-F238E27FC236}">
                <a16:creationId xmlns:a16="http://schemas.microsoft.com/office/drawing/2014/main" id="{D5D5AF3C-EC9F-4710-A318-598723087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26518" y="1324616"/>
            <a:ext cx="1173894" cy="1173894"/>
          </a:xfrm>
          <a:prstGeom prst="rect">
            <a:avLst/>
          </a:prstGeom>
          <a:noFill/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BD7AC6D-3034-4ADB-996C-4E7E1D2E5A5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14305" y="1892803"/>
            <a:ext cx="1812213" cy="18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D6F1994-C58E-4409-AE69-3BCA05282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518" y="1105480"/>
            <a:ext cx="2107190" cy="140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7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2408" y="178361"/>
            <a:ext cx="9905998" cy="1905000"/>
          </a:xfrm>
        </p:spPr>
        <p:txBody>
          <a:bodyPr/>
          <a:lstStyle/>
          <a:p>
            <a:r>
              <a:rPr lang="fr-FR" dirty="0"/>
              <a:t>Connexion a l’interface web du robot (2/2)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400" dirty="0"/>
              <a:t>9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E:\Capture_Interfa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2689" y="1403234"/>
            <a:ext cx="7898993" cy="53205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Suivre une trajectoire déterminer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400" dirty="0"/>
              <a:t>10</a:t>
            </a:r>
          </a:p>
        </p:txBody>
      </p:sp>
      <p:pic>
        <p:nvPicPr>
          <p:cNvPr id="38914" name="Picture 2" descr="C:\Users\ludoh\Downloads\festo-robotino-mobile-robotic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6757" y="2911208"/>
            <a:ext cx="1921133" cy="1921133"/>
          </a:xfrm>
          <a:prstGeom prst="rect">
            <a:avLst/>
          </a:prstGeom>
          <a:noFill/>
        </p:spPr>
      </p:pic>
      <p:pic>
        <p:nvPicPr>
          <p:cNvPr id="38918" name="Picture 6" descr="C:\Users\ludoh\Downloads\images__2_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5252" y="4070711"/>
            <a:ext cx="3067050" cy="1485900"/>
          </a:xfrm>
          <a:prstGeom prst="rect">
            <a:avLst/>
          </a:prstGeom>
          <a:noFill/>
        </p:spPr>
      </p:pic>
      <p:cxnSp>
        <p:nvCxnSpPr>
          <p:cNvPr id="13" name="Connecteur droit avec flèche 12"/>
          <p:cNvCxnSpPr/>
          <p:nvPr/>
        </p:nvCxnSpPr>
        <p:spPr>
          <a:xfrm flipV="1">
            <a:off x="5442857" y="4214949"/>
            <a:ext cx="3091543" cy="174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CAD7E-5AB6-40E8-B613-FA0D368E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35" y="-84320"/>
            <a:ext cx="11564851" cy="1905000"/>
          </a:xfrm>
        </p:spPr>
        <p:txBody>
          <a:bodyPr/>
          <a:lstStyle/>
          <a:p>
            <a:r>
              <a:rPr lang="fr-FR" dirty="0"/>
              <a:t>Analyse de la trame de la caméra thermique (1/2)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EFBF396-B167-48A8-94E9-0B169A1CC3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47966" y="1662318"/>
            <a:ext cx="6544160" cy="408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148D76-922D-4964-96E7-D72CB22C1808}"/>
              </a:ext>
            </a:extLst>
          </p:cNvPr>
          <p:cNvSpPr/>
          <p:nvPr/>
        </p:nvSpPr>
        <p:spPr>
          <a:xfrm>
            <a:off x="2674472" y="1662318"/>
            <a:ext cx="3514294" cy="232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CC8671F-7E6D-44A1-93E7-6CD94DCE65AE}"/>
              </a:ext>
            </a:extLst>
          </p:cNvPr>
          <p:cNvCxnSpPr>
            <a:cxnSpLocks/>
          </p:cNvCxnSpPr>
          <p:nvPr/>
        </p:nvCxnSpPr>
        <p:spPr>
          <a:xfrm>
            <a:off x="2252870" y="1462366"/>
            <a:ext cx="1497497" cy="19995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26BC4CE9-7DAB-4D87-AF28-4396D13690A2}"/>
              </a:ext>
            </a:extLst>
          </p:cNvPr>
          <p:cNvSpPr txBox="1"/>
          <p:nvPr/>
        </p:nvSpPr>
        <p:spPr>
          <a:xfrm>
            <a:off x="249324" y="1277700"/>
            <a:ext cx="215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En-tête du fichier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3AE064-AB76-4F49-8D28-6CBF1505D2F6}"/>
              </a:ext>
            </a:extLst>
          </p:cNvPr>
          <p:cNvSpPr/>
          <p:nvPr/>
        </p:nvSpPr>
        <p:spPr>
          <a:xfrm>
            <a:off x="6203366" y="1662318"/>
            <a:ext cx="741131" cy="2406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A9FF242-B730-400D-B653-3B1800DAAD6A}"/>
              </a:ext>
            </a:extLst>
          </p:cNvPr>
          <p:cNvCxnSpPr>
            <a:cxnSpLocks/>
          </p:cNvCxnSpPr>
          <p:nvPr/>
        </p:nvCxnSpPr>
        <p:spPr>
          <a:xfrm flipH="1">
            <a:off x="6838122" y="1429575"/>
            <a:ext cx="927653" cy="217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DED62E4-A5FC-41C4-A261-2C3FF1456289}"/>
              </a:ext>
            </a:extLst>
          </p:cNvPr>
          <p:cNvSpPr txBox="1"/>
          <p:nvPr/>
        </p:nvSpPr>
        <p:spPr>
          <a:xfrm>
            <a:off x="7633253" y="1144933"/>
            <a:ext cx="181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Température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94063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1CEFA-955A-4AE0-BF8E-1A971428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26" y="609600"/>
            <a:ext cx="11706727" cy="1905000"/>
          </a:xfrm>
        </p:spPr>
        <p:txBody>
          <a:bodyPr/>
          <a:lstStyle/>
          <a:p>
            <a:pPr algn="ctr"/>
            <a:r>
              <a:rPr lang="fr-FR" dirty="0"/>
              <a:t>Analyse de la trame de la caméra thermique (2/2)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E9BD64-D96F-40DC-B22C-E170214A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0537" y="5883275"/>
            <a:ext cx="551167" cy="365125"/>
          </a:xfrm>
        </p:spPr>
        <p:txBody>
          <a:bodyPr/>
          <a:lstStyle/>
          <a:p>
            <a:r>
              <a:rPr lang="fr-FR" sz="1400" dirty="0"/>
              <a:t>12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A393B1-5123-4404-BED9-9515C40E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38" y="1974891"/>
            <a:ext cx="7690691" cy="390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81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Calcul de la température</a:t>
            </a:r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04879" y="2903708"/>
            <a:ext cx="1038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3657600" y="31056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135395" y="306447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27315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31308" y="36576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29547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 rot="10800000" flipV="1">
            <a:off x="4728519" y="2685534"/>
            <a:ext cx="626076" cy="3871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362832" y="2421925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Kelvin absolue = -273.15k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400" dirty="0"/>
              <a:t>13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917989" y="3089189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2232 donc a 2232/100= 22,32°C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B58F99-62B6-4DB4-A84B-BA824C8E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597" y="-102670"/>
            <a:ext cx="9905998" cy="1905000"/>
          </a:xfrm>
        </p:spPr>
        <p:txBody>
          <a:bodyPr/>
          <a:lstStyle/>
          <a:p>
            <a:pPr algn="ctr"/>
            <a:r>
              <a:rPr lang="fr-FR" dirty="0"/>
              <a:t>Programme de surveillance V1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41C4E5-1A59-4377-878A-A2CEB760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400" dirty="0"/>
              <a:t>14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E9423FB-FDD8-41C8-8B14-A2BA258DA7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0912" y="1095375"/>
            <a:ext cx="95631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8CF9224-57F7-41C9-AF57-208A2E647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2077" y="3538331"/>
            <a:ext cx="5520769" cy="289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80581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Processus d’analyse de la température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44332" y="2088292"/>
            <a:ext cx="15144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necteur droit avec flèche 6"/>
          <p:cNvCxnSpPr>
            <a:stCxn id="4" idx="3"/>
          </p:cNvCxnSpPr>
          <p:nvPr/>
        </p:nvCxnSpPr>
        <p:spPr>
          <a:xfrm>
            <a:off x="3358807" y="2812192"/>
            <a:ext cx="1600371" cy="298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F:\Robots pompiers\Travail\programme_final-main\image.tif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9259" y="2394680"/>
            <a:ext cx="1524000" cy="1143000"/>
          </a:xfrm>
          <a:prstGeom prst="rect">
            <a:avLst/>
          </a:prstGeom>
          <a:noFill/>
        </p:spPr>
      </p:pic>
      <p:sp>
        <p:nvSpPr>
          <p:cNvPr id="2053" name="AutoShape 5" descr="data:image/png;base64,iVBORw0KGgoAAAANSUhEUgAAAOEAAADhCAMAAAAJbSJIAAAAdVBMVEX///+9w8eVpaZ/jI26wMSQoaLw8vJ3hYa/xMj5+vp5h4jf4uSntLX09fW4v8PCx8vN0dXM1NSDkJHo6urGzs/T2Nni5uadrK2st7nY3N7KztLCy8u0v8Dc4eHU2tqqt7ePmpuLnZ6ZqapufX+Ml5iXqKm7xcXkZO2sAAAOB0lEQVR4nO1d6ZqiOhBVOyA72ogIarc6tu//iJdFQkKKJIXgcj/OnxlZc0iltlTSs9mECRMmTJgwYcKECRMmTJgwYcJoiO7Y+q9uyUiwnWWFf/GrmzIS7O+vCsuJ4adiYviBSG3uZyfDjyUc/1twv7sYbv4lz2zWcFgvvxyu6R0M4/Z1n4KNU3Dx2EOUYcocTIvrnMXs47BZVmR29EicfNU47c366NYpj3wexXBZ99eh/B3tlkuHMvxylqdKUqP6Oudky573drgtKZllmHdUwtK7H79ucoIM6c+iuF8yVDbEEfiVJxbud/PLOb260TgwnfgF8yvPfC7B2eyw7KIFc/0sGS2xQ1H8/jyCs5nXKZwAQVP9vDdEIlJ0CgAMo1e3tScWPJnl18m7hbfd5dq2HZ9KcOazRHIbX6dnbHfH9qSzf2krHwEzEp3vlDtlJowi+kg1U8BkHBtPOLtm6N9e0LohcKAcnB1w+th04vUzO5GGg1+O2IMFYvoFlil4wbtjSwl0jbOdI+vj9wcVUuen65JG1zyzYUrYmoPmREdZ5yVh/RGWr7SIvm+aUeS6aRqvVlkYhtZKfvkdNPSTmDtqMJ29Xd/3dKVjBoRiXoLIGJrLGo0akficF/oZ6tv+Pd1ymHdeDKQMvwTIxhgRnNTnOzhm0CZIZAlcgOFFcnn8f2AotQRbIYgclyE0YDQZ1goCyTB6KkM7DgCdrckwDKt737kP3TmZh+JhPYZbMg+yQgSAcSjL9T5xHEZhoTOJK5wAGAJOZHkiWNlYXXp4FkM/q22CYG+1GKbV7YS4ETVsVP5k/gr1e8a1h3ZKbZ5ozXUY+s25+bouuKDBkXPofDONIJ1bfVs0Qp2GazFGPWjrUx2GK9YryOom0v756nz17hl+qRnyFNrKRoNh6xISV6IeUKdz3vVuKsnjxRb+qk2grWw0GIbtC6pnRI0W6eghmouTCPKDSOei19lSNgDD1jfYis8g4XbGiimcsr81WY6xhNQW6QnmTs0QfEiWn/ihQghOuzTzUyNOcgOfP28dp2yUDFPwGaW6WTRW7iR4hMzUzWhdOBOHUIkMw9CHnnCXA5NJGH6tuRdHiyclE4HoL7cY7CdVMVxBT7iP5R3rsTinmI7GrcfNXlzzHt/WGHqOBmygxSgGBUPxdHNF0HKrHWdB1vF67323Zmecqz27GBXOfF8/DljI7vbA9s0IGGZxZNJsCijmVnnqBkwgOvDkU66JkkUFY2iGnYrCNtMsbJIz/OkgD0NWbi5PLni6lPINZobUuYzHcGZBvZCt5iA3lgchYQzfXDw2VhNkyhS+HANiaA4yKCMFEzRKa/OjJPht/F2ZnwuIoXfeD5FczAYmWIQnKadFgVnf73NBR8Hwx1gYiwEKF0F1+ADDwtizZQrL2/7UnvS9VnSSq4yhfSkPeNuHKcImrS/BSg97TQC8yX9GB9ZCXGs6i/TqdDPc38emsXs0ZgTd0964P7TuRaeWsiioO+ybElzs/JqiqGlMg7KGZ+cQAC1GPzTuQEWRnRmkE4pnytA42qeS4km0Fr/NVY+r1MEIsgF04Vo7R+YtzZQp7Z3FXzF3cT0bl+ZI4u2LkXek38FA+K1RCH+NaChlQ1iX9rD8vv9MM46h4zUCuD82fUUPGsYtSujPP4TFCEkQg6N2KIvBhSWzW0XQzZ2giGOY7hg2AsHWYQMxBe4GRTYsFT9JNBBBAohIVCaCQpbh8seEeYHAqJl7VtNq530HE9J52JaQOhNbaCC2kv2mTdFAhMdxrTKJxd0FRvo9wfcim+jyOYaVNdchiFAzbLRLsqYlYHzQn2Lz8eyU8d5JbHKrEfaanchbCvkcOK9NyOouUO6wTtuc1E4Wl2nOkXjXhuFRpFJBOJ4wgn9cyHp022JCqsztkCJaIaiypWH7wYGxuFbzE/9+fow2u+SwWf/E6/1vW7saF1rwt8s98W4HDnDNyNyFEzUPItcqZiY+1/JK8/eTpikvosbicGQabq49nuSfee/A/KjRnTuGY/kQDGEfpgjwK/CXt7ZwU48G10droV/MG8fxkgubf6iOdKpWf4S+QqOw84bnb5nWG8YaVB7m75m5KKk6sMRvB8OBw9x+sJJKKJm2/3aOK5e/kP7vfAQvHzxV0Q9BS08amy5+hdh5sEGBq1fApN/zUSgbBmeFx3kAKYIZ1WGN+iPgehCWNwVF4wAItj2wUe8Pa8c0tbMos8Fvm6LxC+tS0fy+BtbuojcGad8kPL+ks9vt9IFuJCQIwixbZaEVwElwzefML0yX6AVFEWtZ5JlFv8MKq+mFKVMf4Uex1Y9kMfdtNl0icb84rJt0gDLK2Fr4lgWhK7bETHsIPVkVlp0y1J+ewNxix0hRJVmHi2RvkRxJlSBqQvuLdu7Fpc6Njly3S0vkrbJk0bWLkFUS3BXEWsyKqkE78az1VVyo+gJulsIc29qp8kpAC1CDj0mf0UhLx7wUDYv1GtaRd2Sh50eQkIqC/0ettj7BmY2+S0dUSajzkU0dgowo0KBC7c2woJ6NrJ6ah6tsVqZ+SAFfGV5mrCreUIaoWcGY6if97L5CvnQJqid1ijTp1qtBHRpchVBj9RP6KNU9ilBDS0QrKAS1SC4emVi2xzDMP2P7/hyqZsm7MMBM18kjz6J06CgECNhqhATNUD6bRnA1WHLdTECGemqfwkMzlAqpdNEP+mmBCTFELjcUZ6cUDH25tcBOKUtnPXJ3G2CIMhY9GEo1qcqVASDNcq1eIaUrWYssfAGLVHFZA2iaC5ahjGCPLpR3IvHd4ayFQSG/QzZuUJaihmzug6Sxt7vD0zbYHGjMZdw2NZqzrgiprQDWBakh9WyYt1k1EtRQ+JF6bSGzBJRfCgo3R1wWpAPpyBZhJagyJ+p5gzEXMhXcS0jR+VgrwdQ9N9PFoHAjGfYSUqUbKDLUT2IwPhGcf0QyxPozNXBvsTyMV0Pt/Rl0J3EMe9kK/GtyhvrxU0SNzd8AryZ9Cx1xqsbyEG4NdWgMOB+MZNh3aQeu9q+cgtJ9cuMReQNIqbA2bzyGmn6Nz/pC5wPQPmQf9mWIMxdlH3YIXQv85JNhiHXf78twYWgMeqE4zPhre+1IKX3iONSpWIMKp4w/Prp8kqbRTDPzDJWRMFzed36IYT+3FFvqQafz5ZUKwgTwXaXylyEZ9l3cgHoLU7AgqTY5LmCCbdlGem3aqWAeNtIvZdIS5w3ookYeGzcbh6SJEVtXIhmSfotwkOU6XNGJsdi3Nbi93XF5gZyVvam7tH0xNnrqp2qQyxmsVv2B4W2aPwhhpreEl8/KOfBLvWMIm0pgI+B+A1GegKWvpS2IhcFlLP683eHwmyyEGlOj3hzF/IUSNKYIcFElbU4fgtKVUyv//trdnjZhZl5AJQLpFta92yZ6PSBNjfWJLmTWsHkgN8RNYC4CBKbOm2LoVJRck3aYA91i/V4rguRpeLyukTo0HV8s0iSIW25RQ17mhu5EaXFul+rq8FegTkROAZSQqz6s5yb12DpEQsz0dwOTtaqhmD/EZRTl1j6Ab2L7CFSgbDlbj32VFOtiUXIqtT1dbmATFeXhRezxNjD/8XfYMnLcR9nIPR2U2Vc8ChR5Zl1XWZduHje3umhm4e3XUSGXZuO49VA2inAOMRQVhVGwn7truocOU3ENKdfRWKiSDoEuRVXkC1Z1mAYQKIgMaS1UHmMh+UELWvpRVJe2geJg1wtGmKkWYNeIeyLRuCDtha+VcQg0st+2TlFutaFSG1EpqKypg/bFKFNyBhxAdgPcGgpqWaZ6sKlZY8qU7jHYXgyuNApimDs+Z6gyXwZUVajcf0PEhOxqxwZrLh8B7m1yS5A+ZIQpoO1qWP0oVNAbrKBFEuwPkCFSPjUUjMBx1bG6PcOW/hMSy5v7+P40fr/dL0jotltmpj1K4guOUuX16C5KD6y3IIEVu6Zdwo/cVf8VF8WKzu4W1uhHUL+6G24aCQIyt+blP48gANXqAECmM0eEfm0uEu1Vzi8DMjJD4C2WkD5QJ6DGGEu2e6BnMYsWcNNfI6H35J0W3oAhuvoYB3BzCLIaZYEwiWHrNPIfqxa5FNZJkWbpRzBlt5duDvedftVFW9mQ+RY6PADBMs0jeoljqpkK3CvJvFbcOouX8ASLB/Puee86D334XDMa/29YigGTqGNDrN4T6BjQsdGK1oak2CLCRNxP+fsx1UozIiwtHE7diD0VVxxHVzMVikknMDOkXmWnSRDwyiqVM76aqZB1hWgDmUXYaTEz0rskEAuzI5Uw2L4ZXbOFr/67asPFjyMGDw9hyA1M3/Lv/A3p1jzF7KExqPf9NJ2CwMBb0j3LLuhj2D12H6j3Hw1g9K+ZEwWverdOhLf+T+NQvSf7fAVuXfBuFgPMwhVZTd9ddbLMj2dpoVJgARg5lscB3vr/rg9t04U+ALHiqDZ7IP9x8zE4qP/SjC065SwB8Au9k8WApYzzS0RryXURKOXvo2zAlfl8KGcrGIIO0ftYDI0OUDGEnVrE3iGjApywaZV6KxmCQ1mnlOMpgOYVW/NfSoaQ10eAPcNfBHHXqHbST81Q/Ltr2VsZRL+V1WxHPxoMebdIvgnaS8AVjgi1+hoMWWUjnat/HZrhKNaz6TBk/oaloqbkZaDDUTTVOgxnx/vm+RqbvL0M1XAEFgVpMSxzzfepnvdFPhwhl1mPYUQUBUHvAReaHtJjOMvey0J0AdISmgzfVMHoQJPhB2Ni+PkQY/y3SlIMADsU8JaJ+wkTJkyYMGHChAkTJkyYMGHChAkTJkyYMGHChBfhP5TK3SvSXs0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6" name="Picture 8" descr="C:\Users\ludoh\Downloads\Pignon_remontoir-affolter-pignons-composant-horloger-rouage-horlogeri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5373" y="2397481"/>
            <a:ext cx="1131805" cy="1321901"/>
          </a:xfrm>
          <a:prstGeom prst="rect">
            <a:avLst/>
          </a:prstGeom>
          <a:noFill/>
        </p:spPr>
      </p:pic>
      <p:cxnSp>
        <p:nvCxnSpPr>
          <p:cNvPr id="16" name="Connecteur droit avec flèche 15"/>
          <p:cNvCxnSpPr>
            <a:stCxn id="2051" idx="3"/>
          </p:cNvCxnSpPr>
          <p:nvPr/>
        </p:nvCxnSpPr>
        <p:spPr>
          <a:xfrm>
            <a:off x="6503259" y="2966180"/>
            <a:ext cx="1396827" cy="76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227438" y="3616411"/>
            <a:ext cx="30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Récupération flux vidéo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000368" y="3657600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Prise photo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7702379" y="3674076"/>
            <a:ext cx="219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Analyse température</a:t>
            </a:r>
          </a:p>
        </p:txBody>
      </p:sp>
      <p:pic>
        <p:nvPicPr>
          <p:cNvPr id="2061" name="Picture 13" descr="C:\Users\ludoh\Downloads\images-removebg-preview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34967" y="4441609"/>
            <a:ext cx="2143125" cy="2143125"/>
          </a:xfrm>
          <a:prstGeom prst="rect">
            <a:avLst/>
          </a:prstGeom>
          <a:noFill/>
        </p:spPr>
      </p:pic>
      <p:cxnSp>
        <p:nvCxnSpPr>
          <p:cNvPr id="27" name="Connecteur droit avec flèche 26"/>
          <p:cNvCxnSpPr/>
          <p:nvPr/>
        </p:nvCxnSpPr>
        <p:spPr>
          <a:xfrm rot="10800000" flipV="1">
            <a:off x="6697363" y="3476368"/>
            <a:ext cx="1383957" cy="13015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703806" y="6260756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superviseur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400" dirty="0"/>
              <a:t>15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Fichier de configuration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514012" y="5815914"/>
            <a:ext cx="499977" cy="432486"/>
          </a:xfrm>
        </p:spPr>
        <p:txBody>
          <a:bodyPr/>
          <a:lstStyle/>
          <a:p>
            <a:r>
              <a:rPr lang="fr-FR" sz="1400" dirty="0"/>
              <a:t>16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D46088-ED8B-4AD1-A69A-0C3383C1D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7BE6F98-9794-4E96-9410-AC553BB7C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461" y="2681990"/>
            <a:ext cx="4707756" cy="273878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00964-3452-44C4-A1CB-98B89711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Programme surveillance incendie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499286" y="4621428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Anomalie température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3641124" y="3674076"/>
            <a:ext cx="1804087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ludoh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6946" y="3165389"/>
            <a:ext cx="1920060" cy="1920060"/>
          </a:xfrm>
          <a:prstGeom prst="rect">
            <a:avLst/>
          </a:prstGeom>
          <a:noFill/>
        </p:spPr>
      </p:pic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10514012" y="5936283"/>
            <a:ext cx="551167" cy="365125"/>
          </a:xfrm>
        </p:spPr>
        <p:txBody>
          <a:bodyPr/>
          <a:lstStyle/>
          <a:p>
            <a:r>
              <a:rPr lang="fr-FR" sz="1400" dirty="0"/>
              <a:t>17</a:t>
            </a:r>
          </a:p>
        </p:txBody>
      </p:sp>
      <p:pic>
        <p:nvPicPr>
          <p:cNvPr id="3" name="Picture 2" descr="L&amp;#39;enfant en voiture - APR">
            <a:extLst>
              <a:ext uri="{FF2B5EF4-FFF2-40B4-BE49-F238E27FC236}">
                <a16:creationId xmlns:a16="http://schemas.microsoft.com/office/drawing/2014/main" id="{C80482AF-3E0B-47D4-8403-16078D80A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037496"/>
            <a:ext cx="2612440" cy="26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6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A6817-A24E-4A2E-A814-956A0502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des techniciens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A717B-C0A5-4122-B69C-E1215F9ED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597" y="1562100"/>
            <a:ext cx="9905998" cy="3124201"/>
          </a:xfrm>
        </p:spPr>
        <p:txBody>
          <a:bodyPr/>
          <a:lstStyle/>
          <a:p>
            <a:r>
              <a:rPr lang="fr-FR" dirty="0"/>
              <a:t>-Technicien 1: Henry </a:t>
            </a:r>
            <a:r>
              <a:rPr lang="fr-FR" dirty="0" err="1"/>
              <a:t>ludovic</a:t>
            </a:r>
            <a:endParaRPr lang="fr-FR" dirty="0"/>
          </a:p>
          <a:p>
            <a:r>
              <a:rPr lang="fr-FR" dirty="0"/>
              <a:t>-Technicien 2: </a:t>
            </a:r>
            <a:r>
              <a:rPr lang="fr-FR" dirty="0" err="1"/>
              <a:t>Gougis</a:t>
            </a:r>
            <a:r>
              <a:rPr lang="fr-FR" dirty="0"/>
              <a:t> Christophe</a:t>
            </a:r>
          </a:p>
          <a:p>
            <a:r>
              <a:rPr lang="fr-FR" dirty="0"/>
              <a:t>-Technicien 3: </a:t>
            </a:r>
            <a:r>
              <a:rPr lang="fr-FR" dirty="0" err="1"/>
              <a:t>TaIARUI</a:t>
            </a:r>
            <a:r>
              <a:rPr lang="fr-FR" dirty="0"/>
              <a:t> </a:t>
            </a:r>
            <a:r>
              <a:rPr lang="fr-FR" dirty="0" err="1"/>
              <a:t>luka</a:t>
            </a:r>
            <a:endParaRPr lang="fr-FR" dirty="0"/>
          </a:p>
          <a:p>
            <a:r>
              <a:rPr lang="fr-FR" dirty="0"/>
              <a:t>-Technicien 4: </a:t>
            </a:r>
            <a:r>
              <a:rPr lang="fr-FR" dirty="0" err="1"/>
              <a:t>Allali</a:t>
            </a:r>
            <a:r>
              <a:rPr lang="fr-FR" dirty="0"/>
              <a:t> Hassan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F800FA-E019-4639-9A69-DFCDD10B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400" dirty="0"/>
              <a:t>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9E9146-6B15-4F8F-8389-CB94E16DC69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0822" y="1766887"/>
            <a:ext cx="2857500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8174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Différent cas d’alerte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Echauffement suspect -&gt; Superviseur</a:t>
            </a:r>
          </a:p>
          <a:p>
            <a:r>
              <a:rPr lang="fr-FR" dirty="0"/>
              <a:t>Température élevée constatée -&gt; responsable incendie de permanence</a:t>
            </a:r>
          </a:p>
          <a:p>
            <a:r>
              <a:rPr lang="fr-FR" dirty="0"/>
              <a:t>Augmentation trop rapide de la température -&gt; pompier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400" dirty="0"/>
              <a:t>18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Coordonnées des points de chaleur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400" dirty="0"/>
              <a:t>19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FE69CCE-7918-4635-90B1-20B54A48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80409"/>
            <a:ext cx="9905998" cy="3124201"/>
          </a:xfrm>
        </p:spPr>
        <p:txBody>
          <a:bodyPr/>
          <a:lstStyle/>
          <a:p>
            <a:r>
              <a:rPr lang="fr-FR" dirty="0"/>
              <a:t>numéro de case = nombre de valeur analyser-3</a:t>
            </a:r>
          </a:p>
          <a:p>
            <a:r>
              <a:rPr lang="fr-FR" dirty="0"/>
              <a:t>Nombre de ligne = (Numéro de case-1)/160+1</a:t>
            </a:r>
          </a:p>
          <a:p>
            <a:r>
              <a:rPr lang="fr-FR" dirty="0"/>
              <a:t>Numéro colonne= (numéro de case-1) modulo 160 +1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660EC-9514-4F98-8582-678156C1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Calcul d’angle point de chaleur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EDA85D-DA53-41E5-A1A0-8064684BD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74" y="806726"/>
            <a:ext cx="11119300" cy="3124201"/>
          </a:xfrm>
        </p:spPr>
        <p:txBody>
          <a:bodyPr/>
          <a:lstStyle/>
          <a:p>
            <a:r>
              <a:rPr lang="fr-FR" dirty="0"/>
              <a:t>Alpha = 180/3.14*</a:t>
            </a:r>
            <a:r>
              <a:rPr lang="fr-FR" dirty="0" err="1"/>
              <a:t>arctangente</a:t>
            </a:r>
            <a:r>
              <a:rPr lang="fr-FR" dirty="0"/>
              <a:t>((60-numéro de ligne+1)/60*tangente(22/180*3.14))</a:t>
            </a:r>
          </a:p>
          <a:p>
            <a:r>
              <a:rPr lang="fr-FR" dirty="0"/>
              <a:t>Beta= 180/3.14 * </a:t>
            </a:r>
            <a:r>
              <a:rPr lang="fr-FR" dirty="0" err="1"/>
              <a:t>arctangente</a:t>
            </a:r>
            <a:r>
              <a:rPr lang="fr-FR" dirty="0"/>
              <a:t>((80 – numéro de colonne + 1)/80 * tangente(28.5/180*3.14))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C9BC3A-6581-4AC8-A62F-55EAA5B8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991360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472A7B-5433-4B5E-A4E9-1C28B91D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034" y="32415"/>
            <a:ext cx="9905998" cy="1905000"/>
          </a:xfrm>
        </p:spPr>
        <p:txBody>
          <a:bodyPr/>
          <a:lstStyle/>
          <a:p>
            <a:pPr algn="ctr"/>
            <a:r>
              <a:rPr lang="fr-FR" u="sng" dirty="0"/>
              <a:t>Test unitaires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4509FF8-484C-4CED-BE6D-7DEE4BB6F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7444" y="1374350"/>
            <a:ext cx="6626714" cy="469347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91E0E2-EB01-449D-BF21-6D106D9E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785358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du problème flux vidéo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6031" y="2664940"/>
            <a:ext cx="15144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4" name="Picture 2" descr="C:\Users\ludoh\Downloads\unknow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9456" y="2432951"/>
            <a:ext cx="1743075" cy="1657350"/>
          </a:xfrm>
          <a:prstGeom prst="rect">
            <a:avLst/>
          </a:prstGeom>
          <a:noFill/>
        </p:spPr>
      </p:pic>
      <p:pic>
        <p:nvPicPr>
          <p:cNvPr id="28677" name="Picture 5" descr="C:\Users\ludoh\Downloads\téléchargement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01028" y="3105664"/>
            <a:ext cx="841978" cy="743336"/>
          </a:xfrm>
          <a:prstGeom prst="rect">
            <a:avLst/>
          </a:prstGeom>
          <a:noFill/>
        </p:spPr>
      </p:pic>
      <p:cxnSp>
        <p:nvCxnSpPr>
          <p:cNvPr id="12" name="Connecteur droit avec flèche 11"/>
          <p:cNvCxnSpPr>
            <a:stCxn id="28674" idx="3"/>
          </p:cNvCxnSpPr>
          <p:nvPr/>
        </p:nvCxnSpPr>
        <p:spPr>
          <a:xfrm>
            <a:off x="3392531" y="3261626"/>
            <a:ext cx="701674" cy="499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28677" idx="3"/>
          </p:cNvCxnSpPr>
          <p:nvPr/>
        </p:nvCxnSpPr>
        <p:spPr>
          <a:xfrm>
            <a:off x="4943006" y="3477332"/>
            <a:ext cx="526918" cy="237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400" dirty="0"/>
              <a:t>21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Problème lors de la prise photo</a:t>
            </a:r>
            <a:r>
              <a:rPr lang="fr-FR" dirty="0"/>
              <a:t> (1/2)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281" y="1447799"/>
            <a:ext cx="9905998" cy="3124201"/>
          </a:xfrm>
        </p:spPr>
        <p:txBody>
          <a:bodyPr/>
          <a:lstStyle/>
          <a:p>
            <a:r>
              <a:rPr lang="fr-FR" dirty="0"/>
              <a:t>Résolution de la caméra 160*120</a:t>
            </a:r>
          </a:p>
        </p:txBody>
      </p:sp>
      <p:pic>
        <p:nvPicPr>
          <p:cNvPr id="4" name="Picture 3" descr="F:\Robots pompiers\Travail\programme_final-main\image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9345" y="2518248"/>
            <a:ext cx="1524000" cy="1143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255741" y="3608173"/>
            <a:ext cx="1524000" cy="4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rot="10800000">
            <a:off x="6310184" y="3715267"/>
            <a:ext cx="675502" cy="486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417277" y="415187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Bahnschrift Light Condensed" pitchFamily="34" charset="0"/>
              </a:rPr>
              <a:t>Pixel en trop?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400" dirty="0"/>
              <a:t>22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8E2D6-1515-4269-8323-1C847B48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Problème lors de la prise photo </a:t>
            </a:r>
            <a:r>
              <a:rPr lang="fr-FR" dirty="0"/>
              <a:t> (2/2)</a:t>
            </a:r>
            <a:endParaRPr lang="fr-FR" u="sng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D28208-EEA0-405E-B677-CAD5AA3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936283"/>
            <a:ext cx="551167" cy="365125"/>
          </a:xfrm>
        </p:spPr>
        <p:txBody>
          <a:bodyPr/>
          <a:lstStyle/>
          <a:p>
            <a:r>
              <a:rPr lang="fr-FR" sz="1400" dirty="0"/>
              <a:t>23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6C2FA9-FD18-4383-B9E9-8206B31EAE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991" y="2202112"/>
            <a:ext cx="1265906" cy="15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D5F827F-B35E-476D-A38B-F1E84CA12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09" y="2202112"/>
            <a:ext cx="4448175" cy="22288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5D72D13-356D-40AA-AB20-E2C04D0597F2}"/>
              </a:ext>
            </a:extLst>
          </p:cNvPr>
          <p:cNvSpPr txBox="1"/>
          <p:nvPr/>
        </p:nvSpPr>
        <p:spPr>
          <a:xfrm flipH="1">
            <a:off x="4923316" y="4107112"/>
            <a:ext cx="208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Imwrite</a:t>
            </a:r>
            <a:r>
              <a:rPr lang="fr-FR" dirty="0"/>
              <a:t> </a:t>
            </a:r>
            <a:r>
              <a:rPr lang="fr-FR" dirty="0" err="1"/>
              <a:t>Opencv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6830CB-EC3B-41AF-8DB4-2AA22447E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501" y="1898340"/>
            <a:ext cx="3336742" cy="3586819"/>
          </a:xfrm>
          <a:prstGeom prst="rect">
            <a:avLst/>
          </a:prstGeom>
        </p:spPr>
      </p:pic>
      <p:pic>
        <p:nvPicPr>
          <p:cNvPr id="8" name="Picture 5" descr="C:\Users\ludoh\Downloads\téléchargement (1).png">
            <a:extLst>
              <a:ext uri="{FF2B5EF4-FFF2-40B4-BE49-F238E27FC236}">
                <a16:creationId xmlns:a16="http://schemas.microsoft.com/office/drawing/2014/main" id="{32FDA231-353A-4921-BF4F-2C06F3BA3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2434" y="4577822"/>
            <a:ext cx="841978" cy="7433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931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EA696-A350-4B78-9BB6-A71AE178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657174-2A00-4AAA-8776-0B8592FC4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030" y="533400"/>
            <a:ext cx="9905998" cy="4162168"/>
          </a:xfrm>
        </p:spPr>
        <p:txBody>
          <a:bodyPr/>
          <a:lstStyle/>
          <a:p>
            <a:r>
              <a:rPr lang="fr-FR" dirty="0"/>
              <a:t>Découverte </a:t>
            </a:r>
            <a:r>
              <a:rPr lang="fr-FR" dirty="0" err="1"/>
              <a:t>opencv</a:t>
            </a:r>
            <a:endParaRPr lang="fr-FR" dirty="0"/>
          </a:p>
          <a:p>
            <a:r>
              <a:rPr lang="fr-FR" dirty="0"/>
              <a:t>Beaucoup de recherche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472823" y="5883275"/>
            <a:ext cx="551167" cy="365125"/>
          </a:xfrm>
        </p:spPr>
        <p:txBody>
          <a:bodyPr/>
          <a:lstStyle/>
          <a:p>
            <a:r>
              <a:rPr lang="fr-FR" sz="14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21561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C556C5-9AAF-4043-AEAA-1835F2FFD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597" y="1866899"/>
            <a:ext cx="9905998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8000" dirty="0"/>
              <a:t>Merci de votre attention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E166CA-4C0E-46EC-A305-A5E014A0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4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959394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1AB2B-0E85-436D-9D36-F6FB4D4C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Annexe</a:t>
            </a:r>
            <a:r>
              <a:rPr lang="fr-FR" dirty="0"/>
              <a:t> </a:t>
            </a:r>
            <a:endParaRPr lang="fr-FR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09F27-2014-4C8C-BCE4-D28365F33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81" y="1219200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 action="ppaction://hlinkfile"/>
              </a:rPr>
              <a:t>Ouverture fichier </a:t>
            </a:r>
            <a:r>
              <a:rPr lang="fr-FR" dirty="0" err="1">
                <a:hlinkClick r:id="rId2" action="ppaction://hlinkfile"/>
              </a:rPr>
              <a:t>tiff</a:t>
            </a:r>
            <a:endParaRPr lang="fr-FR" dirty="0"/>
          </a:p>
          <a:p>
            <a:pPr marL="0" indent="0">
              <a:buNone/>
            </a:pPr>
            <a:r>
              <a:rPr lang="fr-FR" dirty="0" err="1">
                <a:hlinkClick r:id="rId3" action="ppaction://hlinkfile"/>
              </a:rPr>
              <a:t>Scan_température</a:t>
            </a:r>
            <a:endParaRPr lang="fr-FR" dirty="0"/>
          </a:p>
          <a:p>
            <a:pPr marL="0" indent="0">
              <a:buNone/>
            </a:pPr>
            <a:r>
              <a:rPr lang="fr-FR" dirty="0">
                <a:hlinkClick r:id="rId4" action="ppaction://hlinkfile"/>
              </a:rPr>
              <a:t>Programme de surveillance v1</a:t>
            </a:r>
            <a:endParaRPr lang="fr-FR" dirty="0"/>
          </a:p>
          <a:p>
            <a:pPr marL="0" indent="0">
              <a:buNone/>
            </a:pPr>
            <a:r>
              <a:rPr lang="fr-FR" dirty="0">
                <a:hlinkClick r:id="rId5" action="ppaction://hlinkfile"/>
              </a:rPr>
              <a:t>Programme de surveillance v2</a:t>
            </a:r>
            <a:endParaRPr lang="fr-FR" dirty="0"/>
          </a:p>
          <a:p>
            <a:pPr marL="0" indent="0">
              <a:buNone/>
            </a:pPr>
            <a:r>
              <a:rPr lang="fr-FR" dirty="0">
                <a:hlinkClick r:id="rId6" action="ppaction://hlinkfile"/>
              </a:rPr>
              <a:t>Fichier de configuration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5F5E69-31A3-4C3D-B0EB-8D763DF4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4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57776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:\Nouveau dossier\lubritrans.png">
            <a:extLst>
              <a:ext uri="{FF2B5EF4-FFF2-40B4-BE49-F238E27FC236}">
                <a16:creationId xmlns:a16="http://schemas.microsoft.com/office/drawing/2014/main" id="{1EE35E98-3A48-4C08-833A-EB0901265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1025" y="240462"/>
            <a:ext cx="3309950" cy="997788"/>
          </a:xfrm>
          <a:prstGeom prst="rect">
            <a:avLst/>
          </a:prstGeom>
          <a:noFill/>
        </p:spPr>
      </p:pic>
      <p:pic>
        <p:nvPicPr>
          <p:cNvPr id="5" name="Picture 2" descr="E:\Nouveau dossier\lubrizol.jpg">
            <a:extLst>
              <a:ext uri="{FF2B5EF4-FFF2-40B4-BE49-F238E27FC236}">
                <a16:creationId xmlns:a16="http://schemas.microsoft.com/office/drawing/2014/main" id="{E8E973B9-ED78-4BE5-9F0B-FFCFDABDE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8706" y="1328866"/>
            <a:ext cx="8994366" cy="5059331"/>
          </a:xfrm>
          <a:prstGeom prst="rect">
            <a:avLst/>
          </a:prstGeom>
          <a:noFill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958855" y="6196313"/>
            <a:ext cx="551167" cy="365125"/>
          </a:xfrm>
        </p:spPr>
        <p:txBody>
          <a:bodyPr/>
          <a:lstStyle/>
          <a:p>
            <a:r>
              <a:rPr lang="fr-FR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2408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Configuration matériel</a:t>
            </a:r>
          </a:p>
        </p:txBody>
      </p:sp>
      <p:pic>
        <p:nvPicPr>
          <p:cNvPr id="3074" name="Picture 2" descr="C:\Users\ludoh\Downloads\186546301_1207203266385265_2437627908744615812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702" y="2693773"/>
            <a:ext cx="1963525" cy="2859840"/>
          </a:xfrm>
          <a:prstGeom prst="rect">
            <a:avLst/>
          </a:prstGeom>
          <a:noFill/>
        </p:spPr>
      </p:pic>
      <p:pic>
        <p:nvPicPr>
          <p:cNvPr id="3075" name="Picture 3" descr="C:\Users\ludoh\Downloads\téléchargem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17863" y="2529017"/>
            <a:ext cx="4755079" cy="3193192"/>
          </a:xfrm>
          <a:prstGeom prst="rect">
            <a:avLst/>
          </a:prstGeom>
          <a:noFill/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550" y="4047823"/>
            <a:ext cx="1465445" cy="1512717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400" dirty="0"/>
              <a:t>2</a:t>
            </a:r>
          </a:p>
        </p:txBody>
      </p:sp>
      <p:pic>
        <p:nvPicPr>
          <p:cNvPr id="14338" name="Picture 2" descr="https://cdn.discordapp.com/attachments/798892216223137822/799361620526497843/festo-robotino-mobile-robotic-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10800" y="2570205"/>
            <a:ext cx="1173891" cy="1173891"/>
          </a:xfrm>
          <a:prstGeom prst="rect">
            <a:avLst/>
          </a:prstGeom>
          <a:noFill/>
        </p:spPr>
      </p:pic>
      <p:pic>
        <p:nvPicPr>
          <p:cNvPr id="9" name="Picture 2" descr="https://cdn.discordapp.com/attachments/798892216223137822/799361620526497843/festo-robotino-mobile-robotic-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75123" y="2574320"/>
            <a:ext cx="1173894" cy="1173894"/>
          </a:xfrm>
          <a:prstGeom prst="rect">
            <a:avLst/>
          </a:prstGeom>
          <a:noFill/>
        </p:spPr>
      </p:pic>
      <p:sp>
        <p:nvSpPr>
          <p:cNvPr id="14340" name="AutoShape 4" descr="data:image/jpeg;base64,/9j/4AAQSkZJRgABAQAAAQABAAD/2wCEAAkGBxIQEBUTEhIVFRIVEhIQEBAVEBAQFRATFRUXFxcSFRUYHSggGBolHRUWIT0tJSkrMC4yGCE3ODMtNyguLjcBCgoKDg0OGhAQGjclHyY3NzUrMTU2LTM3Lzc3Ljc1NTU1Mi02NTUwMjc3LzUtLi0tMi4tNS0rLzU1NTIuNSsyNf/AABEIAKkBKwMBIgACEQEDEQH/xAAcAAEAAgIDAQAAAAAAAAAAAAAABgcFCAIDBAH/xABCEAACAQIDBQYDBgIHCQEAAAAAAQIDEQQFIQYSMUFhBxNRcYGRIjKhFCNCUrHBcrIzYpKis9HwJTQ1Y4KDk8LhJP/EABsBAQACAwEBAAAAAAAAAAAAAAAEBQEDBgIH/8QALREBAAIBAwIEBQMFAAAAAAAAAAECAwQFERIxEyEyQSJRcbHwBpHRFDNhgaH/2gAMAwEAAhEDEQA/ALxAAAAAAAAAAAAAAAAAAAAADH5hm9Ojo7yl+WPLzfI+Z3j+5hp883uw6eMvT90QbanOqWFpWT3qrV5yb4N8gMpmG3LpfgglyTbb99DwYftQhe1SmmvGMrNejvf3KVz7aWU5PUjss0lfiBt5km0OHxi+5neSV3Tek0vG3NdVdGVNStntpalGpGUZuMotOMk9UzZbYraKOYYVVNFUj8FWK4b1r7y6Na+65AZ8AAAAAAAAAAAAAAAAAAAAAAAAAAAAAAAAAAAAAAAAAAQjanFt4iVuFOKivO12/d29Ckdtc1m6kr+Jd2Jy37Viq8XU7uEG5VJq10nwV3ouDd+hTXavs39ldOvSrKvhqrcYVVKE7S1dt6Okk7Ph4AV7OTkz2U8qk1e68jnsxk9XHYulh6Pz1JqO9xUFxlN9Ek36GwmD2ByaknhN6lVxm5vTVTEKVd6XclTUrwVtdEgNcHSlTlZl1dhGZtYiVJvSpSenjKDTX0c/crrb/JlgsS6Su4P4qTbu0r2cG+dtNfBrzJZ2Iv8A2hR8qv8AhTA2JAAAAAAAAAAAAAAAAAAAAAAAAAAAAAAAAAAAAAAAAAAFeZxiZfacfh6aUqtSjCtRpOzVaVHdqOhZ8d+LatzVyqcjyzE4vKcVSclOVbE4evS333e7XlUqxrJylZSk406bajf5kuN0WhmeURr5zUqyqSgqEqE4KEt2UqndQau1ru24rne3C6ciq4aPzPV3cr8dXxfnq/cqdduNsUzTDETaO/PslYcEW879lOdn2zmKyrG1a9SMJyhgsQ6Sp1I1H326nTi4fN8TTXCxj9lcPi8Vm+EqTm491Wc3Se+qkKdNKpVqVFay7xtqTbvKU3fii5JRV726X6eB48XiYUk5uW78LTle3w+D6FRp/wBR5OqK5Kc/T+Eq2grPplTPa3j1VxyivwKTfRyfD2SfqZ3sRl/tGj5Vf8GZE9uMBSWIjVoynJVt+clN7zUk1dpvXdd+fgzOdk2KVDMsM5aJ1O79akJU19Zo6nFkjJSLx7q69Jpaay2bABseAAAAAAAAAAAAAAAAAAAAAAAAAAAAAAAAAAAAAAAI3t7nSwmDm07VKidOHirr4pei+rQFV4/NKmJzq1CWtWpU3HfRxp05Si35xp29V4GeqbVypJxqQ+JaSSaTT6pkc7JsM8Rmdat+ChQav4VK0ko/3YVCYbX7ORr/ABWtNcJIrdbtuPUz19p+6Xg1U446bRzH2YKvtpdfDDXrJJfS5gsbjamJklJtrlBKy/15nxZHKErP3JHkGUKLvbU0afZ8WK3PDdk18zHFYV5tDgJU8bCFTg6NOUFyjFykml6xZ7c4yl4aVOUXxjGcZLk/FPxTJT2vZNKOGo4yC1oz7qrblTqW3ZPymkv+4Qie0He0Ywlru8H08C4rWKxxCvmZmeZbHbHZ8sfhIVtN+25Wivw1Y/N6PSS6SRmygezDatYPEWk/ualoVV+XX4alul36N9C/YyTV07p6prVNeJlh9AAAAAAAAAAAAAAAAAAAAAAAAAAAAAAAAAAAAAfG7GvvattT9ory3X93D4Kf8K4y9Xr5W8C0O03aFYXDOlF/eVU766xp8H76r3Kk7PNm3mmP7yrG+Fw8lUq3V1VqcYUevDefRW/EgLM7Ktn3gsuhvpqtXf2msmrOO8luQfhaCjpybkSbF4feRkFA5OkBDcTlF3wPbl+W7vIkMsMjj3VgPBmOWU8Rh6lCqr06sJU5rnaStddVx9DVDOssq4LE1cPU+elNwl4SXFSXRpprozbqbsVN207OKp3eOgtY7tDE2X4W/u6j8m9z/qj4AVHlOOcZI2C7KNqlWgsLUl8UVfDtv5orV0/NcV0v4GvOLwjg7ozmzObTpzjKMnGcZKUZLlJO6YG2IMVsznUcbhoVo6N/DUj+Sovmj5c10aMqAAAAAAAAAAAAAAAAAAAAAAAAAAAAAAAAAOrFYiNOEpydoxTk30X7naQjtJzbcp91F8fin5/hX7+wFV7c5nVx2JcYJynUmoU4J821GMPLhr6ly7E7PwwGEp0IWbit6rO1u9qy+eo/N8PBJLkVxsFlSnjO9kr93Hej0nUvFP8Asqfui5sNGyA7IxOVj6cWAcThOB2IMDHYmBhcxowqwnSqK9OpGVOa4XjJWdnyZIq8dCP5jowKMzHIpQlVoy1nRk4t/mXGM/JxafqRKKdKpbqXHtclTxVGtb4asHRq+F4NNN9WpP8AsFY7bYVUcRJR4XuvJ6oCx+yvaLuKyjJ/dVt2E/6svwT93Z9H0LuNVdlMVdpM2S2TzB4jCU5Sd5xXd1Hzco6XfVqz9QMwAAAAAAAAAAAAAAAAAAAAAAAAAAAAAAAAUztjjO9xPSU7+l9PoXDivklbjuyt7FLbTZfWUlUUb2tLc3lv2/h4+nE8XyUp6p4eq1tbtHKSbGU1GpUX/MS9FCLX8zLFo8CrNl8yhKd0/ntK3VJRf6IszA1t6KPby9hwZyTOEmBzQZ8ixJgdNYjmcStcz2InoRPPMQBDO0KX/wCOEucMRB+jhUVvqvYqjafG97Uv0ivZFkbfSnVwsKcGk5V4ylJuyjCMJ3b9XH3K+qZRh5aSxEt7x7uO77Xv9QOGy9R768zY3s2m+6qR5J05eslJP+VFDZJkrpzTjONSN+K0l6xf7NmwXZ7ht3DOb/HKy6qF1f3cl6ASkAAAAAAAAAAAAAAAAAAAAAAAAAAAAABjs7zL7PCLUd5yluJXslo3d+xh551VkuS8rlbrN10+lt0XnzSMWlyZI6o7MpneP3I7sX8T08iK1cKpJ358ep6J1HJ3buz5c4vcNwvq8vX2iO0LbBi8KvEd1d7VYOeFk8RSulF71aK5f86Plz6a8mTPYPbKGKShJpVUruPKa/PH91yOWZYdSi9E9Gmmrpp8U1zRSGfYaplmL+7lKMG+9w003enr8u94xenVNX4nT7JuHjU8K8+cdvoha7BxPiV7T3bW0q6aPlSZWfZxt/HHw7uo1HEwV5xWiqR4d5D31XLyJ8sQmuJfq5kIVDjUqHiVex5cVjklxA7MwxVkRKVZVKzT1UYuVnweqSv7jOc246mJyWu5Tm+kV7y/+EPX3mmmvaO/Ddp69WWsSzWPy2lXju1KVOS6wimvJrVEUxPZ1gpO6pzj/DXq/wDs2TZS0OEpnB49w1VPTef3Xfg4571hFMDsPh6LvHvf/Nf9UWJsrmie7hnG25BKD5yUbLXrzMI6h1YDE9ziqdR/Km4y8pJp/rf0LLQ7rqPGr4l/h92rLpMdqT018/ZYoPkZJq6d09U1rdeJ9O2UYAAAAAAAAAAAAAAAAAAAAAAAAAAMNtTTvRi/y1Iv6NfuR1sku007UbeM4kXkcR+oeP6uPpC50P8Aa/2OYUzonI4KZS9Cbw9cndEM25yBYqjKOm+vjpSfKaXB9GtPZ8iWRqHTjae9E36XLbBli9WJpFomtu0ql7Pcqnh632mqnFpSjSg9HrpKUly0urP/ACLVw2facSBbS0KtHer0Hfd+LEUGrxlDh30ecZLnblrbRmFw+2VP8cJwfO1px99H9D6Hps9c+OL1c/mwzivNZW5Uz/TiYnHZ23zIDLa7D/nl5bkjHYzbGNvuqcpPk52il1snd/Q3tSWZpm0acXOpLdivdvwS5s4dm+bSxdbEzatCKoxpw8E3Ud31discbiauIlvVJNvkuCivBLkWh2SYHu8NUm1Z1K1k/GNOKt9Zy9is3e3To7/5/lK0Uc5oWHKWh0TmfajOiTOErVfRDnvi1zrRwrYhRRs6fkzwz+S573DUKjvTbsnzg/FdOhM0zW/afbmFKTjStUqL1hB/1nzfRerRw7K+02tgsRGhi6jng6s7OU5XeFlJ/wBJFvhTvxXBata3T7Xaa564eMvb2+f58lJrvC6/g7+7ZMAFqggAAAAAAAAAAAAAAAAAAAAAAAMTtHl869Nd2/ijLe3W7Katqr8mRDEOpS/pacodXF2/tcGWKCq120YtVbrmeLJmn1lsUdPHMKyeIT5nxTRTu1eOx2X5hiKDxFRblV7m9LfUqT1pySldaxcffzOeW9oeIhZVYRqrxX3cvPTR+yKbLsGavomJ/wCfn7p9NwxT6uYXFFna+BBsq28w1XTf7uX5anwf3vl+pnnnMd2+8reN1b3KrLos1J4tXhMrat45rPLx51BKT5p3Ul4xas0+jTa9SoYwpTWk0n4Se6/qSXbLbJSvSw8r3up1k7pX4qD/AH9vEgR1204MmLF8fup9wy0veIr7M5HKb817o7I5fTh81SC85x/Qj4LVAZ+eJoQ4Pef9Vfu7It3Ya32KhZWTg526znKX7lCWZaHZntLBUlhqkt2pBvu7u3eRbvZN/iTb08LW4Mp97xXyab4PaeZTtvtWMvE+8eSy6iOibSPPVzBJEW2l2shh4u7vP8NJNbz8L+C6/qcpp9Lky26awurTFI5tPEM3m+dUsPBznJRiub5vwS5sqnabbOrirwp3p0no1f45r+s1wXRfUwucZtVxVTfqSvx3Yr5YLwSPAdbodqx4OLX87fZTanXWyfDTyj7vqdjnu/v9Fc4xj/rxO7DYedWcacIuVSc406cVq5zk0lFebdi2QG3mwGNlXyvB1Ju85YalvyfGUoxUXJ9W1f1M+Y7ZzLPsmDoYe9+5o06Tl+Zxik5eru/UyIAAAAAAAAAAAAAAAAAAAAAAAAAAARzafYfAZlKM8VQ3qkIuEKsalSlNRbva8Gt5J3ave134spvarsQxlKTlgpxxFO+lOTjSrLXnvNQlZc0438DYcAaa5ns3jMNfv8NWp2vdzo1FHTmp23WuqZjqeFnJNxhKSXFxjKSXm0btnThfl/6p/wAzA0pqUJRtvRcb8HJSjfyvx4o4tW6cPDnrfxN2MX8j9P1RDduP96ofw/vIDVjePThsDWq/0dKpO/5YVJfojcbJv6Nev6mQA0yqbP4yKvLCYiK0Sbw9ZJtvRXseLFYWdObhUhKE1a9OcXGcb6pOL1WjT9Tdoq/t6/4bV/jwv88wNeVj66VlWqJeHeTS9rnlabd27t6t8bnZW/z/AJpHfH54fxr9TEViO0MzMz3eRRX+mke7B5RiKy3qVCrOO8o70KVSolJ8FvRTVzZrsq/3Cn/DEm8eBlhrNsx2O5ji2pVorC0nq51lerbpRTvfhpJxLy2V2BwGXRh3VCMq0dftVSMZ1nK1m1Jr4NNLRsvqSgAAAAAAAAAAAAA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4341" name="Picture 5" descr="C:\Users\ludoh\Desktop\Nouveau dossier (3)\téléchargement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491146" y="1826559"/>
            <a:ext cx="1300421" cy="7350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Cas d’utilisation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400" dirty="0"/>
              <a:t>3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356B451-BFD9-47B5-8645-FF09F7E2DB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02645" y="1925980"/>
            <a:ext cx="39528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3706" y="-288324"/>
            <a:ext cx="9905998" cy="1905000"/>
          </a:xfrm>
        </p:spPr>
        <p:txBody>
          <a:bodyPr/>
          <a:lstStyle/>
          <a:p>
            <a:pPr algn="ctr"/>
            <a:r>
              <a:rPr lang="fr-FR" u="sng" dirty="0"/>
              <a:t>Diagramme de déploiement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29946" y="980303"/>
            <a:ext cx="8001316" cy="543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400" dirty="0"/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15986" y="-115330"/>
            <a:ext cx="9576014" cy="1161535"/>
          </a:xfrm>
        </p:spPr>
        <p:txBody>
          <a:bodyPr/>
          <a:lstStyle/>
          <a:p>
            <a:r>
              <a:rPr lang="fr-FR" dirty="0"/>
              <a:t>Diagramme d’activité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400" dirty="0"/>
              <a:t>5</a:t>
            </a: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71289" y="745176"/>
            <a:ext cx="8701080" cy="6138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5468" y="123569"/>
            <a:ext cx="9905998" cy="1905000"/>
          </a:xfrm>
        </p:spPr>
        <p:txBody>
          <a:bodyPr/>
          <a:lstStyle/>
          <a:p>
            <a:pPr algn="ctr"/>
            <a:r>
              <a:rPr lang="fr-FR" u="sng" dirty="0"/>
              <a:t>Architecture réseau</a:t>
            </a:r>
          </a:p>
        </p:txBody>
      </p:sp>
      <p:pic>
        <p:nvPicPr>
          <p:cNvPr id="4" name="Espace réservé du contenu 3" descr="architecture_Reseau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854" y="1433384"/>
            <a:ext cx="7853681" cy="4959180"/>
          </a:xfr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400" dirty="0"/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Protocole de communication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400" dirty="0"/>
              <a:t>7</a:t>
            </a:r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6040" y="1938206"/>
            <a:ext cx="4294457" cy="389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13" descr="C:\Users\ludoh\Downloads\images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34469" y="2802279"/>
            <a:ext cx="2143125" cy="2143125"/>
          </a:xfrm>
          <a:prstGeom prst="rect">
            <a:avLst/>
          </a:prstGeom>
          <a:noFill/>
        </p:spPr>
      </p:pic>
      <p:cxnSp>
        <p:nvCxnSpPr>
          <p:cNvPr id="8" name="Connecteur droit avec flèche 7"/>
          <p:cNvCxnSpPr>
            <a:stCxn id="36866" idx="3"/>
            <a:endCxn id="6" idx="1"/>
          </p:cNvCxnSpPr>
          <p:nvPr/>
        </p:nvCxnSpPr>
        <p:spPr>
          <a:xfrm flipV="1">
            <a:off x="5420497" y="3873842"/>
            <a:ext cx="1613972" cy="11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7158681" y="4670854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superviseur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007367-15E0-4F2F-BEEC-EA752FF3D1AE}"/>
              </a:ext>
            </a:extLst>
          </p:cNvPr>
          <p:cNvSpPr txBox="1"/>
          <p:nvPr/>
        </p:nvSpPr>
        <p:spPr>
          <a:xfrm>
            <a:off x="6930887" y="5364951"/>
            <a:ext cx="164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DE071A8-FEB5-4D43-A6C4-864A6594E3BE}"/>
              </a:ext>
            </a:extLst>
          </p:cNvPr>
          <p:cNvSpPr txBox="1"/>
          <p:nvPr/>
        </p:nvSpPr>
        <p:spPr>
          <a:xfrm>
            <a:off x="6930887" y="5647635"/>
            <a:ext cx="164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2FB092C-C514-4961-8DC5-D217115FF179}"/>
              </a:ext>
            </a:extLst>
          </p:cNvPr>
          <p:cNvSpPr txBox="1"/>
          <p:nvPr/>
        </p:nvSpPr>
        <p:spPr>
          <a:xfrm>
            <a:off x="6930887" y="5994056"/>
            <a:ext cx="164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1426</TotalTime>
  <Words>379</Words>
  <Application>Microsoft Office PowerPoint</Application>
  <PresentationFormat>Grand écran</PresentationFormat>
  <Paragraphs>111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Bahnschrift Light Condensed</vt:lpstr>
      <vt:lpstr>Calibri</vt:lpstr>
      <vt:lpstr>Century Gothic</vt:lpstr>
      <vt:lpstr>Maillage</vt:lpstr>
      <vt:lpstr>Présentation PowerPoint</vt:lpstr>
      <vt:lpstr>Présentation des techniciens </vt:lpstr>
      <vt:lpstr>Présentation PowerPoint</vt:lpstr>
      <vt:lpstr>Configuration matériel</vt:lpstr>
      <vt:lpstr>Cas d’utilisation</vt:lpstr>
      <vt:lpstr>Diagramme de déploiement</vt:lpstr>
      <vt:lpstr>Diagramme d’activité</vt:lpstr>
      <vt:lpstr>Architecture réseau</vt:lpstr>
      <vt:lpstr>Protocole de communication</vt:lpstr>
      <vt:lpstr>Connexion à l’interface web du robot (1/2)</vt:lpstr>
      <vt:lpstr>Connexion a l’interface web du robot (2/2)</vt:lpstr>
      <vt:lpstr>Suivre une trajectoire déterminer</vt:lpstr>
      <vt:lpstr>Analyse de la trame de la caméra thermique (1/2)</vt:lpstr>
      <vt:lpstr>Analyse de la trame de la caméra thermique (2/2)</vt:lpstr>
      <vt:lpstr>Calcul de la température</vt:lpstr>
      <vt:lpstr>Programme de surveillance V1</vt:lpstr>
      <vt:lpstr>Processus d’analyse de la température</vt:lpstr>
      <vt:lpstr>Fichier de configuration</vt:lpstr>
      <vt:lpstr>Programme surveillance incendie</vt:lpstr>
      <vt:lpstr>Différent cas d’alerte</vt:lpstr>
      <vt:lpstr>Coordonnées des points de chaleur</vt:lpstr>
      <vt:lpstr>Calcul d’angle point de chaleur</vt:lpstr>
      <vt:lpstr>Test unitaires</vt:lpstr>
      <vt:lpstr>Résolution du problème flux vidéo</vt:lpstr>
      <vt:lpstr>Problème lors de la prise photo (1/2)</vt:lpstr>
      <vt:lpstr>Problème lors de la prise photo  (2/2)</vt:lpstr>
      <vt:lpstr>Conclusion</vt:lpstr>
      <vt:lpstr>Présentation PowerPoint</vt:lpstr>
      <vt:lpstr>Annexe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Ludo</dc:creator>
  <cp:lastModifiedBy>Ludo</cp:lastModifiedBy>
  <cp:revision>128</cp:revision>
  <dcterms:created xsi:type="dcterms:W3CDTF">2021-05-06T17:54:41Z</dcterms:created>
  <dcterms:modified xsi:type="dcterms:W3CDTF">2021-06-18T11:50:22Z</dcterms:modified>
</cp:coreProperties>
</file>